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6" r:id="rId2"/>
    <p:sldMasterId id="2147483654" r:id="rId3"/>
  </p:sldMasterIdLst>
  <p:notesMasterIdLst>
    <p:notesMasterId r:id="rId30"/>
  </p:notesMasterIdLst>
  <p:handoutMasterIdLst>
    <p:handoutMasterId r:id="rId31"/>
  </p:handoutMasterIdLst>
  <p:sldIdLst>
    <p:sldId id="317" r:id="rId4"/>
    <p:sldId id="401" r:id="rId5"/>
    <p:sldId id="402" r:id="rId6"/>
    <p:sldId id="282" r:id="rId7"/>
    <p:sldId id="360" r:id="rId8"/>
    <p:sldId id="319" r:id="rId9"/>
    <p:sldId id="386" r:id="rId10"/>
    <p:sldId id="387" r:id="rId11"/>
    <p:sldId id="392" r:id="rId12"/>
    <p:sldId id="393" r:id="rId13"/>
    <p:sldId id="396" r:id="rId14"/>
    <p:sldId id="397" r:id="rId15"/>
    <p:sldId id="375" r:id="rId16"/>
    <p:sldId id="302" r:id="rId17"/>
    <p:sldId id="376" r:id="rId18"/>
    <p:sldId id="377" r:id="rId19"/>
    <p:sldId id="378" r:id="rId20"/>
    <p:sldId id="379" r:id="rId21"/>
    <p:sldId id="381" r:id="rId22"/>
    <p:sldId id="382" r:id="rId23"/>
    <p:sldId id="383" r:id="rId24"/>
    <p:sldId id="384" r:id="rId25"/>
    <p:sldId id="315" r:id="rId26"/>
    <p:sldId id="399" r:id="rId27"/>
    <p:sldId id="400" r:id="rId28"/>
    <p:sldId id="398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72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33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3" d="100"/>
          <a:sy n="83" d="100"/>
        </p:scale>
        <p:origin x="312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F0E503D-F517-43C1-AE47-C597A99A4E5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EB82D7-2EF5-46D7-9A30-A473478FEC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688-19A5-4B26-AC9A-BB17B7DE14EA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3EB5A5-B323-4135-AE34-B141AA5728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5C7BC-7163-438F-A6C4-AE30F6BDFC7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E8C756-4F09-406E-8512-DF0CE0DDF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9856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98782-97CF-4BD0-BC25-649C279B7911}" type="datetimeFigureOut">
              <a:rPr lang="ro-RO" smtClean="0"/>
              <a:t>20.04.2020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153787-E043-46CF-BE7B-FE9EE7141BF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99837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31483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98379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1582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89218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60101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98652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4863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2748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6181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5C3C9FE5-AB1E-404E-9EB5-81D274A71722}"/>
              </a:ext>
            </a:extLst>
          </p:cNvPr>
          <p:cNvGrpSpPr/>
          <p:nvPr userDrawn="1"/>
        </p:nvGrpSpPr>
        <p:grpSpPr>
          <a:xfrm>
            <a:off x="9426469" y="2035643"/>
            <a:ext cx="1576801" cy="1576800"/>
            <a:chOff x="1201728" y="2038507"/>
            <a:chExt cx="1576801" cy="1576800"/>
          </a:xfrm>
        </p:grpSpPr>
        <p:sp>
          <p:nvSpPr>
            <p:cNvPr id="25" name="Rounded Rectangle 21">
              <a:extLst>
                <a:ext uri="{FF2B5EF4-FFF2-40B4-BE49-F238E27FC236}">
                  <a16:creationId xmlns:a16="http://schemas.microsoft.com/office/drawing/2014/main" id="{3961A115-70CC-45BB-98A0-A28E7D8DDCF9}"/>
                </a:ext>
              </a:extLst>
            </p:cNvPr>
            <p:cNvSpPr/>
            <p:nvPr userDrawn="1"/>
          </p:nvSpPr>
          <p:spPr>
            <a:xfrm rot="19500000">
              <a:off x="1214854" y="2038507"/>
              <a:ext cx="1563675" cy="1573936"/>
            </a:xfrm>
            <a:prstGeom prst="roundRect">
              <a:avLst>
                <a:gd name="adj" fmla="val 8219"/>
              </a:avLst>
            </a:prstGeom>
            <a:gradFill flip="none" rotWithShape="1">
              <a:gsLst>
                <a:gs pos="0">
                  <a:schemeClr val="accent1">
                    <a:alpha val="70000"/>
                  </a:schemeClr>
                </a:gs>
                <a:gs pos="100000">
                  <a:schemeClr val="accent2">
                    <a:alpha val="7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ko-KR" altLang="en-US" dirty="0"/>
            </a:p>
          </p:txBody>
        </p:sp>
        <p:sp>
          <p:nvSpPr>
            <p:cNvPr id="26" name="Rounded Rectangle 8">
              <a:extLst>
                <a:ext uri="{FF2B5EF4-FFF2-40B4-BE49-F238E27FC236}">
                  <a16:creationId xmlns:a16="http://schemas.microsoft.com/office/drawing/2014/main" id="{E21298D3-FC3A-4D25-9A8C-EEA6B80608B2}"/>
                </a:ext>
              </a:extLst>
            </p:cNvPr>
            <p:cNvSpPr/>
            <p:nvPr userDrawn="1"/>
          </p:nvSpPr>
          <p:spPr>
            <a:xfrm rot="18300000">
              <a:off x="1196598" y="2046501"/>
              <a:ext cx="1573936" cy="1563675"/>
            </a:xfrm>
            <a:prstGeom prst="roundRect">
              <a:avLst>
                <a:gd name="adj" fmla="val 8219"/>
              </a:avLst>
            </a:prstGeom>
            <a:gradFill flip="none" rotWithShape="1">
              <a:gsLst>
                <a:gs pos="0">
                  <a:schemeClr val="accent1">
                    <a:alpha val="70000"/>
                  </a:schemeClr>
                </a:gs>
                <a:gs pos="100000">
                  <a:schemeClr val="accent2">
                    <a:alpha val="7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ko-KR" altLang="en-US" dirty="0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794BB16-9568-49E9-A76B-B41333C99C28}"/>
              </a:ext>
            </a:extLst>
          </p:cNvPr>
          <p:cNvGrpSpPr/>
          <p:nvPr userDrawn="1"/>
        </p:nvGrpSpPr>
        <p:grpSpPr>
          <a:xfrm>
            <a:off x="5307598" y="2037075"/>
            <a:ext cx="1576801" cy="1576800"/>
            <a:chOff x="1201728" y="2038507"/>
            <a:chExt cx="1576801" cy="1576800"/>
          </a:xfrm>
        </p:grpSpPr>
        <p:sp>
          <p:nvSpPr>
            <p:cNvPr id="21" name="Rounded Rectangle 21">
              <a:extLst>
                <a:ext uri="{FF2B5EF4-FFF2-40B4-BE49-F238E27FC236}">
                  <a16:creationId xmlns:a16="http://schemas.microsoft.com/office/drawing/2014/main" id="{9EAAAE1F-6210-443C-B7B8-E98E8FB4A2BA}"/>
                </a:ext>
              </a:extLst>
            </p:cNvPr>
            <p:cNvSpPr/>
            <p:nvPr userDrawn="1"/>
          </p:nvSpPr>
          <p:spPr>
            <a:xfrm rot="19500000">
              <a:off x="1214854" y="2038507"/>
              <a:ext cx="1563675" cy="1573936"/>
            </a:xfrm>
            <a:prstGeom prst="roundRect">
              <a:avLst>
                <a:gd name="adj" fmla="val 8219"/>
              </a:avLst>
            </a:prstGeom>
            <a:gradFill flip="none" rotWithShape="1">
              <a:gsLst>
                <a:gs pos="0">
                  <a:schemeClr val="accent1">
                    <a:alpha val="70000"/>
                  </a:schemeClr>
                </a:gs>
                <a:gs pos="100000">
                  <a:schemeClr val="accent2">
                    <a:alpha val="7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ko-KR" altLang="en-US" dirty="0"/>
            </a:p>
          </p:txBody>
        </p:sp>
        <p:sp>
          <p:nvSpPr>
            <p:cNvPr id="23" name="Rounded Rectangle 8">
              <a:extLst>
                <a:ext uri="{FF2B5EF4-FFF2-40B4-BE49-F238E27FC236}">
                  <a16:creationId xmlns:a16="http://schemas.microsoft.com/office/drawing/2014/main" id="{4B681E53-94D9-4E5B-BBE0-45FD7873B434}"/>
                </a:ext>
              </a:extLst>
            </p:cNvPr>
            <p:cNvSpPr/>
            <p:nvPr userDrawn="1"/>
          </p:nvSpPr>
          <p:spPr>
            <a:xfrm rot="18300000">
              <a:off x="1196598" y="2046501"/>
              <a:ext cx="1573936" cy="1563675"/>
            </a:xfrm>
            <a:prstGeom prst="roundRect">
              <a:avLst>
                <a:gd name="adj" fmla="val 8219"/>
              </a:avLst>
            </a:prstGeom>
            <a:gradFill flip="none" rotWithShape="1">
              <a:gsLst>
                <a:gs pos="0">
                  <a:schemeClr val="accent1">
                    <a:alpha val="70000"/>
                  </a:schemeClr>
                </a:gs>
                <a:gs pos="100000">
                  <a:schemeClr val="accent2">
                    <a:alpha val="7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ko-KR" altLang="en-US" dirty="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511C3C90-83A3-4219-984E-0C27B4722780}"/>
              </a:ext>
            </a:extLst>
          </p:cNvPr>
          <p:cNvGrpSpPr/>
          <p:nvPr userDrawn="1"/>
        </p:nvGrpSpPr>
        <p:grpSpPr>
          <a:xfrm>
            <a:off x="1201728" y="2038507"/>
            <a:ext cx="1576801" cy="1576800"/>
            <a:chOff x="1201728" y="2038507"/>
            <a:chExt cx="1576801" cy="1576800"/>
          </a:xfrm>
        </p:grpSpPr>
        <p:sp>
          <p:nvSpPr>
            <p:cNvPr id="5" name="Rounded Rectangle 21">
              <a:extLst>
                <a:ext uri="{FF2B5EF4-FFF2-40B4-BE49-F238E27FC236}">
                  <a16:creationId xmlns:a16="http://schemas.microsoft.com/office/drawing/2014/main" id="{8D3E9FE6-8B38-47E1-BEA9-70052ACAE703}"/>
                </a:ext>
              </a:extLst>
            </p:cNvPr>
            <p:cNvSpPr/>
            <p:nvPr userDrawn="1"/>
          </p:nvSpPr>
          <p:spPr>
            <a:xfrm rot="19500000">
              <a:off x="1214854" y="2038507"/>
              <a:ext cx="1563675" cy="1573936"/>
            </a:xfrm>
            <a:prstGeom prst="roundRect">
              <a:avLst>
                <a:gd name="adj" fmla="val 8219"/>
              </a:avLst>
            </a:prstGeom>
            <a:gradFill flip="none" rotWithShape="1">
              <a:gsLst>
                <a:gs pos="0">
                  <a:schemeClr val="accent1">
                    <a:alpha val="70000"/>
                  </a:schemeClr>
                </a:gs>
                <a:gs pos="100000">
                  <a:schemeClr val="accent2">
                    <a:alpha val="7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ko-KR" altLang="en-US" dirty="0"/>
            </a:p>
          </p:txBody>
        </p:sp>
        <p:sp>
          <p:nvSpPr>
            <p:cNvPr id="6" name="Rounded Rectangle 8">
              <a:extLst>
                <a:ext uri="{FF2B5EF4-FFF2-40B4-BE49-F238E27FC236}">
                  <a16:creationId xmlns:a16="http://schemas.microsoft.com/office/drawing/2014/main" id="{DA3D73F9-826B-4421-B93C-2444DD2AAEAF}"/>
                </a:ext>
              </a:extLst>
            </p:cNvPr>
            <p:cNvSpPr/>
            <p:nvPr userDrawn="1"/>
          </p:nvSpPr>
          <p:spPr>
            <a:xfrm rot="18300000">
              <a:off x="1196598" y="2046501"/>
              <a:ext cx="1573936" cy="1563675"/>
            </a:xfrm>
            <a:prstGeom prst="roundRect">
              <a:avLst>
                <a:gd name="adj" fmla="val 8219"/>
              </a:avLst>
            </a:prstGeom>
            <a:gradFill flip="none" rotWithShape="1">
              <a:gsLst>
                <a:gs pos="0">
                  <a:schemeClr val="accent1">
                    <a:alpha val="70000"/>
                  </a:schemeClr>
                </a:gs>
                <a:gs pos="100000">
                  <a:schemeClr val="accent2">
                    <a:alpha val="7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ko-KR" altLang="en-US" dirty="0"/>
            </a:p>
          </p:txBody>
        </p:sp>
      </p:grp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CF5452AA-88DA-404B-9070-237F302CC413}"/>
              </a:ext>
            </a:extLst>
          </p:cNvPr>
          <p:cNvSpPr>
            <a:spLocks noGrp="1"/>
          </p:cNvSpPr>
          <p:nvPr userDrawn="1">
            <p:ph type="pic" idx="1" hasCustomPrompt="1"/>
          </p:nvPr>
        </p:nvSpPr>
        <p:spPr>
          <a:xfrm>
            <a:off x="892129" y="1728891"/>
            <a:ext cx="2196000" cy="2196032"/>
          </a:xfrm>
          <a:prstGeom prst="diamond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FE5A71D8-2DE6-4888-9D28-BA9A6A477128}"/>
              </a:ext>
            </a:extLst>
          </p:cNvPr>
          <p:cNvSpPr>
            <a:spLocks noGrp="1"/>
          </p:cNvSpPr>
          <p:nvPr userDrawn="1">
            <p:ph type="pic" idx="11" hasCustomPrompt="1"/>
          </p:nvPr>
        </p:nvSpPr>
        <p:spPr>
          <a:xfrm>
            <a:off x="5004500" y="1728891"/>
            <a:ext cx="2196000" cy="2196032"/>
          </a:xfrm>
          <a:prstGeom prst="diamond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F5C10DDF-04C5-44D7-83B8-C2946E6C368F}"/>
              </a:ext>
            </a:extLst>
          </p:cNvPr>
          <p:cNvSpPr>
            <a:spLocks noGrp="1"/>
          </p:cNvSpPr>
          <p:nvPr userDrawn="1">
            <p:ph type="pic" idx="12" hasCustomPrompt="1"/>
          </p:nvPr>
        </p:nvSpPr>
        <p:spPr>
          <a:xfrm>
            <a:off x="9116870" y="1728891"/>
            <a:ext cx="2196000" cy="2196032"/>
          </a:xfrm>
          <a:prstGeom prst="diamond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EA33FD7-78A1-4A67-82B2-A73F2B9D7930}"/>
              </a:ext>
            </a:extLst>
          </p:cNvPr>
          <p:cNvSpPr/>
          <p:nvPr userDrawn="1"/>
        </p:nvSpPr>
        <p:spPr>
          <a:xfrm>
            <a:off x="0" y="0"/>
            <a:ext cx="12191999" cy="1063756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70000"/>
                </a:schemeClr>
              </a:gs>
              <a:gs pos="100000">
                <a:schemeClr val="accent2">
                  <a:alpha val="7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8CED0DD5-72D0-4ECD-A39F-EE1ACB348793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323529" y="191461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4087088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52C9A214-9DA2-47C3-BE60-018A16769CDC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0" y="-9526"/>
            <a:ext cx="7184425" cy="6886575"/>
          </a:xfrm>
          <a:custGeom>
            <a:avLst/>
            <a:gdLst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3780151 w 7155850"/>
              <a:gd name="connsiteY4" fmla="*/ 5517557 h 6877050"/>
              <a:gd name="connsiteX5" fmla="*/ 3759438 w 7155850"/>
              <a:gd name="connsiteY5" fmla="*/ 5483894 h 6877050"/>
              <a:gd name="connsiteX6" fmla="*/ 3440621 w 7155850"/>
              <a:gd name="connsiteY6" fmla="*/ 6007873 h 6877050"/>
              <a:gd name="connsiteX7" fmla="*/ 3459898 w 7155850"/>
              <a:gd name="connsiteY7" fmla="*/ 6039202 h 6877050"/>
              <a:gd name="connsiteX8" fmla="*/ 2945517 w 7155850"/>
              <a:gd name="connsiteY8" fmla="*/ 6877050 h 6877050"/>
              <a:gd name="connsiteX9" fmla="*/ 2928567 w 7155850"/>
              <a:gd name="connsiteY9" fmla="*/ 6849441 h 6877050"/>
              <a:gd name="connsiteX10" fmla="*/ 2911768 w 7155850"/>
              <a:gd name="connsiteY10" fmla="*/ 6877050 h 6877050"/>
              <a:gd name="connsiteX11" fmla="*/ 2356294 w 7155850"/>
              <a:gd name="connsiteY11" fmla="*/ 6873416 h 6877050"/>
              <a:gd name="connsiteX12" fmla="*/ 2358530 w 7155850"/>
              <a:gd name="connsiteY12" fmla="*/ 6877050 h 6877050"/>
              <a:gd name="connsiteX13" fmla="*/ 1329860 w 7155850"/>
              <a:gd name="connsiteY13" fmla="*/ 6877050 h 6877050"/>
              <a:gd name="connsiteX14" fmla="*/ 1323481 w 7155850"/>
              <a:gd name="connsiteY14" fmla="*/ 6866659 h 6877050"/>
              <a:gd name="connsiteX15" fmla="*/ 0 w 7155850"/>
              <a:gd name="connsiteY15" fmla="*/ 6858000 h 6877050"/>
              <a:gd name="connsiteX16" fmla="*/ 0 w 7155850"/>
              <a:gd name="connsiteY16" fmla="*/ 4710909 h 6877050"/>
              <a:gd name="connsiteX17" fmla="*/ 0 w 7155850"/>
              <a:gd name="connsiteY17" fmla="*/ 304398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3780151 w 7155850"/>
              <a:gd name="connsiteY4" fmla="*/ 5517557 h 6877050"/>
              <a:gd name="connsiteX5" fmla="*/ 3759438 w 7155850"/>
              <a:gd name="connsiteY5" fmla="*/ 5483894 h 6877050"/>
              <a:gd name="connsiteX6" fmla="*/ 3440621 w 7155850"/>
              <a:gd name="connsiteY6" fmla="*/ 6007873 h 6877050"/>
              <a:gd name="connsiteX7" fmla="*/ 3459898 w 7155850"/>
              <a:gd name="connsiteY7" fmla="*/ 6039202 h 6877050"/>
              <a:gd name="connsiteX8" fmla="*/ 2945517 w 7155850"/>
              <a:gd name="connsiteY8" fmla="*/ 6877050 h 6877050"/>
              <a:gd name="connsiteX9" fmla="*/ 2928567 w 7155850"/>
              <a:gd name="connsiteY9" fmla="*/ 6849441 h 6877050"/>
              <a:gd name="connsiteX10" fmla="*/ 2911768 w 7155850"/>
              <a:gd name="connsiteY10" fmla="*/ 6877050 h 6877050"/>
              <a:gd name="connsiteX11" fmla="*/ 2356294 w 7155850"/>
              <a:gd name="connsiteY11" fmla="*/ 6873416 h 6877050"/>
              <a:gd name="connsiteX12" fmla="*/ 2358530 w 7155850"/>
              <a:gd name="connsiteY12" fmla="*/ 6877050 h 6877050"/>
              <a:gd name="connsiteX13" fmla="*/ 1329860 w 7155850"/>
              <a:gd name="connsiteY13" fmla="*/ 6877050 h 6877050"/>
              <a:gd name="connsiteX14" fmla="*/ 1323481 w 7155850"/>
              <a:gd name="connsiteY14" fmla="*/ 6866659 h 6877050"/>
              <a:gd name="connsiteX15" fmla="*/ 0 w 7155850"/>
              <a:gd name="connsiteY15" fmla="*/ 6858000 h 6877050"/>
              <a:gd name="connsiteX16" fmla="*/ 0 w 7155850"/>
              <a:gd name="connsiteY16" fmla="*/ 4710909 h 6877050"/>
              <a:gd name="connsiteX17" fmla="*/ 0 w 7155850"/>
              <a:gd name="connsiteY17" fmla="*/ 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3780151 w 7155850"/>
              <a:gd name="connsiteY4" fmla="*/ 5517557 h 6877050"/>
              <a:gd name="connsiteX5" fmla="*/ 3759438 w 7155850"/>
              <a:gd name="connsiteY5" fmla="*/ 5483894 h 6877050"/>
              <a:gd name="connsiteX6" fmla="*/ 3440621 w 7155850"/>
              <a:gd name="connsiteY6" fmla="*/ 6007873 h 6877050"/>
              <a:gd name="connsiteX7" fmla="*/ 3459898 w 7155850"/>
              <a:gd name="connsiteY7" fmla="*/ 6039202 h 6877050"/>
              <a:gd name="connsiteX8" fmla="*/ 2945517 w 7155850"/>
              <a:gd name="connsiteY8" fmla="*/ 6877050 h 6877050"/>
              <a:gd name="connsiteX9" fmla="*/ 2928567 w 7155850"/>
              <a:gd name="connsiteY9" fmla="*/ 6849441 h 6877050"/>
              <a:gd name="connsiteX10" fmla="*/ 2911768 w 7155850"/>
              <a:gd name="connsiteY10" fmla="*/ 6877050 h 6877050"/>
              <a:gd name="connsiteX11" fmla="*/ 2356294 w 7155850"/>
              <a:gd name="connsiteY11" fmla="*/ 6873416 h 6877050"/>
              <a:gd name="connsiteX12" fmla="*/ 2358530 w 7155850"/>
              <a:gd name="connsiteY12" fmla="*/ 6877050 h 6877050"/>
              <a:gd name="connsiteX13" fmla="*/ 1329860 w 7155850"/>
              <a:gd name="connsiteY13" fmla="*/ 6877050 h 6877050"/>
              <a:gd name="connsiteX14" fmla="*/ 1323481 w 7155850"/>
              <a:gd name="connsiteY14" fmla="*/ 6866659 h 6877050"/>
              <a:gd name="connsiteX15" fmla="*/ 0 w 7155850"/>
              <a:gd name="connsiteY15" fmla="*/ 6858000 h 6877050"/>
              <a:gd name="connsiteX16" fmla="*/ 0 w 7155850"/>
              <a:gd name="connsiteY16" fmla="*/ 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3780151 w 7155850"/>
              <a:gd name="connsiteY4" fmla="*/ 5517557 h 6877050"/>
              <a:gd name="connsiteX5" fmla="*/ 3759438 w 7155850"/>
              <a:gd name="connsiteY5" fmla="*/ 5483894 h 6877050"/>
              <a:gd name="connsiteX6" fmla="*/ 3440621 w 7155850"/>
              <a:gd name="connsiteY6" fmla="*/ 6007873 h 6877050"/>
              <a:gd name="connsiteX7" fmla="*/ 3459898 w 7155850"/>
              <a:gd name="connsiteY7" fmla="*/ 6039202 h 6877050"/>
              <a:gd name="connsiteX8" fmla="*/ 2945517 w 7155850"/>
              <a:gd name="connsiteY8" fmla="*/ 6877050 h 6877050"/>
              <a:gd name="connsiteX9" fmla="*/ 2928567 w 7155850"/>
              <a:gd name="connsiteY9" fmla="*/ 6849441 h 6877050"/>
              <a:gd name="connsiteX10" fmla="*/ 2911768 w 7155850"/>
              <a:gd name="connsiteY10" fmla="*/ 6877050 h 6877050"/>
              <a:gd name="connsiteX11" fmla="*/ 2356294 w 7155850"/>
              <a:gd name="connsiteY11" fmla="*/ 6873416 h 6877050"/>
              <a:gd name="connsiteX12" fmla="*/ 2358530 w 7155850"/>
              <a:gd name="connsiteY12" fmla="*/ 6877050 h 6877050"/>
              <a:gd name="connsiteX13" fmla="*/ 1329860 w 7155850"/>
              <a:gd name="connsiteY13" fmla="*/ 6877050 h 6877050"/>
              <a:gd name="connsiteX14" fmla="*/ 0 w 7155850"/>
              <a:gd name="connsiteY14" fmla="*/ 6858000 h 6877050"/>
              <a:gd name="connsiteX15" fmla="*/ 0 w 7155850"/>
              <a:gd name="connsiteY15" fmla="*/ 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3780151 w 7155850"/>
              <a:gd name="connsiteY4" fmla="*/ 5517557 h 6877050"/>
              <a:gd name="connsiteX5" fmla="*/ 3759438 w 7155850"/>
              <a:gd name="connsiteY5" fmla="*/ 5483894 h 6877050"/>
              <a:gd name="connsiteX6" fmla="*/ 3440621 w 7155850"/>
              <a:gd name="connsiteY6" fmla="*/ 6007873 h 6877050"/>
              <a:gd name="connsiteX7" fmla="*/ 3459898 w 7155850"/>
              <a:gd name="connsiteY7" fmla="*/ 6039202 h 6877050"/>
              <a:gd name="connsiteX8" fmla="*/ 2945517 w 7155850"/>
              <a:gd name="connsiteY8" fmla="*/ 6877050 h 6877050"/>
              <a:gd name="connsiteX9" fmla="*/ 2928567 w 7155850"/>
              <a:gd name="connsiteY9" fmla="*/ 6849441 h 6877050"/>
              <a:gd name="connsiteX10" fmla="*/ 2911768 w 7155850"/>
              <a:gd name="connsiteY10" fmla="*/ 6877050 h 6877050"/>
              <a:gd name="connsiteX11" fmla="*/ 2356294 w 7155850"/>
              <a:gd name="connsiteY11" fmla="*/ 6873416 h 6877050"/>
              <a:gd name="connsiteX12" fmla="*/ 1329860 w 7155850"/>
              <a:gd name="connsiteY12" fmla="*/ 6877050 h 6877050"/>
              <a:gd name="connsiteX13" fmla="*/ 0 w 7155850"/>
              <a:gd name="connsiteY13" fmla="*/ 6858000 h 6877050"/>
              <a:gd name="connsiteX14" fmla="*/ 0 w 7155850"/>
              <a:gd name="connsiteY14" fmla="*/ 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3780151 w 7155850"/>
              <a:gd name="connsiteY4" fmla="*/ 5517557 h 6877050"/>
              <a:gd name="connsiteX5" fmla="*/ 3759438 w 7155850"/>
              <a:gd name="connsiteY5" fmla="*/ 5483894 h 6877050"/>
              <a:gd name="connsiteX6" fmla="*/ 3440621 w 7155850"/>
              <a:gd name="connsiteY6" fmla="*/ 6007873 h 6877050"/>
              <a:gd name="connsiteX7" fmla="*/ 3459898 w 7155850"/>
              <a:gd name="connsiteY7" fmla="*/ 6039202 h 6877050"/>
              <a:gd name="connsiteX8" fmla="*/ 2945517 w 7155850"/>
              <a:gd name="connsiteY8" fmla="*/ 6877050 h 6877050"/>
              <a:gd name="connsiteX9" fmla="*/ 2928567 w 7155850"/>
              <a:gd name="connsiteY9" fmla="*/ 6849441 h 6877050"/>
              <a:gd name="connsiteX10" fmla="*/ 2911768 w 7155850"/>
              <a:gd name="connsiteY10" fmla="*/ 6877050 h 6877050"/>
              <a:gd name="connsiteX11" fmla="*/ 2356294 w 7155850"/>
              <a:gd name="connsiteY11" fmla="*/ 6873416 h 6877050"/>
              <a:gd name="connsiteX12" fmla="*/ 0 w 7155850"/>
              <a:gd name="connsiteY12" fmla="*/ 6858000 h 6877050"/>
              <a:gd name="connsiteX13" fmla="*/ 0 w 7155850"/>
              <a:gd name="connsiteY13" fmla="*/ 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3780151 w 7155850"/>
              <a:gd name="connsiteY4" fmla="*/ 5517557 h 6877050"/>
              <a:gd name="connsiteX5" fmla="*/ 3759438 w 7155850"/>
              <a:gd name="connsiteY5" fmla="*/ 5483894 h 6877050"/>
              <a:gd name="connsiteX6" fmla="*/ 3440621 w 7155850"/>
              <a:gd name="connsiteY6" fmla="*/ 6007873 h 6877050"/>
              <a:gd name="connsiteX7" fmla="*/ 3459898 w 7155850"/>
              <a:gd name="connsiteY7" fmla="*/ 6039202 h 6877050"/>
              <a:gd name="connsiteX8" fmla="*/ 2945517 w 7155850"/>
              <a:gd name="connsiteY8" fmla="*/ 6877050 h 6877050"/>
              <a:gd name="connsiteX9" fmla="*/ 2928567 w 7155850"/>
              <a:gd name="connsiteY9" fmla="*/ 6849441 h 6877050"/>
              <a:gd name="connsiteX10" fmla="*/ 2911768 w 7155850"/>
              <a:gd name="connsiteY10" fmla="*/ 6877050 h 6877050"/>
              <a:gd name="connsiteX11" fmla="*/ 0 w 7155850"/>
              <a:gd name="connsiteY11" fmla="*/ 6858000 h 6877050"/>
              <a:gd name="connsiteX12" fmla="*/ 0 w 7155850"/>
              <a:gd name="connsiteY12" fmla="*/ 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3780151 w 7155850"/>
              <a:gd name="connsiteY4" fmla="*/ 5517557 h 6877050"/>
              <a:gd name="connsiteX5" fmla="*/ 3759438 w 7155850"/>
              <a:gd name="connsiteY5" fmla="*/ 5483894 h 6877050"/>
              <a:gd name="connsiteX6" fmla="*/ 3440621 w 7155850"/>
              <a:gd name="connsiteY6" fmla="*/ 6007873 h 6877050"/>
              <a:gd name="connsiteX7" fmla="*/ 2945517 w 7155850"/>
              <a:gd name="connsiteY7" fmla="*/ 6877050 h 6877050"/>
              <a:gd name="connsiteX8" fmla="*/ 2928567 w 7155850"/>
              <a:gd name="connsiteY8" fmla="*/ 6849441 h 6877050"/>
              <a:gd name="connsiteX9" fmla="*/ 2911768 w 7155850"/>
              <a:gd name="connsiteY9" fmla="*/ 6877050 h 6877050"/>
              <a:gd name="connsiteX10" fmla="*/ 0 w 7155850"/>
              <a:gd name="connsiteY10" fmla="*/ 6858000 h 6877050"/>
              <a:gd name="connsiteX11" fmla="*/ 0 w 7155850"/>
              <a:gd name="connsiteY11" fmla="*/ 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3780151 w 7155850"/>
              <a:gd name="connsiteY4" fmla="*/ 5517557 h 6877050"/>
              <a:gd name="connsiteX5" fmla="*/ 3759438 w 7155850"/>
              <a:gd name="connsiteY5" fmla="*/ 5483894 h 6877050"/>
              <a:gd name="connsiteX6" fmla="*/ 2945517 w 7155850"/>
              <a:gd name="connsiteY6" fmla="*/ 6877050 h 6877050"/>
              <a:gd name="connsiteX7" fmla="*/ 2928567 w 7155850"/>
              <a:gd name="connsiteY7" fmla="*/ 6849441 h 6877050"/>
              <a:gd name="connsiteX8" fmla="*/ 2911768 w 7155850"/>
              <a:gd name="connsiteY8" fmla="*/ 6877050 h 6877050"/>
              <a:gd name="connsiteX9" fmla="*/ 0 w 7155850"/>
              <a:gd name="connsiteY9" fmla="*/ 6858000 h 6877050"/>
              <a:gd name="connsiteX10" fmla="*/ 0 w 7155850"/>
              <a:gd name="connsiteY10" fmla="*/ 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3780151 w 7155850"/>
              <a:gd name="connsiteY4" fmla="*/ 5517557 h 6877050"/>
              <a:gd name="connsiteX5" fmla="*/ 2945517 w 7155850"/>
              <a:gd name="connsiteY5" fmla="*/ 6877050 h 6877050"/>
              <a:gd name="connsiteX6" fmla="*/ 2928567 w 7155850"/>
              <a:gd name="connsiteY6" fmla="*/ 6849441 h 6877050"/>
              <a:gd name="connsiteX7" fmla="*/ 2911768 w 7155850"/>
              <a:gd name="connsiteY7" fmla="*/ 6877050 h 6877050"/>
              <a:gd name="connsiteX8" fmla="*/ 0 w 7155850"/>
              <a:gd name="connsiteY8" fmla="*/ 6858000 h 6877050"/>
              <a:gd name="connsiteX9" fmla="*/ 0 w 7155850"/>
              <a:gd name="connsiteY9" fmla="*/ 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2945517 w 7155850"/>
              <a:gd name="connsiteY4" fmla="*/ 6877050 h 6877050"/>
              <a:gd name="connsiteX5" fmla="*/ 2928567 w 7155850"/>
              <a:gd name="connsiteY5" fmla="*/ 6849441 h 6877050"/>
              <a:gd name="connsiteX6" fmla="*/ 2911768 w 7155850"/>
              <a:gd name="connsiteY6" fmla="*/ 6877050 h 6877050"/>
              <a:gd name="connsiteX7" fmla="*/ 0 w 7155850"/>
              <a:gd name="connsiteY7" fmla="*/ 6858000 h 6877050"/>
              <a:gd name="connsiteX8" fmla="*/ 0 w 7155850"/>
              <a:gd name="connsiteY8" fmla="*/ 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155850 w 7155850"/>
              <a:gd name="connsiteY2" fmla="*/ 19050 h 6877050"/>
              <a:gd name="connsiteX3" fmla="*/ 2945517 w 7155850"/>
              <a:gd name="connsiteY3" fmla="*/ 6877050 h 6877050"/>
              <a:gd name="connsiteX4" fmla="*/ 2928567 w 7155850"/>
              <a:gd name="connsiteY4" fmla="*/ 6849441 h 6877050"/>
              <a:gd name="connsiteX5" fmla="*/ 2911768 w 7155850"/>
              <a:gd name="connsiteY5" fmla="*/ 6877050 h 6877050"/>
              <a:gd name="connsiteX6" fmla="*/ 0 w 7155850"/>
              <a:gd name="connsiteY6" fmla="*/ 6858000 h 6877050"/>
              <a:gd name="connsiteX7" fmla="*/ 0 w 7155850"/>
              <a:gd name="connsiteY7" fmla="*/ 0 h 6877050"/>
              <a:gd name="connsiteX0" fmla="*/ 0 w 7155850"/>
              <a:gd name="connsiteY0" fmla="*/ 0 h 6877050"/>
              <a:gd name="connsiteX1" fmla="*/ 7155850 w 7155850"/>
              <a:gd name="connsiteY1" fmla="*/ 19050 h 6877050"/>
              <a:gd name="connsiteX2" fmla="*/ 2945517 w 7155850"/>
              <a:gd name="connsiteY2" fmla="*/ 6877050 h 6877050"/>
              <a:gd name="connsiteX3" fmla="*/ 2928567 w 7155850"/>
              <a:gd name="connsiteY3" fmla="*/ 6849441 h 6877050"/>
              <a:gd name="connsiteX4" fmla="*/ 2911768 w 7155850"/>
              <a:gd name="connsiteY4" fmla="*/ 6877050 h 6877050"/>
              <a:gd name="connsiteX5" fmla="*/ 0 w 7155850"/>
              <a:gd name="connsiteY5" fmla="*/ 6858000 h 6877050"/>
              <a:gd name="connsiteX6" fmla="*/ 0 w 7155850"/>
              <a:gd name="connsiteY6" fmla="*/ 0 h 6877050"/>
              <a:gd name="connsiteX0" fmla="*/ 0 w 7184425"/>
              <a:gd name="connsiteY0" fmla="*/ 9525 h 6886575"/>
              <a:gd name="connsiteX1" fmla="*/ 7184425 w 7184425"/>
              <a:gd name="connsiteY1" fmla="*/ 0 h 6886575"/>
              <a:gd name="connsiteX2" fmla="*/ 2945517 w 7184425"/>
              <a:gd name="connsiteY2" fmla="*/ 6886575 h 6886575"/>
              <a:gd name="connsiteX3" fmla="*/ 2928567 w 7184425"/>
              <a:gd name="connsiteY3" fmla="*/ 6858966 h 6886575"/>
              <a:gd name="connsiteX4" fmla="*/ 2911768 w 7184425"/>
              <a:gd name="connsiteY4" fmla="*/ 6886575 h 6886575"/>
              <a:gd name="connsiteX5" fmla="*/ 0 w 7184425"/>
              <a:gd name="connsiteY5" fmla="*/ 6867525 h 6886575"/>
              <a:gd name="connsiteX6" fmla="*/ 0 w 7184425"/>
              <a:gd name="connsiteY6" fmla="*/ 9525 h 6886575"/>
              <a:gd name="connsiteX0" fmla="*/ 0 w 7184425"/>
              <a:gd name="connsiteY0" fmla="*/ 9525 h 6886575"/>
              <a:gd name="connsiteX1" fmla="*/ 7184425 w 7184425"/>
              <a:gd name="connsiteY1" fmla="*/ 0 h 6886575"/>
              <a:gd name="connsiteX2" fmla="*/ 2945517 w 7184425"/>
              <a:gd name="connsiteY2" fmla="*/ 6886575 h 6886575"/>
              <a:gd name="connsiteX3" fmla="*/ 2928567 w 7184425"/>
              <a:gd name="connsiteY3" fmla="*/ 6858966 h 6886575"/>
              <a:gd name="connsiteX4" fmla="*/ 0 w 7184425"/>
              <a:gd name="connsiteY4" fmla="*/ 6867525 h 6886575"/>
              <a:gd name="connsiteX5" fmla="*/ 0 w 7184425"/>
              <a:gd name="connsiteY5" fmla="*/ 9525 h 6886575"/>
              <a:gd name="connsiteX0" fmla="*/ 0 w 7184425"/>
              <a:gd name="connsiteY0" fmla="*/ 9525 h 6886575"/>
              <a:gd name="connsiteX1" fmla="*/ 7184425 w 7184425"/>
              <a:gd name="connsiteY1" fmla="*/ 0 h 6886575"/>
              <a:gd name="connsiteX2" fmla="*/ 2945517 w 7184425"/>
              <a:gd name="connsiteY2" fmla="*/ 6886575 h 6886575"/>
              <a:gd name="connsiteX3" fmla="*/ 0 w 7184425"/>
              <a:gd name="connsiteY3" fmla="*/ 6867525 h 6886575"/>
              <a:gd name="connsiteX4" fmla="*/ 0 w 7184425"/>
              <a:gd name="connsiteY4" fmla="*/ 9525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84425" h="6886575">
                <a:moveTo>
                  <a:pt x="0" y="9525"/>
                </a:moveTo>
                <a:lnTo>
                  <a:pt x="7184425" y="0"/>
                </a:lnTo>
                <a:lnTo>
                  <a:pt x="2945517" y="6886575"/>
                </a:lnTo>
                <a:lnTo>
                  <a:pt x="0" y="6867525"/>
                </a:lnTo>
                <a:lnTo>
                  <a:pt x="0" y="952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And Send To Back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856771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Images &amp;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A8672015-9EB8-4432-88B6-7F04596A16A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5903383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1908000" anchor="ctr"/>
          <a:lstStyle>
            <a:lvl1pPr marL="0" marR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F00C50F2-81AD-4E1A-A9B1-7A68EB7994C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455342" y="764189"/>
            <a:ext cx="2319231" cy="22953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360000" anchor="ctr"/>
          <a:lstStyle>
            <a:lvl1pPr marL="0" marR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Insert Your Image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23B902C7-8AEF-4A99-A35E-C4E754D4ECD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307482" y="764190"/>
            <a:ext cx="2319231" cy="22953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360000" anchor="ctr"/>
          <a:lstStyle>
            <a:lvl1pPr marL="0" marR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Insert Your Image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58765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7C84DF9-D037-45BD-8FD1-FC052EA0D381}"/>
              </a:ext>
            </a:extLst>
          </p:cNvPr>
          <p:cNvSpPr/>
          <p:nvPr userDrawn="1"/>
        </p:nvSpPr>
        <p:spPr>
          <a:xfrm>
            <a:off x="3397776" y="2717708"/>
            <a:ext cx="8794226" cy="2404870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grpSp>
        <p:nvGrpSpPr>
          <p:cNvPr id="5" name="Group 3">
            <a:extLst>
              <a:ext uri="{FF2B5EF4-FFF2-40B4-BE49-F238E27FC236}">
                <a16:creationId xmlns:a16="http://schemas.microsoft.com/office/drawing/2014/main" id="{EAB2CE11-41A3-4695-A4AD-933F01A3740B}"/>
              </a:ext>
            </a:extLst>
          </p:cNvPr>
          <p:cNvGrpSpPr/>
          <p:nvPr userDrawn="1"/>
        </p:nvGrpSpPr>
        <p:grpSpPr>
          <a:xfrm>
            <a:off x="733478" y="1571013"/>
            <a:ext cx="2664296" cy="4683693"/>
            <a:chOff x="445712" y="1449040"/>
            <a:chExt cx="2113018" cy="3924176"/>
          </a:xfrm>
        </p:grpSpPr>
        <p:sp>
          <p:nvSpPr>
            <p:cNvPr id="6" name="Rounded Rectangle 4">
              <a:extLst>
                <a:ext uri="{FF2B5EF4-FFF2-40B4-BE49-F238E27FC236}">
                  <a16:creationId xmlns:a16="http://schemas.microsoft.com/office/drawing/2014/main" id="{2077F0CB-74CC-44DA-B0A3-6B32D359FF65}"/>
                </a:ext>
              </a:extLst>
            </p:cNvPr>
            <p:cNvSpPr/>
            <p:nvPr userDrawn="1"/>
          </p:nvSpPr>
          <p:spPr>
            <a:xfrm>
              <a:off x="445712" y="1449040"/>
              <a:ext cx="2113018" cy="3924176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40EF6CD2-4A74-45AA-9688-00853EAC84F0}"/>
                </a:ext>
              </a:extLst>
            </p:cNvPr>
            <p:cNvSpPr/>
            <p:nvPr userDrawn="1"/>
          </p:nvSpPr>
          <p:spPr>
            <a:xfrm>
              <a:off x="1379920" y="1650572"/>
              <a:ext cx="216024" cy="34350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grpSp>
          <p:nvGrpSpPr>
            <p:cNvPr id="8" name="Group 6">
              <a:extLst>
                <a:ext uri="{FF2B5EF4-FFF2-40B4-BE49-F238E27FC236}">
                  <a16:creationId xmlns:a16="http://schemas.microsoft.com/office/drawing/2014/main" id="{D3F02DAD-26CE-4969-9C71-236E7BD76B4E}"/>
                </a:ext>
              </a:extLst>
            </p:cNvPr>
            <p:cNvGrpSpPr/>
            <p:nvPr userDrawn="1"/>
          </p:nvGrpSpPr>
          <p:grpSpPr>
            <a:xfrm>
              <a:off x="1407705" y="5045834"/>
              <a:ext cx="211967" cy="211967"/>
              <a:chOff x="1549420" y="5712364"/>
              <a:chExt cx="312583" cy="312583"/>
            </a:xfrm>
          </p:grpSpPr>
          <p:sp>
            <p:nvSpPr>
              <p:cNvPr id="9" name="Oval 7">
                <a:extLst>
                  <a:ext uri="{FF2B5EF4-FFF2-40B4-BE49-F238E27FC236}">
                    <a16:creationId xmlns:a16="http://schemas.microsoft.com/office/drawing/2014/main" id="{37268947-67E4-4F53-8D2A-001290B0285C}"/>
                  </a:ext>
                </a:extLst>
              </p:cNvPr>
              <p:cNvSpPr/>
              <p:nvPr userDrawn="1"/>
            </p:nvSpPr>
            <p:spPr>
              <a:xfrm>
                <a:off x="1549420" y="5712364"/>
                <a:ext cx="312583" cy="312583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0"/>
              </a:p>
            </p:txBody>
          </p:sp>
          <p:sp>
            <p:nvSpPr>
              <p:cNvPr id="10" name="Rounded Rectangle 8">
                <a:extLst>
                  <a:ext uri="{FF2B5EF4-FFF2-40B4-BE49-F238E27FC236}">
                    <a16:creationId xmlns:a16="http://schemas.microsoft.com/office/drawing/2014/main" id="{8FB939D9-61E8-4287-B74F-BD947882E678}"/>
                  </a:ext>
                </a:extLst>
              </p:cNvPr>
              <p:cNvSpPr/>
              <p:nvPr userDrawn="1"/>
            </p:nvSpPr>
            <p:spPr>
              <a:xfrm>
                <a:off x="1634225" y="5796647"/>
                <a:ext cx="142969" cy="144016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0"/>
              </a:p>
            </p:txBody>
          </p:sp>
        </p:grpSp>
      </p:grp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65AD63DB-3B29-46CA-B871-B48A85A25DDB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921396" y="1982583"/>
            <a:ext cx="2288460" cy="37530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6269FE5-023F-4561-8BA8-426E61BDB51A}"/>
              </a:ext>
            </a:extLst>
          </p:cNvPr>
          <p:cNvSpPr/>
          <p:nvPr userDrawn="1"/>
        </p:nvSpPr>
        <p:spPr>
          <a:xfrm>
            <a:off x="0" y="0"/>
            <a:ext cx="12191999" cy="1063756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70000"/>
                </a:schemeClr>
              </a:gs>
              <a:gs pos="100000">
                <a:schemeClr val="accent2">
                  <a:alpha val="7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4841331A-2854-4C6D-9077-CB1D2F4213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91461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2005457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97E4757-8097-45D7-8EA5-8EBA3BC2364F}"/>
              </a:ext>
            </a:extLst>
          </p:cNvPr>
          <p:cNvGrpSpPr/>
          <p:nvPr userDrawn="1"/>
        </p:nvGrpSpPr>
        <p:grpSpPr>
          <a:xfrm>
            <a:off x="3631989" y="3294209"/>
            <a:ext cx="4928023" cy="2707615"/>
            <a:chOff x="-548507" y="477868"/>
            <a:chExt cx="11570449" cy="6357177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DBA3B8B5-DDA8-4D52-A08B-D4FCFB1EFADA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21933EC2-C4E3-4F09-9B9E-6D9229ACE3F9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DC54F712-4E18-4362-998E-FA1A69B6827A}"/>
                </a:ext>
              </a:extLst>
            </p:cNvPr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>
                <a:gd name="connsiteX0" fmla="*/ 7144 w 1200150"/>
                <a:gd name="connsiteY0" fmla="*/ 7144 h 733425"/>
                <a:gd name="connsiteX1" fmla="*/ 1196816 w 1200150"/>
                <a:gd name="connsiteY1" fmla="*/ 7144 h 733425"/>
                <a:gd name="connsiteX2" fmla="*/ 1196816 w 1200150"/>
                <a:gd name="connsiteY2" fmla="*/ 730091 h 733425"/>
                <a:gd name="connsiteX3" fmla="*/ 7144 w 1200150"/>
                <a:gd name="connsiteY3" fmla="*/ 730091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52E08CB-EA13-4237-B12D-09F626F146E5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C32F5F06-05AB-4423-AC6C-C4482C2ED1B2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12065C9-FDF8-4219-88B0-F40F83873FBE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F05894DC-55A3-44E5-AA52-6D37CFC7C4DA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9AB3E9F2-BB5E-4CD6-9E55-16A7DF162FD8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542699D-DEF5-47FE-8F4B-F75C394A08A4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0B930AEF-92FB-4586-9CCC-289C31313EF2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DBA0D98E-596D-4B10-96EA-2F55BC31AB3B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A363A919-5974-4276-9518-2745A1C75489}"/>
                </a:ext>
              </a:extLst>
            </p:cNvPr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그림 개체 틀 2">
            <a:extLst>
              <a:ext uri="{FF2B5EF4-FFF2-40B4-BE49-F238E27FC236}">
                <a16:creationId xmlns:a16="http://schemas.microsoft.com/office/drawing/2014/main" id="{C70177A7-4E03-44B8-A2CB-D0A1D472671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331991" y="3448211"/>
            <a:ext cx="3528018" cy="217549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1B101E8-381D-4D31-AD1A-8A29457825B9}"/>
              </a:ext>
            </a:extLst>
          </p:cNvPr>
          <p:cNvSpPr/>
          <p:nvPr userDrawn="1"/>
        </p:nvSpPr>
        <p:spPr>
          <a:xfrm>
            <a:off x="0" y="0"/>
            <a:ext cx="12191999" cy="1063756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70000"/>
                </a:schemeClr>
              </a:gs>
              <a:gs pos="100000">
                <a:schemeClr val="accent2">
                  <a:alpha val="7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2AA06F9E-CDC4-4FD7-8F09-87BC24D7CCD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91461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90904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DBB639B-5E7D-4134-8E11-18554BE1EBAE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3" y="2"/>
            <a:ext cx="12191996" cy="6857999"/>
          </a:xfrm>
          <a:custGeom>
            <a:avLst/>
            <a:gdLst>
              <a:gd name="connsiteX0" fmla="*/ 12191996 w 12191996"/>
              <a:gd name="connsiteY0" fmla="*/ 0 h 6857999"/>
              <a:gd name="connsiteX1" fmla="*/ 12191996 w 12191996"/>
              <a:gd name="connsiteY1" fmla="*/ 3562458 h 6857999"/>
              <a:gd name="connsiteX2" fmla="*/ 5 w 12191996"/>
              <a:gd name="connsiteY2" fmla="*/ 6857999 h 6857999"/>
              <a:gd name="connsiteX3" fmla="*/ 0 w 12191996"/>
              <a:gd name="connsiteY3" fmla="*/ 6857999 h 6857999"/>
              <a:gd name="connsiteX4" fmla="*/ 0 w 12191996"/>
              <a:gd name="connsiteY4" fmla="*/ 3295543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1996" h="6857999">
                <a:moveTo>
                  <a:pt x="12191996" y="0"/>
                </a:moveTo>
                <a:lnTo>
                  <a:pt x="12191996" y="3562458"/>
                </a:lnTo>
                <a:lnTo>
                  <a:pt x="5" y="6857999"/>
                </a:lnTo>
                <a:lnTo>
                  <a:pt x="0" y="6857999"/>
                </a:lnTo>
                <a:lnTo>
                  <a:pt x="0" y="329554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329461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0"/>
            <a:ext cx="12195248" cy="6859829"/>
          </a:xfrm>
          <a:custGeom>
            <a:avLst/>
            <a:gdLst/>
            <a:ahLst/>
            <a:cxnLst/>
            <a:rect l="l" t="t" r="r" b="b"/>
            <a:pathLst>
              <a:path w="3464559" h="1948815" extrusionOk="0">
                <a:moveTo>
                  <a:pt x="1162685" y="742315"/>
                </a:moveTo>
                <a:cubicBezTo>
                  <a:pt x="1426846" y="572135"/>
                  <a:pt x="1547496" y="304800"/>
                  <a:pt x="1484630" y="635"/>
                </a:cubicBezTo>
                <a:lnTo>
                  <a:pt x="1482090" y="635"/>
                </a:lnTo>
                <a:cubicBezTo>
                  <a:pt x="1486535" y="20320"/>
                  <a:pt x="1490346" y="44450"/>
                  <a:pt x="1493521" y="70485"/>
                </a:cubicBezTo>
                <a:cubicBezTo>
                  <a:pt x="1530350" y="407035"/>
                  <a:pt x="1348105" y="641985"/>
                  <a:pt x="1092835" y="781050"/>
                </a:cubicBezTo>
                <a:cubicBezTo>
                  <a:pt x="1033145" y="814705"/>
                  <a:pt x="960120" y="843280"/>
                  <a:pt x="897255" y="874395"/>
                </a:cubicBezTo>
                <a:cubicBezTo>
                  <a:pt x="698500" y="972185"/>
                  <a:pt x="528955" y="1082675"/>
                  <a:pt x="391795" y="1240155"/>
                </a:cubicBezTo>
                <a:cubicBezTo>
                  <a:pt x="236220" y="1420495"/>
                  <a:pt x="145415" y="1656715"/>
                  <a:pt x="123825" y="1948180"/>
                </a:cubicBezTo>
                <a:lnTo>
                  <a:pt x="123825" y="1948180"/>
                </a:lnTo>
                <a:cubicBezTo>
                  <a:pt x="152400" y="1689100"/>
                  <a:pt x="210185" y="1506855"/>
                  <a:pt x="313055" y="1349375"/>
                </a:cubicBezTo>
                <a:cubicBezTo>
                  <a:pt x="575945" y="954405"/>
                  <a:pt x="1013460" y="850265"/>
                  <a:pt x="1162685" y="742315"/>
                </a:cubicBezTo>
                <a:close/>
                <a:moveTo>
                  <a:pt x="1208405" y="768350"/>
                </a:moveTo>
                <a:cubicBezTo>
                  <a:pt x="1482090" y="605155"/>
                  <a:pt x="1635760" y="338455"/>
                  <a:pt x="1587500" y="10795"/>
                </a:cubicBezTo>
                <a:cubicBezTo>
                  <a:pt x="1586865" y="7620"/>
                  <a:pt x="1586230" y="3810"/>
                  <a:pt x="1586230" y="635"/>
                </a:cubicBezTo>
                <a:lnTo>
                  <a:pt x="1583055" y="635"/>
                </a:lnTo>
                <a:cubicBezTo>
                  <a:pt x="1583055" y="635"/>
                  <a:pt x="1583055" y="635"/>
                  <a:pt x="1583055" y="1270"/>
                </a:cubicBezTo>
                <a:cubicBezTo>
                  <a:pt x="1588771" y="36195"/>
                  <a:pt x="1593850" y="81280"/>
                  <a:pt x="1593850" y="134620"/>
                </a:cubicBezTo>
                <a:cubicBezTo>
                  <a:pt x="1588771" y="465455"/>
                  <a:pt x="1385571" y="676275"/>
                  <a:pt x="1143000" y="802640"/>
                </a:cubicBezTo>
                <a:cubicBezTo>
                  <a:pt x="1069340" y="842010"/>
                  <a:pt x="980440" y="873125"/>
                  <a:pt x="904875" y="909955"/>
                </a:cubicBezTo>
                <a:cubicBezTo>
                  <a:pt x="687070" y="1014730"/>
                  <a:pt x="492760" y="1145540"/>
                  <a:pt x="355600" y="1339215"/>
                </a:cubicBezTo>
                <a:cubicBezTo>
                  <a:pt x="234950" y="1508760"/>
                  <a:pt x="179705" y="1708785"/>
                  <a:pt x="155575" y="1924685"/>
                </a:cubicBezTo>
                <a:cubicBezTo>
                  <a:pt x="154940" y="1932940"/>
                  <a:pt x="153035" y="1941195"/>
                  <a:pt x="153035" y="1948815"/>
                </a:cubicBezTo>
                <a:lnTo>
                  <a:pt x="156210" y="1948815"/>
                </a:lnTo>
                <a:cubicBezTo>
                  <a:pt x="167005" y="1845310"/>
                  <a:pt x="181610" y="1763395"/>
                  <a:pt x="201930" y="1685290"/>
                </a:cubicBezTo>
                <a:cubicBezTo>
                  <a:pt x="370840" y="1021080"/>
                  <a:pt x="1032510" y="889635"/>
                  <a:pt x="1208405" y="768350"/>
                </a:cubicBezTo>
                <a:close/>
                <a:moveTo>
                  <a:pt x="1312546" y="758190"/>
                </a:moveTo>
                <a:cubicBezTo>
                  <a:pt x="1579880" y="587375"/>
                  <a:pt x="1724660" y="316865"/>
                  <a:pt x="1685925" y="635"/>
                </a:cubicBezTo>
                <a:lnTo>
                  <a:pt x="1683385" y="635"/>
                </a:lnTo>
                <a:cubicBezTo>
                  <a:pt x="1687830" y="34925"/>
                  <a:pt x="1691005" y="81280"/>
                  <a:pt x="1689100" y="133985"/>
                </a:cubicBezTo>
                <a:cubicBezTo>
                  <a:pt x="1671955" y="469265"/>
                  <a:pt x="1462405" y="680720"/>
                  <a:pt x="1223646" y="807085"/>
                </a:cubicBezTo>
                <a:cubicBezTo>
                  <a:pt x="1179196" y="830580"/>
                  <a:pt x="1132840" y="852170"/>
                  <a:pt x="1082675" y="871855"/>
                </a:cubicBezTo>
                <a:cubicBezTo>
                  <a:pt x="732790" y="1004570"/>
                  <a:pt x="488315" y="1180465"/>
                  <a:pt x="348615" y="1404620"/>
                </a:cubicBezTo>
                <a:cubicBezTo>
                  <a:pt x="238760" y="1581785"/>
                  <a:pt x="196215" y="1781810"/>
                  <a:pt x="184785" y="1948180"/>
                </a:cubicBezTo>
                <a:lnTo>
                  <a:pt x="185420" y="1948180"/>
                </a:lnTo>
                <a:cubicBezTo>
                  <a:pt x="207010" y="1772920"/>
                  <a:pt x="234315" y="1593850"/>
                  <a:pt x="348615" y="1409700"/>
                </a:cubicBezTo>
                <a:cubicBezTo>
                  <a:pt x="636905" y="963930"/>
                  <a:pt x="1096646" y="910590"/>
                  <a:pt x="1312546" y="758190"/>
                </a:cubicBezTo>
                <a:close/>
                <a:moveTo>
                  <a:pt x="1169035" y="676910"/>
                </a:moveTo>
                <a:cubicBezTo>
                  <a:pt x="1337946" y="538480"/>
                  <a:pt x="1438275" y="332105"/>
                  <a:pt x="1400810" y="78740"/>
                </a:cubicBezTo>
                <a:cubicBezTo>
                  <a:pt x="1395730" y="50165"/>
                  <a:pt x="1391921" y="21590"/>
                  <a:pt x="1384935" y="635"/>
                </a:cubicBezTo>
                <a:lnTo>
                  <a:pt x="1379221" y="635"/>
                </a:lnTo>
                <a:cubicBezTo>
                  <a:pt x="1456055" y="304165"/>
                  <a:pt x="1341755" y="559435"/>
                  <a:pt x="1098550" y="722630"/>
                </a:cubicBezTo>
                <a:cubicBezTo>
                  <a:pt x="1061085" y="748030"/>
                  <a:pt x="1019810" y="772160"/>
                  <a:pt x="975360" y="794385"/>
                </a:cubicBezTo>
                <a:cubicBezTo>
                  <a:pt x="622935" y="960755"/>
                  <a:pt x="400685" y="1129030"/>
                  <a:pt x="257810" y="1369695"/>
                </a:cubicBezTo>
                <a:cubicBezTo>
                  <a:pt x="156845" y="1543050"/>
                  <a:pt x="114935" y="1722120"/>
                  <a:pt x="89535" y="1929765"/>
                </a:cubicBezTo>
                <a:cubicBezTo>
                  <a:pt x="88265" y="1936750"/>
                  <a:pt x="87630" y="1943100"/>
                  <a:pt x="87630" y="1948815"/>
                </a:cubicBezTo>
                <a:lnTo>
                  <a:pt x="92075" y="1948815"/>
                </a:lnTo>
                <a:cubicBezTo>
                  <a:pt x="109220" y="1834515"/>
                  <a:pt x="123190" y="1727200"/>
                  <a:pt x="151130" y="1637665"/>
                </a:cubicBezTo>
                <a:cubicBezTo>
                  <a:pt x="342900" y="966470"/>
                  <a:pt x="972185" y="860425"/>
                  <a:pt x="1169035" y="676910"/>
                </a:cubicBezTo>
                <a:close/>
                <a:moveTo>
                  <a:pt x="1030605" y="650875"/>
                </a:moveTo>
                <a:cubicBezTo>
                  <a:pt x="1231265" y="472440"/>
                  <a:pt x="1261110" y="227965"/>
                  <a:pt x="1178560" y="635"/>
                </a:cubicBezTo>
                <a:lnTo>
                  <a:pt x="1175385" y="635"/>
                </a:lnTo>
                <a:cubicBezTo>
                  <a:pt x="1190625" y="41910"/>
                  <a:pt x="1201421" y="85090"/>
                  <a:pt x="1207771" y="118110"/>
                </a:cubicBezTo>
                <a:cubicBezTo>
                  <a:pt x="1252855" y="367665"/>
                  <a:pt x="1154430" y="569595"/>
                  <a:pt x="951865" y="709295"/>
                </a:cubicBezTo>
                <a:cubicBezTo>
                  <a:pt x="926465" y="727075"/>
                  <a:pt x="899795" y="743585"/>
                  <a:pt x="870585" y="759460"/>
                </a:cubicBezTo>
                <a:cubicBezTo>
                  <a:pt x="557530" y="932180"/>
                  <a:pt x="371475" y="1082040"/>
                  <a:pt x="243840" y="1265555"/>
                </a:cubicBezTo>
                <a:cubicBezTo>
                  <a:pt x="123825" y="1440180"/>
                  <a:pt x="47625" y="1658620"/>
                  <a:pt x="21590" y="1948180"/>
                </a:cubicBezTo>
                <a:lnTo>
                  <a:pt x="21590" y="1948180"/>
                </a:lnTo>
                <a:cubicBezTo>
                  <a:pt x="59690" y="1642745"/>
                  <a:pt x="123190" y="1440815"/>
                  <a:pt x="251460" y="1259205"/>
                </a:cubicBezTo>
                <a:cubicBezTo>
                  <a:pt x="514985" y="897890"/>
                  <a:pt x="885825" y="791210"/>
                  <a:pt x="1030605" y="650875"/>
                </a:cubicBezTo>
                <a:close/>
                <a:moveTo>
                  <a:pt x="955675" y="1035050"/>
                </a:moveTo>
                <a:cubicBezTo>
                  <a:pt x="1100455" y="967740"/>
                  <a:pt x="1285875" y="924560"/>
                  <a:pt x="1424305" y="849630"/>
                </a:cubicBezTo>
                <a:cubicBezTo>
                  <a:pt x="1666875" y="726440"/>
                  <a:pt x="1883410" y="528320"/>
                  <a:pt x="1959610" y="223520"/>
                </a:cubicBezTo>
                <a:cubicBezTo>
                  <a:pt x="1980565" y="133350"/>
                  <a:pt x="1985646" y="80010"/>
                  <a:pt x="1984375" y="635"/>
                </a:cubicBezTo>
                <a:lnTo>
                  <a:pt x="1981835" y="635"/>
                </a:lnTo>
                <a:cubicBezTo>
                  <a:pt x="1988185" y="438785"/>
                  <a:pt x="1694180" y="748030"/>
                  <a:pt x="1297305" y="904240"/>
                </a:cubicBezTo>
                <a:cubicBezTo>
                  <a:pt x="1157605" y="956945"/>
                  <a:pt x="1005840" y="1001395"/>
                  <a:pt x="887095" y="1064260"/>
                </a:cubicBezTo>
                <a:cubicBezTo>
                  <a:pt x="495300" y="1257935"/>
                  <a:pt x="285750" y="1552575"/>
                  <a:pt x="273685" y="1948180"/>
                </a:cubicBezTo>
                <a:lnTo>
                  <a:pt x="273685" y="1948180"/>
                </a:lnTo>
                <a:cubicBezTo>
                  <a:pt x="300355" y="1496695"/>
                  <a:pt x="537845" y="1223645"/>
                  <a:pt x="955675" y="1035050"/>
                </a:cubicBezTo>
                <a:close/>
                <a:moveTo>
                  <a:pt x="1320165" y="807085"/>
                </a:moveTo>
                <a:cubicBezTo>
                  <a:pt x="1630046" y="637540"/>
                  <a:pt x="1815465" y="351155"/>
                  <a:pt x="1785621" y="635"/>
                </a:cubicBezTo>
                <a:lnTo>
                  <a:pt x="1783080" y="635"/>
                </a:lnTo>
                <a:cubicBezTo>
                  <a:pt x="1784985" y="20320"/>
                  <a:pt x="1786255" y="43815"/>
                  <a:pt x="1786255" y="70485"/>
                </a:cubicBezTo>
                <a:cubicBezTo>
                  <a:pt x="1784985" y="448310"/>
                  <a:pt x="1544955" y="697230"/>
                  <a:pt x="1259840" y="835660"/>
                </a:cubicBezTo>
                <a:cubicBezTo>
                  <a:pt x="1178560" y="876935"/>
                  <a:pt x="1080135" y="908050"/>
                  <a:pt x="993140" y="944880"/>
                </a:cubicBezTo>
                <a:cubicBezTo>
                  <a:pt x="774700" y="1038225"/>
                  <a:pt x="589280" y="1151890"/>
                  <a:pt x="445135" y="1323340"/>
                </a:cubicBezTo>
                <a:cubicBezTo>
                  <a:pt x="328295" y="1461135"/>
                  <a:pt x="256540" y="1637030"/>
                  <a:pt x="227965" y="1830070"/>
                </a:cubicBezTo>
                <a:cubicBezTo>
                  <a:pt x="221615" y="1870075"/>
                  <a:pt x="217170" y="1908810"/>
                  <a:pt x="213360" y="1948180"/>
                </a:cubicBezTo>
                <a:lnTo>
                  <a:pt x="215900" y="1948180"/>
                </a:lnTo>
                <a:cubicBezTo>
                  <a:pt x="230505" y="1801495"/>
                  <a:pt x="257175" y="1619250"/>
                  <a:pt x="365760" y="1439545"/>
                </a:cubicBezTo>
                <a:cubicBezTo>
                  <a:pt x="636905" y="1000125"/>
                  <a:pt x="1139825" y="920750"/>
                  <a:pt x="1320165" y="807085"/>
                </a:cubicBezTo>
                <a:close/>
                <a:moveTo>
                  <a:pt x="1230630" y="967740"/>
                </a:moveTo>
                <a:cubicBezTo>
                  <a:pt x="1319530" y="939800"/>
                  <a:pt x="1398905" y="908050"/>
                  <a:pt x="1474471" y="871220"/>
                </a:cubicBezTo>
                <a:cubicBezTo>
                  <a:pt x="1827530" y="702310"/>
                  <a:pt x="2080896" y="388620"/>
                  <a:pt x="2082165" y="0"/>
                </a:cubicBezTo>
                <a:lnTo>
                  <a:pt x="2081530" y="0"/>
                </a:lnTo>
                <a:cubicBezTo>
                  <a:pt x="2064385" y="457835"/>
                  <a:pt x="1764665" y="763270"/>
                  <a:pt x="1343660" y="925195"/>
                </a:cubicBezTo>
                <a:cubicBezTo>
                  <a:pt x="1207771" y="975360"/>
                  <a:pt x="1030605" y="1023620"/>
                  <a:pt x="901700" y="1091565"/>
                </a:cubicBezTo>
                <a:cubicBezTo>
                  <a:pt x="525780" y="1273810"/>
                  <a:pt x="302895" y="1569085"/>
                  <a:pt x="300355" y="1948180"/>
                </a:cubicBezTo>
                <a:lnTo>
                  <a:pt x="300355" y="1948180"/>
                </a:lnTo>
                <a:cubicBezTo>
                  <a:pt x="322580" y="1429385"/>
                  <a:pt x="676275" y="1136650"/>
                  <a:pt x="1230630" y="967740"/>
                </a:cubicBezTo>
                <a:close/>
                <a:moveTo>
                  <a:pt x="1195071" y="1046480"/>
                </a:moveTo>
                <a:cubicBezTo>
                  <a:pt x="1330325" y="1007110"/>
                  <a:pt x="1464310" y="968375"/>
                  <a:pt x="1579246" y="914400"/>
                </a:cubicBezTo>
                <a:cubicBezTo>
                  <a:pt x="1960880" y="743585"/>
                  <a:pt x="2251710" y="423545"/>
                  <a:pt x="2280921" y="635"/>
                </a:cubicBezTo>
                <a:lnTo>
                  <a:pt x="2277746" y="635"/>
                </a:lnTo>
                <a:cubicBezTo>
                  <a:pt x="2277110" y="14605"/>
                  <a:pt x="2275840" y="30480"/>
                  <a:pt x="2273300" y="48895"/>
                </a:cubicBezTo>
                <a:cubicBezTo>
                  <a:pt x="2211705" y="528320"/>
                  <a:pt x="1842771" y="831215"/>
                  <a:pt x="1410335" y="978535"/>
                </a:cubicBezTo>
                <a:cubicBezTo>
                  <a:pt x="1279525" y="1021715"/>
                  <a:pt x="1112521" y="1062355"/>
                  <a:pt x="986155" y="1122045"/>
                </a:cubicBezTo>
                <a:cubicBezTo>
                  <a:pt x="692150" y="1250315"/>
                  <a:pt x="403225" y="1477645"/>
                  <a:pt x="356870" y="1850390"/>
                </a:cubicBezTo>
                <a:cubicBezTo>
                  <a:pt x="351790" y="1891665"/>
                  <a:pt x="351155" y="1925320"/>
                  <a:pt x="351155" y="1948815"/>
                </a:cubicBezTo>
                <a:lnTo>
                  <a:pt x="353695" y="1948815"/>
                </a:lnTo>
                <a:cubicBezTo>
                  <a:pt x="353695" y="1877060"/>
                  <a:pt x="358775" y="1717675"/>
                  <a:pt x="467360" y="1541145"/>
                </a:cubicBezTo>
                <a:cubicBezTo>
                  <a:pt x="627380" y="1284605"/>
                  <a:pt x="903605" y="1139190"/>
                  <a:pt x="1195071" y="1046480"/>
                </a:cubicBezTo>
                <a:close/>
                <a:moveTo>
                  <a:pt x="1263015" y="992505"/>
                </a:moveTo>
                <a:cubicBezTo>
                  <a:pt x="1346835" y="967740"/>
                  <a:pt x="1422400" y="939800"/>
                  <a:pt x="1495425" y="906780"/>
                </a:cubicBezTo>
                <a:cubicBezTo>
                  <a:pt x="1878965" y="739775"/>
                  <a:pt x="2167255" y="415290"/>
                  <a:pt x="2181225" y="0"/>
                </a:cubicBezTo>
                <a:lnTo>
                  <a:pt x="2180590" y="0"/>
                </a:lnTo>
                <a:cubicBezTo>
                  <a:pt x="2143125" y="546735"/>
                  <a:pt x="1732915" y="866775"/>
                  <a:pt x="1177925" y="1015365"/>
                </a:cubicBezTo>
                <a:cubicBezTo>
                  <a:pt x="638810" y="1185545"/>
                  <a:pt x="323850" y="1515110"/>
                  <a:pt x="328295" y="1947545"/>
                </a:cubicBezTo>
                <a:lnTo>
                  <a:pt x="328295" y="1947545"/>
                </a:lnTo>
                <a:cubicBezTo>
                  <a:pt x="337820" y="1456690"/>
                  <a:pt x="701675" y="1151255"/>
                  <a:pt x="1263015" y="992505"/>
                </a:cubicBezTo>
                <a:close/>
                <a:moveTo>
                  <a:pt x="482600" y="971550"/>
                </a:moveTo>
                <a:cubicBezTo>
                  <a:pt x="714375" y="788035"/>
                  <a:pt x="902970" y="720725"/>
                  <a:pt x="1006475" y="592455"/>
                </a:cubicBezTo>
                <a:cubicBezTo>
                  <a:pt x="1160780" y="415290"/>
                  <a:pt x="1156335" y="191135"/>
                  <a:pt x="1075690" y="635"/>
                </a:cubicBezTo>
                <a:lnTo>
                  <a:pt x="1072515" y="635"/>
                </a:lnTo>
                <a:cubicBezTo>
                  <a:pt x="1089025" y="40005"/>
                  <a:pt x="1102360" y="80645"/>
                  <a:pt x="1109980" y="113030"/>
                </a:cubicBezTo>
                <a:cubicBezTo>
                  <a:pt x="1169035" y="358775"/>
                  <a:pt x="1082040" y="561975"/>
                  <a:pt x="875665" y="705485"/>
                </a:cubicBezTo>
                <a:cubicBezTo>
                  <a:pt x="489585" y="941705"/>
                  <a:pt x="247650" y="1111250"/>
                  <a:pt x="104775" y="1447165"/>
                </a:cubicBezTo>
                <a:cubicBezTo>
                  <a:pt x="58420" y="1558290"/>
                  <a:pt x="22860" y="1685290"/>
                  <a:pt x="635" y="1831975"/>
                </a:cubicBezTo>
                <a:lnTo>
                  <a:pt x="635" y="1849755"/>
                </a:lnTo>
                <a:cubicBezTo>
                  <a:pt x="63500" y="1457325"/>
                  <a:pt x="182245" y="1210945"/>
                  <a:pt x="482600" y="971550"/>
                </a:cubicBezTo>
                <a:close/>
                <a:moveTo>
                  <a:pt x="1353821" y="839470"/>
                </a:moveTo>
                <a:cubicBezTo>
                  <a:pt x="1670050" y="679450"/>
                  <a:pt x="1882775" y="408305"/>
                  <a:pt x="1887855" y="52705"/>
                </a:cubicBezTo>
                <a:cubicBezTo>
                  <a:pt x="1887221" y="38100"/>
                  <a:pt x="1888490" y="15875"/>
                  <a:pt x="1886585" y="635"/>
                </a:cubicBezTo>
                <a:lnTo>
                  <a:pt x="1880871" y="635"/>
                </a:lnTo>
                <a:cubicBezTo>
                  <a:pt x="1880871" y="635"/>
                  <a:pt x="1880871" y="1270"/>
                  <a:pt x="1880871" y="1270"/>
                </a:cubicBezTo>
                <a:cubicBezTo>
                  <a:pt x="1898015" y="332740"/>
                  <a:pt x="1724660" y="602615"/>
                  <a:pt x="1467485" y="767715"/>
                </a:cubicBezTo>
                <a:cubicBezTo>
                  <a:pt x="1337946" y="856615"/>
                  <a:pt x="1172210" y="911225"/>
                  <a:pt x="1020445" y="967740"/>
                </a:cubicBezTo>
                <a:cubicBezTo>
                  <a:pt x="803910" y="1056005"/>
                  <a:pt x="619760" y="1165860"/>
                  <a:pt x="474980" y="1332230"/>
                </a:cubicBezTo>
                <a:cubicBezTo>
                  <a:pt x="329565" y="1499870"/>
                  <a:pt x="271145" y="1687195"/>
                  <a:pt x="248920" y="1869440"/>
                </a:cubicBezTo>
                <a:cubicBezTo>
                  <a:pt x="245745" y="1896745"/>
                  <a:pt x="242570" y="1923415"/>
                  <a:pt x="240665" y="1948180"/>
                </a:cubicBezTo>
                <a:lnTo>
                  <a:pt x="245745" y="1948180"/>
                </a:lnTo>
                <a:cubicBezTo>
                  <a:pt x="260985" y="1810385"/>
                  <a:pt x="280035" y="1636395"/>
                  <a:pt x="391160" y="1455420"/>
                </a:cubicBezTo>
                <a:cubicBezTo>
                  <a:pt x="663575" y="1021080"/>
                  <a:pt x="1175385" y="942975"/>
                  <a:pt x="1353821" y="839470"/>
                </a:cubicBezTo>
                <a:close/>
                <a:moveTo>
                  <a:pt x="847725" y="561340"/>
                </a:moveTo>
                <a:cubicBezTo>
                  <a:pt x="1028065" y="394335"/>
                  <a:pt x="1018540" y="168910"/>
                  <a:pt x="935355" y="0"/>
                </a:cubicBezTo>
                <a:lnTo>
                  <a:pt x="929640" y="0"/>
                </a:lnTo>
                <a:cubicBezTo>
                  <a:pt x="1019810" y="184785"/>
                  <a:pt x="1021080" y="412750"/>
                  <a:pt x="817880" y="580390"/>
                </a:cubicBezTo>
                <a:cubicBezTo>
                  <a:pt x="760730" y="628650"/>
                  <a:pt x="685800" y="666750"/>
                  <a:pt x="632460" y="700405"/>
                </a:cubicBezTo>
                <a:cubicBezTo>
                  <a:pt x="505460" y="777875"/>
                  <a:pt x="403225" y="847090"/>
                  <a:pt x="317500" y="922655"/>
                </a:cubicBezTo>
                <a:cubicBezTo>
                  <a:pt x="161290" y="1059180"/>
                  <a:pt x="53975" y="1224915"/>
                  <a:pt x="635" y="1468120"/>
                </a:cubicBezTo>
                <a:lnTo>
                  <a:pt x="635" y="1495425"/>
                </a:lnTo>
                <a:cubicBezTo>
                  <a:pt x="36195" y="1318895"/>
                  <a:pt x="97790" y="1179830"/>
                  <a:pt x="192405" y="1061085"/>
                </a:cubicBezTo>
                <a:cubicBezTo>
                  <a:pt x="417830" y="784225"/>
                  <a:pt x="725170" y="681355"/>
                  <a:pt x="847725" y="561340"/>
                </a:cubicBezTo>
                <a:close/>
                <a:moveTo>
                  <a:pt x="407035" y="220345"/>
                </a:moveTo>
                <a:cubicBezTo>
                  <a:pt x="454660" y="158115"/>
                  <a:pt x="434340" y="57150"/>
                  <a:pt x="375285" y="0"/>
                </a:cubicBezTo>
                <a:lnTo>
                  <a:pt x="371475" y="0"/>
                </a:lnTo>
                <a:cubicBezTo>
                  <a:pt x="386080" y="14605"/>
                  <a:pt x="399415" y="32385"/>
                  <a:pt x="409575" y="52705"/>
                </a:cubicBezTo>
                <a:cubicBezTo>
                  <a:pt x="467995" y="172085"/>
                  <a:pt x="401955" y="253365"/>
                  <a:pt x="299720" y="292100"/>
                </a:cubicBezTo>
                <a:cubicBezTo>
                  <a:pt x="228600" y="322580"/>
                  <a:pt x="161925" y="342900"/>
                  <a:pt x="105410" y="360680"/>
                </a:cubicBezTo>
                <a:cubicBezTo>
                  <a:pt x="69850" y="373380"/>
                  <a:pt x="27940" y="382270"/>
                  <a:pt x="635" y="395605"/>
                </a:cubicBezTo>
                <a:lnTo>
                  <a:pt x="635" y="398780"/>
                </a:lnTo>
                <a:cubicBezTo>
                  <a:pt x="115570" y="354965"/>
                  <a:pt x="356870" y="301625"/>
                  <a:pt x="407035" y="220345"/>
                </a:cubicBezTo>
                <a:close/>
                <a:moveTo>
                  <a:pt x="1019810" y="442595"/>
                </a:moveTo>
                <a:cubicBezTo>
                  <a:pt x="1108075" y="255270"/>
                  <a:pt x="1031240" y="52070"/>
                  <a:pt x="1005205" y="0"/>
                </a:cubicBezTo>
                <a:lnTo>
                  <a:pt x="1002030" y="0"/>
                </a:lnTo>
                <a:cubicBezTo>
                  <a:pt x="1002665" y="1905"/>
                  <a:pt x="1003935" y="3810"/>
                  <a:pt x="1005205" y="6350"/>
                </a:cubicBezTo>
                <a:cubicBezTo>
                  <a:pt x="1104265" y="233045"/>
                  <a:pt x="1065530" y="450215"/>
                  <a:pt x="896620" y="603250"/>
                </a:cubicBezTo>
                <a:cubicBezTo>
                  <a:pt x="841375" y="655955"/>
                  <a:pt x="762000" y="699135"/>
                  <a:pt x="684530" y="746760"/>
                </a:cubicBezTo>
                <a:cubicBezTo>
                  <a:pt x="299085" y="981710"/>
                  <a:pt x="74295" y="1210310"/>
                  <a:pt x="1270" y="1652270"/>
                </a:cubicBezTo>
                <a:lnTo>
                  <a:pt x="1270" y="1664335"/>
                </a:lnTo>
                <a:cubicBezTo>
                  <a:pt x="38735" y="1448435"/>
                  <a:pt x="106045" y="1283335"/>
                  <a:pt x="211455" y="1143635"/>
                </a:cubicBezTo>
                <a:cubicBezTo>
                  <a:pt x="512445" y="758190"/>
                  <a:pt x="909320" y="711835"/>
                  <a:pt x="1019810" y="442595"/>
                </a:cubicBezTo>
                <a:close/>
                <a:moveTo>
                  <a:pt x="466725" y="258445"/>
                </a:moveTo>
                <a:cubicBezTo>
                  <a:pt x="527050" y="182880"/>
                  <a:pt x="506730" y="67945"/>
                  <a:pt x="443230" y="635"/>
                </a:cubicBezTo>
                <a:lnTo>
                  <a:pt x="440055" y="635"/>
                </a:lnTo>
                <a:cubicBezTo>
                  <a:pt x="454025" y="15875"/>
                  <a:pt x="466725" y="34925"/>
                  <a:pt x="477520" y="57150"/>
                </a:cubicBezTo>
                <a:cubicBezTo>
                  <a:pt x="528320" y="163830"/>
                  <a:pt x="488950" y="246380"/>
                  <a:pt x="422910" y="297180"/>
                </a:cubicBezTo>
                <a:cubicBezTo>
                  <a:pt x="360045" y="342900"/>
                  <a:pt x="262255" y="375920"/>
                  <a:pt x="194945" y="405130"/>
                </a:cubicBezTo>
                <a:cubicBezTo>
                  <a:pt x="116840" y="437515"/>
                  <a:pt x="50800" y="462915"/>
                  <a:pt x="635" y="498475"/>
                </a:cubicBezTo>
                <a:lnTo>
                  <a:pt x="635" y="501650"/>
                </a:lnTo>
                <a:cubicBezTo>
                  <a:pt x="120015" y="415925"/>
                  <a:pt x="402590" y="353060"/>
                  <a:pt x="466725" y="258445"/>
                </a:cubicBezTo>
                <a:close/>
                <a:moveTo>
                  <a:pt x="266065" y="0"/>
                </a:moveTo>
                <a:lnTo>
                  <a:pt x="258445" y="0"/>
                </a:lnTo>
                <a:cubicBezTo>
                  <a:pt x="394335" y="180975"/>
                  <a:pt x="101600" y="205740"/>
                  <a:pt x="635" y="194310"/>
                </a:cubicBezTo>
                <a:lnTo>
                  <a:pt x="635" y="200025"/>
                </a:lnTo>
                <a:cubicBezTo>
                  <a:pt x="18415" y="201930"/>
                  <a:pt x="30480" y="202565"/>
                  <a:pt x="51435" y="202565"/>
                </a:cubicBezTo>
                <a:cubicBezTo>
                  <a:pt x="368935" y="193675"/>
                  <a:pt x="304800" y="46355"/>
                  <a:pt x="266065" y="0"/>
                </a:cubicBezTo>
                <a:close/>
                <a:moveTo>
                  <a:pt x="226060" y="0"/>
                </a:moveTo>
                <a:lnTo>
                  <a:pt x="224790" y="0"/>
                </a:lnTo>
                <a:cubicBezTo>
                  <a:pt x="243205" y="86360"/>
                  <a:pt x="132715" y="92075"/>
                  <a:pt x="64135" y="88265"/>
                </a:cubicBezTo>
                <a:cubicBezTo>
                  <a:pt x="42545" y="86360"/>
                  <a:pt x="20955" y="81915"/>
                  <a:pt x="635" y="76200"/>
                </a:cubicBezTo>
                <a:lnTo>
                  <a:pt x="635" y="79375"/>
                </a:lnTo>
                <a:cubicBezTo>
                  <a:pt x="80645" y="104775"/>
                  <a:pt x="257175" y="99695"/>
                  <a:pt x="226060" y="0"/>
                </a:cubicBezTo>
                <a:close/>
                <a:moveTo>
                  <a:pt x="283210" y="443230"/>
                </a:moveTo>
                <a:cubicBezTo>
                  <a:pt x="358775" y="404495"/>
                  <a:pt x="460375" y="369570"/>
                  <a:pt x="516890" y="306705"/>
                </a:cubicBezTo>
                <a:cubicBezTo>
                  <a:pt x="626745" y="179705"/>
                  <a:pt x="544830" y="41910"/>
                  <a:pt x="511810" y="0"/>
                </a:cubicBezTo>
                <a:lnTo>
                  <a:pt x="508000" y="0"/>
                </a:lnTo>
                <a:cubicBezTo>
                  <a:pt x="509270" y="1270"/>
                  <a:pt x="510540" y="3175"/>
                  <a:pt x="511810" y="5080"/>
                </a:cubicBezTo>
                <a:cubicBezTo>
                  <a:pt x="584835" y="101600"/>
                  <a:pt x="596265" y="231775"/>
                  <a:pt x="495935" y="323215"/>
                </a:cubicBezTo>
                <a:cubicBezTo>
                  <a:pt x="455930" y="360680"/>
                  <a:pt x="397510" y="384810"/>
                  <a:pt x="361315" y="403225"/>
                </a:cubicBezTo>
                <a:cubicBezTo>
                  <a:pt x="234950" y="467360"/>
                  <a:pt x="86995" y="519430"/>
                  <a:pt x="0" y="610870"/>
                </a:cubicBezTo>
                <a:lnTo>
                  <a:pt x="0" y="614045"/>
                </a:lnTo>
                <a:cubicBezTo>
                  <a:pt x="60960" y="548005"/>
                  <a:pt x="159385" y="502285"/>
                  <a:pt x="283210" y="443230"/>
                </a:cubicBezTo>
                <a:close/>
                <a:moveTo>
                  <a:pt x="5715" y="304165"/>
                </a:moveTo>
                <a:cubicBezTo>
                  <a:pt x="74930" y="295275"/>
                  <a:pt x="172720" y="281305"/>
                  <a:pt x="273685" y="239395"/>
                </a:cubicBezTo>
                <a:cubicBezTo>
                  <a:pt x="400685" y="186690"/>
                  <a:pt x="379095" y="69850"/>
                  <a:pt x="309245" y="635"/>
                </a:cubicBezTo>
                <a:cubicBezTo>
                  <a:pt x="309245" y="635"/>
                  <a:pt x="308610" y="635"/>
                  <a:pt x="308610" y="0"/>
                </a:cubicBezTo>
                <a:lnTo>
                  <a:pt x="304800" y="0"/>
                </a:lnTo>
                <a:cubicBezTo>
                  <a:pt x="355600" y="46355"/>
                  <a:pt x="382905" y="127000"/>
                  <a:pt x="343535" y="182880"/>
                </a:cubicBezTo>
                <a:cubicBezTo>
                  <a:pt x="287655" y="264795"/>
                  <a:pt x="70485" y="290830"/>
                  <a:pt x="635" y="301625"/>
                </a:cubicBezTo>
                <a:lnTo>
                  <a:pt x="635" y="304165"/>
                </a:lnTo>
                <a:cubicBezTo>
                  <a:pt x="3175" y="304165"/>
                  <a:pt x="5080" y="303530"/>
                  <a:pt x="5715" y="304165"/>
                </a:cubicBezTo>
                <a:close/>
                <a:moveTo>
                  <a:pt x="808355" y="501650"/>
                </a:moveTo>
                <a:cubicBezTo>
                  <a:pt x="921385" y="385445"/>
                  <a:pt x="951230" y="225425"/>
                  <a:pt x="890270" y="60325"/>
                </a:cubicBezTo>
                <a:cubicBezTo>
                  <a:pt x="889000" y="52705"/>
                  <a:pt x="873125" y="19050"/>
                  <a:pt x="862965" y="635"/>
                </a:cubicBezTo>
                <a:lnTo>
                  <a:pt x="860425" y="635"/>
                </a:lnTo>
                <a:cubicBezTo>
                  <a:pt x="949960" y="170180"/>
                  <a:pt x="946150" y="379730"/>
                  <a:pt x="779780" y="526415"/>
                </a:cubicBezTo>
                <a:cubicBezTo>
                  <a:pt x="715010" y="586105"/>
                  <a:pt x="618490" y="631190"/>
                  <a:pt x="539115" y="681355"/>
                </a:cubicBezTo>
                <a:cubicBezTo>
                  <a:pt x="278130" y="838835"/>
                  <a:pt x="71755" y="1010285"/>
                  <a:pt x="635" y="1310640"/>
                </a:cubicBezTo>
                <a:lnTo>
                  <a:pt x="635" y="1320165"/>
                </a:lnTo>
                <a:cubicBezTo>
                  <a:pt x="34290" y="1183640"/>
                  <a:pt x="90170" y="1073150"/>
                  <a:pt x="171450" y="975995"/>
                </a:cubicBezTo>
                <a:cubicBezTo>
                  <a:pt x="400050" y="713105"/>
                  <a:pt x="690880" y="630555"/>
                  <a:pt x="808355" y="501650"/>
                </a:cubicBezTo>
                <a:close/>
                <a:moveTo>
                  <a:pt x="1220471" y="1072515"/>
                </a:moveTo>
                <a:cubicBezTo>
                  <a:pt x="1384935" y="1027430"/>
                  <a:pt x="1541780" y="982345"/>
                  <a:pt x="1675765" y="916305"/>
                </a:cubicBezTo>
                <a:cubicBezTo>
                  <a:pt x="2052321" y="741045"/>
                  <a:pt x="2342515" y="417830"/>
                  <a:pt x="2381250" y="0"/>
                </a:cubicBezTo>
                <a:lnTo>
                  <a:pt x="2375535" y="0"/>
                </a:lnTo>
                <a:cubicBezTo>
                  <a:pt x="2373630" y="14605"/>
                  <a:pt x="2373630" y="35560"/>
                  <a:pt x="2371725" y="40005"/>
                </a:cubicBezTo>
                <a:cubicBezTo>
                  <a:pt x="2313305" y="455295"/>
                  <a:pt x="2019300" y="749300"/>
                  <a:pt x="1673225" y="911225"/>
                </a:cubicBezTo>
                <a:cubicBezTo>
                  <a:pt x="1526540" y="985520"/>
                  <a:pt x="1343025" y="1029335"/>
                  <a:pt x="1166496" y="1083945"/>
                </a:cubicBezTo>
                <a:cubicBezTo>
                  <a:pt x="810260" y="1200150"/>
                  <a:pt x="405765" y="1449070"/>
                  <a:pt x="375920" y="1893570"/>
                </a:cubicBezTo>
                <a:cubicBezTo>
                  <a:pt x="375285" y="1914525"/>
                  <a:pt x="374650" y="1933575"/>
                  <a:pt x="375920" y="1947545"/>
                </a:cubicBezTo>
                <a:lnTo>
                  <a:pt x="381000" y="1947545"/>
                </a:lnTo>
                <a:cubicBezTo>
                  <a:pt x="381000" y="1946275"/>
                  <a:pt x="381000" y="1945640"/>
                  <a:pt x="381000" y="1945005"/>
                </a:cubicBezTo>
                <a:cubicBezTo>
                  <a:pt x="378460" y="1879600"/>
                  <a:pt x="385445" y="1746885"/>
                  <a:pt x="468630" y="1596390"/>
                </a:cubicBezTo>
                <a:cubicBezTo>
                  <a:pt x="621665" y="1321435"/>
                  <a:pt x="916305" y="1166495"/>
                  <a:pt x="1220471" y="1072515"/>
                </a:cubicBezTo>
                <a:close/>
                <a:moveTo>
                  <a:pt x="753110" y="459105"/>
                </a:moveTo>
                <a:cubicBezTo>
                  <a:pt x="854710" y="351155"/>
                  <a:pt x="876300" y="207010"/>
                  <a:pt x="822325" y="63500"/>
                </a:cubicBezTo>
                <a:cubicBezTo>
                  <a:pt x="822325" y="59055"/>
                  <a:pt x="803910" y="20955"/>
                  <a:pt x="792480" y="635"/>
                </a:cubicBezTo>
                <a:lnTo>
                  <a:pt x="789305" y="635"/>
                </a:lnTo>
                <a:cubicBezTo>
                  <a:pt x="875030" y="151130"/>
                  <a:pt x="877570" y="345440"/>
                  <a:pt x="728345" y="480695"/>
                </a:cubicBezTo>
                <a:cubicBezTo>
                  <a:pt x="671830" y="535305"/>
                  <a:pt x="578485" y="579755"/>
                  <a:pt x="503555" y="624840"/>
                </a:cubicBezTo>
                <a:cubicBezTo>
                  <a:pt x="273685" y="760095"/>
                  <a:pt x="73025" y="901700"/>
                  <a:pt x="0" y="1153160"/>
                </a:cubicBezTo>
                <a:lnTo>
                  <a:pt x="0" y="1160145"/>
                </a:lnTo>
                <a:cubicBezTo>
                  <a:pt x="31750" y="1056005"/>
                  <a:pt x="81280" y="969010"/>
                  <a:pt x="151130" y="891540"/>
                </a:cubicBezTo>
                <a:cubicBezTo>
                  <a:pt x="361315" y="664210"/>
                  <a:pt x="648970" y="579120"/>
                  <a:pt x="753110" y="459105"/>
                </a:cubicBezTo>
                <a:close/>
                <a:moveTo>
                  <a:pt x="375285" y="473710"/>
                </a:moveTo>
                <a:cubicBezTo>
                  <a:pt x="427990" y="445135"/>
                  <a:pt x="498475" y="416560"/>
                  <a:pt x="551180" y="371475"/>
                </a:cubicBezTo>
                <a:cubicBezTo>
                  <a:pt x="710565" y="232410"/>
                  <a:pt x="622300" y="50800"/>
                  <a:pt x="583565" y="635"/>
                </a:cubicBezTo>
                <a:lnTo>
                  <a:pt x="575945" y="635"/>
                </a:lnTo>
                <a:cubicBezTo>
                  <a:pt x="667385" y="123190"/>
                  <a:pt x="661670" y="290195"/>
                  <a:pt x="522605" y="386715"/>
                </a:cubicBezTo>
                <a:cubicBezTo>
                  <a:pt x="345440" y="495300"/>
                  <a:pt x="124460" y="572770"/>
                  <a:pt x="21590" y="701040"/>
                </a:cubicBezTo>
                <a:cubicBezTo>
                  <a:pt x="16510" y="708025"/>
                  <a:pt x="7620" y="718185"/>
                  <a:pt x="635" y="728345"/>
                </a:cubicBezTo>
                <a:lnTo>
                  <a:pt x="635" y="739140"/>
                </a:lnTo>
                <a:cubicBezTo>
                  <a:pt x="71755" y="629285"/>
                  <a:pt x="204470" y="561340"/>
                  <a:pt x="375285" y="473710"/>
                </a:cubicBezTo>
                <a:close/>
                <a:moveTo>
                  <a:pt x="636905" y="381635"/>
                </a:moveTo>
                <a:cubicBezTo>
                  <a:pt x="725805" y="285750"/>
                  <a:pt x="728345" y="156845"/>
                  <a:pt x="680720" y="51435"/>
                </a:cubicBezTo>
                <a:cubicBezTo>
                  <a:pt x="675640" y="41275"/>
                  <a:pt x="664845" y="17145"/>
                  <a:pt x="652145" y="0"/>
                </a:cubicBezTo>
                <a:lnTo>
                  <a:pt x="648335" y="0"/>
                </a:lnTo>
                <a:cubicBezTo>
                  <a:pt x="735330" y="128270"/>
                  <a:pt x="734695" y="299720"/>
                  <a:pt x="603885" y="409575"/>
                </a:cubicBezTo>
                <a:cubicBezTo>
                  <a:pt x="536575" y="465455"/>
                  <a:pt x="459740" y="495300"/>
                  <a:pt x="379095" y="542290"/>
                </a:cubicBezTo>
                <a:cubicBezTo>
                  <a:pt x="232410" y="622300"/>
                  <a:pt x="66040" y="721995"/>
                  <a:pt x="635" y="862965"/>
                </a:cubicBezTo>
                <a:lnTo>
                  <a:pt x="635" y="868680"/>
                </a:lnTo>
                <a:cubicBezTo>
                  <a:pt x="24130" y="821055"/>
                  <a:pt x="55245" y="778510"/>
                  <a:pt x="95250" y="738505"/>
                </a:cubicBezTo>
                <a:cubicBezTo>
                  <a:pt x="262255" y="573405"/>
                  <a:pt x="559435" y="478790"/>
                  <a:pt x="636905" y="381635"/>
                </a:cubicBezTo>
                <a:close/>
                <a:moveTo>
                  <a:pt x="690245" y="426085"/>
                </a:moveTo>
                <a:cubicBezTo>
                  <a:pt x="779145" y="335280"/>
                  <a:pt x="803910" y="208280"/>
                  <a:pt x="760095" y="80645"/>
                </a:cubicBezTo>
                <a:cubicBezTo>
                  <a:pt x="750570" y="53340"/>
                  <a:pt x="737235" y="24765"/>
                  <a:pt x="721995" y="635"/>
                </a:cubicBezTo>
                <a:lnTo>
                  <a:pt x="718185" y="635"/>
                </a:lnTo>
                <a:cubicBezTo>
                  <a:pt x="817245" y="160655"/>
                  <a:pt x="791210" y="343535"/>
                  <a:pt x="655955" y="454025"/>
                </a:cubicBezTo>
                <a:cubicBezTo>
                  <a:pt x="592455" y="507365"/>
                  <a:pt x="492125" y="552450"/>
                  <a:pt x="414020" y="600075"/>
                </a:cubicBezTo>
                <a:cubicBezTo>
                  <a:pt x="243840" y="698500"/>
                  <a:pt x="67310" y="817880"/>
                  <a:pt x="0" y="1003935"/>
                </a:cubicBezTo>
                <a:lnTo>
                  <a:pt x="0" y="1010285"/>
                </a:lnTo>
                <a:cubicBezTo>
                  <a:pt x="28575" y="935355"/>
                  <a:pt x="70485" y="869950"/>
                  <a:pt x="127635" y="810895"/>
                </a:cubicBezTo>
                <a:cubicBezTo>
                  <a:pt x="318770" y="617220"/>
                  <a:pt x="596265" y="530860"/>
                  <a:pt x="690245" y="426085"/>
                </a:cubicBezTo>
                <a:close/>
                <a:moveTo>
                  <a:pt x="1072515" y="685165"/>
                </a:moveTo>
                <a:cubicBezTo>
                  <a:pt x="1295400" y="511175"/>
                  <a:pt x="1360805" y="260350"/>
                  <a:pt x="1281430" y="0"/>
                </a:cubicBezTo>
                <a:lnTo>
                  <a:pt x="1278890" y="0"/>
                </a:lnTo>
                <a:cubicBezTo>
                  <a:pt x="1283335" y="14605"/>
                  <a:pt x="1287780" y="30480"/>
                  <a:pt x="1292225" y="48895"/>
                </a:cubicBezTo>
                <a:cubicBezTo>
                  <a:pt x="1360171" y="342265"/>
                  <a:pt x="1240790" y="568960"/>
                  <a:pt x="1026795" y="715010"/>
                </a:cubicBezTo>
                <a:cubicBezTo>
                  <a:pt x="996950" y="735330"/>
                  <a:pt x="965200" y="755015"/>
                  <a:pt x="930910" y="773430"/>
                </a:cubicBezTo>
                <a:cubicBezTo>
                  <a:pt x="633095" y="923290"/>
                  <a:pt x="427355" y="1076325"/>
                  <a:pt x="296545" y="1253490"/>
                </a:cubicBezTo>
                <a:cubicBezTo>
                  <a:pt x="169545" y="1423670"/>
                  <a:pt x="81915" y="1652270"/>
                  <a:pt x="58420" y="1947545"/>
                </a:cubicBezTo>
                <a:lnTo>
                  <a:pt x="58420" y="1947545"/>
                </a:lnTo>
                <a:cubicBezTo>
                  <a:pt x="89535" y="1664335"/>
                  <a:pt x="157480" y="1457960"/>
                  <a:pt x="274320" y="1288415"/>
                </a:cubicBezTo>
                <a:cubicBezTo>
                  <a:pt x="538480" y="915670"/>
                  <a:pt x="917575" y="815975"/>
                  <a:pt x="1072515" y="685165"/>
                </a:cubicBezTo>
                <a:close/>
                <a:moveTo>
                  <a:pt x="1261746" y="1100455"/>
                </a:moveTo>
                <a:cubicBezTo>
                  <a:pt x="1405890" y="1049655"/>
                  <a:pt x="1545590" y="1003935"/>
                  <a:pt x="1668146" y="941070"/>
                </a:cubicBezTo>
                <a:cubicBezTo>
                  <a:pt x="2029460" y="764540"/>
                  <a:pt x="2357121" y="463550"/>
                  <a:pt x="2454275" y="30480"/>
                </a:cubicBezTo>
                <a:cubicBezTo>
                  <a:pt x="2457450" y="17780"/>
                  <a:pt x="2459355" y="7620"/>
                  <a:pt x="2460625" y="0"/>
                </a:cubicBezTo>
                <a:lnTo>
                  <a:pt x="2457450" y="0"/>
                </a:lnTo>
                <a:cubicBezTo>
                  <a:pt x="2456180" y="6350"/>
                  <a:pt x="2454275" y="14605"/>
                  <a:pt x="2452371" y="24765"/>
                </a:cubicBezTo>
                <a:cubicBezTo>
                  <a:pt x="2357121" y="457835"/>
                  <a:pt x="2030730" y="758825"/>
                  <a:pt x="1672590" y="935355"/>
                </a:cubicBezTo>
                <a:cubicBezTo>
                  <a:pt x="1526540" y="1012190"/>
                  <a:pt x="1343025" y="1062355"/>
                  <a:pt x="1177290" y="1130300"/>
                </a:cubicBezTo>
                <a:cubicBezTo>
                  <a:pt x="861695" y="1260475"/>
                  <a:pt x="494665" y="1511300"/>
                  <a:pt x="490855" y="1904365"/>
                </a:cubicBezTo>
                <a:cubicBezTo>
                  <a:pt x="490855" y="1917700"/>
                  <a:pt x="491490" y="1936115"/>
                  <a:pt x="492760" y="1946910"/>
                </a:cubicBezTo>
                <a:lnTo>
                  <a:pt x="495300" y="1946910"/>
                </a:lnTo>
                <a:cubicBezTo>
                  <a:pt x="488315" y="1867535"/>
                  <a:pt x="495935" y="1724025"/>
                  <a:pt x="598805" y="1564005"/>
                </a:cubicBezTo>
                <a:cubicBezTo>
                  <a:pt x="752475" y="1337310"/>
                  <a:pt x="993775" y="1203325"/>
                  <a:pt x="1261746" y="1100455"/>
                </a:cubicBezTo>
                <a:close/>
                <a:moveTo>
                  <a:pt x="3233421" y="1169035"/>
                </a:moveTo>
                <a:cubicBezTo>
                  <a:pt x="3033396" y="1410335"/>
                  <a:pt x="2895600" y="1665605"/>
                  <a:pt x="2762885" y="1939925"/>
                </a:cubicBezTo>
                <a:cubicBezTo>
                  <a:pt x="2761615" y="1943100"/>
                  <a:pt x="2760346" y="1945640"/>
                  <a:pt x="2759075" y="1948180"/>
                </a:cubicBezTo>
                <a:lnTo>
                  <a:pt x="2764790" y="1948180"/>
                </a:lnTo>
                <a:cubicBezTo>
                  <a:pt x="2765425" y="1946910"/>
                  <a:pt x="2766060" y="1945005"/>
                  <a:pt x="2766696" y="1943735"/>
                </a:cubicBezTo>
                <a:cubicBezTo>
                  <a:pt x="2859405" y="1745615"/>
                  <a:pt x="2999105" y="1496695"/>
                  <a:pt x="3093085" y="1363345"/>
                </a:cubicBezTo>
                <a:cubicBezTo>
                  <a:pt x="3221990" y="1179830"/>
                  <a:pt x="3346450" y="1032510"/>
                  <a:pt x="3463290" y="963930"/>
                </a:cubicBezTo>
                <a:lnTo>
                  <a:pt x="3463290" y="956945"/>
                </a:lnTo>
                <a:cubicBezTo>
                  <a:pt x="3441700" y="969010"/>
                  <a:pt x="3416300" y="988060"/>
                  <a:pt x="3392805" y="1006475"/>
                </a:cubicBezTo>
                <a:cubicBezTo>
                  <a:pt x="3333115" y="1055370"/>
                  <a:pt x="3291840" y="1099185"/>
                  <a:pt x="3233421" y="1169035"/>
                </a:cubicBezTo>
                <a:close/>
                <a:moveTo>
                  <a:pt x="3232785" y="1331595"/>
                </a:moveTo>
                <a:cubicBezTo>
                  <a:pt x="3065780" y="1509395"/>
                  <a:pt x="2956560" y="1699260"/>
                  <a:pt x="2855596" y="1948180"/>
                </a:cubicBezTo>
                <a:lnTo>
                  <a:pt x="2858135" y="1948180"/>
                </a:lnTo>
                <a:cubicBezTo>
                  <a:pt x="2929255" y="1765935"/>
                  <a:pt x="3058160" y="1532890"/>
                  <a:pt x="3148330" y="1432560"/>
                </a:cubicBezTo>
                <a:cubicBezTo>
                  <a:pt x="3253740" y="1311275"/>
                  <a:pt x="3355975" y="1188085"/>
                  <a:pt x="3462655" y="1108710"/>
                </a:cubicBezTo>
                <a:lnTo>
                  <a:pt x="3462655" y="1106805"/>
                </a:lnTo>
                <a:cubicBezTo>
                  <a:pt x="3380105" y="1161415"/>
                  <a:pt x="3317240" y="1238885"/>
                  <a:pt x="3232785" y="1331595"/>
                </a:cubicBezTo>
                <a:close/>
                <a:moveTo>
                  <a:pt x="3216910" y="1617345"/>
                </a:moveTo>
                <a:cubicBezTo>
                  <a:pt x="3136265" y="1691640"/>
                  <a:pt x="3060700" y="1838325"/>
                  <a:pt x="3065146" y="1939925"/>
                </a:cubicBezTo>
                <a:cubicBezTo>
                  <a:pt x="3065780" y="1941830"/>
                  <a:pt x="3065146" y="1945005"/>
                  <a:pt x="3065146" y="1948180"/>
                </a:cubicBezTo>
                <a:lnTo>
                  <a:pt x="3068955" y="1948180"/>
                </a:lnTo>
                <a:cubicBezTo>
                  <a:pt x="3068321" y="1941195"/>
                  <a:pt x="3066415" y="1932305"/>
                  <a:pt x="3067685" y="1925320"/>
                </a:cubicBezTo>
                <a:cubicBezTo>
                  <a:pt x="3068955" y="1879600"/>
                  <a:pt x="3084196" y="1825625"/>
                  <a:pt x="3110865" y="1769110"/>
                </a:cubicBezTo>
                <a:cubicBezTo>
                  <a:pt x="3162935" y="1659890"/>
                  <a:pt x="3228975" y="1599565"/>
                  <a:pt x="3328035" y="1538605"/>
                </a:cubicBezTo>
                <a:cubicBezTo>
                  <a:pt x="3382646" y="1497965"/>
                  <a:pt x="3422015" y="1465580"/>
                  <a:pt x="3462655" y="1428115"/>
                </a:cubicBezTo>
                <a:lnTo>
                  <a:pt x="3462655" y="1424305"/>
                </a:lnTo>
                <a:cubicBezTo>
                  <a:pt x="3458210" y="1428115"/>
                  <a:pt x="3454400" y="1431925"/>
                  <a:pt x="3450590" y="1435100"/>
                </a:cubicBezTo>
                <a:cubicBezTo>
                  <a:pt x="3343910" y="1536065"/>
                  <a:pt x="3260090" y="1574165"/>
                  <a:pt x="3216910" y="1617345"/>
                </a:cubicBezTo>
                <a:close/>
                <a:moveTo>
                  <a:pt x="3391535" y="1827530"/>
                </a:moveTo>
                <a:cubicBezTo>
                  <a:pt x="3367405" y="1853565"/>
                  <a:pt x="3348990" y="1916430"/>
                  <a:pt x="3357246" y="1948180"/>
                </a:cubicBezTo>
                <a:lnTo>
                  <a:pt x="3359785" y="1948180"/>
                </a:lnTo>
                <a:cubicBezTo>
                  <a:pt x="3356610" y="1911985"/>
                  <a:pt x="3364230" y="1875790"/>
                  <a:pt x="3382010" y="1845945"/>
                </a:cubicBezTo>
                <a:cubicBezTo>
                  <a:pt x="3405505" y="1807845"/>
                  <a:pt x="3430905" y="1797050"/>
                  <a:pt x="3463290" y="1789430"/>
                </a:cubicBezTo>
                <a:lnTo>
                  <a:pt x="3463290" y="1785620"/>
                </a:lnTo>
                <a:cubicBezTo>
                  <a:pt x="3435350" y="1790065"/>
                  <a:pt x="3409315" y="1807210"/>
                  <a:pt x="3391535" y="1827530"/>
                </a:cubicBezTo>
                <a:close/>
                <a:moveTo>
                  <a:pt x="3284855" y="1677670"/>
                </a:moveTo>
                <a:cubicBezTo>
                  <a:pt x="3206750" y="1738630"/>
                  <a:pt x="3156585" y="1859915"/>
                  <a:pt x="3166110" y="1948180"/>
                </a:cubicBezTo>
                <a:lnTo>
                  <a:pt x="3168650" y="1948180"/>
                </a:lnTo>
                <a:cubicBezTo>
                  <a:pt x="3163571" y="1898015"/>
                  <a:pt x="3176905" y="1837055"/>
                  <a:pt x="3204846" y="1782445"/>
                </a:cubicBezTo>
                <a:cubicBezTo>
                  <a:pt x="3278505" y="1638300"/>
                  <a:pt x="3375025" y="1647190"/>
                  <a:pt x="3463290" y="1586230"/>
                </a:cubicBezTo>
                <a:lnTo>
                  <a:pt x="3463290" y="1582420"/>
                </a:lnTo>
                <a:cubicBezTo>
                  <a:pt x="3463290" y="1582420"/>
                  <a:pt x="3463290" y="1582420"/>
                  <a:pt x="3463290" y="1582420"/>
                </a:cubicBezTo>
                <a:cubicBezTo>
                  <a:pt x="3405505" y="1623695"/>
                  <a:pt x="3324860" y="1642745"/>
                  <a:pt x="3284855" y="1677670"/>
                </a:cubicBezTo>
                <a:close/>
                <a:moveTo>
                  <a:pt x="3277235" y="1837055"/>
                </a:moveTo>
                <a:cubicBezTo>
                  <a:pt x="3263900" y="1871345"/>
                  <a:pt x="3258185" y="1908810"/>
                  <a:pt x="3261360" y="1945005"/>
                </a:cubicBezTo>
                <a:cubicBezTo>
                  <a:pt x="3261360" y="1945640"/>
                  <a:pt x="3261360" y="1946910"/>
                  <a:pt x="3261996" y="1948180"/>
                </a:cubicBezTo>
                <a:lnTo>
                  <a:pt x="3267075" y="1948180"/>
                </a:lnTo>
                <a:cubicBezTo>
                  <a:pt x="3267075" y="1947545"/>
                  <a:pt x="3267075" y="1947545"/>
                  <a:pt x="3267075" y="1946910"/>
                </a:cubicBezTo>
                <a:cubicBezTo>
                  <a:pt x="3258821" y="1864995"/>
                  <a:pt x="3299460" y="1768475"/>
                  <a:pt x="3375660" y="1731010"/>
                </a:cubicBezTo>
                <a:cubicBezTo>
                  <a:pt x="3399790" y="1718310"/>
                  <a:pt x="3434715" y="1715135"/>
                  <a:pt x="3463290" y="1708785"/>
                </a:cubicBezTo>
                <a:lnTo>
                  <a:pt x="3463290" y="1703070"/>
                </a:lnTo>
                <a:cubicBezTo>
                  <a:pt x="3440430" y="1708150"/>
                  <a:pt x="3415030" y="1711325"/>
                  <a:pt x="3393440" y="1717675"/>
                </a:cubicBezTo>
                <a:cubicBezTo>
                  <a:pt x="3341371" y="1734185"/>
                  <a:pt x="3296921" y="1783715"/>
                  <a:pt x="3277235" y="1837055"/>
                </a:cubicBezTo>
                <a:close/>
                <a:moveTo>
                  <a:pt x="2953385" y="1438910"/>
                </a:moveTo>
                <a:cubicBezTo>
                  <a:pt x="2814321" y="1683385"/>
                  <a:pt x="2722246" y="1843405"/>
                  <a:pt x="2665096" y="1948180"/>
                </a:cubicBezTo>
                <a:lnTo>
                  <a:pt x="2665730" y="1948180"/>
                </a:lnTo>
                <a:cubicBezTo>
                  <a:pt x="2766696" y="1779905"/>
                  <a:pt x="2907030" y="1519555"/>
                  <a:pt x="3039746" y="1292860"/>
                </a:cubicBezTo>
                <a:cubicBezTo>
                  <a:pt x="3157221" y="1090930"/>
                  <a:pt x="3305175" y="905510"/>
                  <a:pt x="3462655" y="820420"/>
                </a:cubicBezTo>
                <a:lnTo>
                  <a:pt x="3462655" y="817245"/>
                </a:lnTo>
                <a:cubicBezTo>
                  <a:pt x="3453130" y="822325"/>
                  <a:pt x="3442335" y="829310"/>
                  <a:pt x="3433446" y="833755"/>
                </a:cubicBezTo>
                <a:cubicBezTo>
                  <a:pt x="3241040" y="955675"/>
                  <a:pt x="3099435" y="1175385"/>
                  <a:pt x="2953385" y="1438910"/>
                </a:cubicBezTo>
                <a:close/>
                <a:moveTo>
                  <a:pt x="2828290" y="846455"/>
                </a:moveTo>
                <a:cubicBezTo>
                  <a:pt x="2789555" y="960755"/>
                  <a:pt x="2766060" y="1068705"/>
                  <a:pt x="2713355" y="1180465"/>
                </a:cubicBezTo>
                <a:cubicBezTo>
                  <a:pt x="2584450" y="1471930"/>
                  <a:pt x="2338071" y="1789430"/>
                  <a:pt x="2098040" y="1948180"/>
                </a:cubicBezTo>
                <a:lnTo>
                  <a:pt x="2104390" y="1948180"/>
                </a:lnTo>
                <a:cubicBezTo>
                  <a:pt x="2118996" y="1939290"/>
                  <a:pt x="2133600" y="1925955"/>
                  <a:pt x="2149475" y="1915795"/>
                </a:cubicBezTo>
                <a:cubicBezTo>
                  <a:pt x="2368550" y="1748155"/>
                  <a:pt x="2565400" y="1492250"/>
                  <a:pt x="2693671" y="1228725"/>
                </a:cubicBezTo>
                <a:cubicBezTo>
                  <a:pt x="2781300" y="1054735"/>
                  <a:pt x="2800350" y="908685"/>
                  <a:pt x="2856865" y="780415"/>
                </a:cubicBezTo>
                <a:cubicBezTo>
                  <a:pt x="2975610" y="497205"/>
                  <a:pt x="3220085" y="230505"/>
                  <a:pt x="3462655" y="125730"/>
                </a:cubicBezTo>
                <a:lnTo>
                  <a:pt x="3462655" y="124460"/>
                </a:lnTo>
                <a:cubicBezTo>
                  <a:pt x="3194685" y="229235"/>
                  <a:pt x="2924810" y="564515"/>
                  <a:pt x="2828290" y="846455"/>
                </a:cubicBezTo>
                <a:close/>
                <a:moveTo>
                  <a:pt x="2940685" y="968375"/>
                </a:moveTo>
                <a:cubicBezTo>
                  <a:pt x="2904490" y="1043940"/>
                  <a:pt x="2884171" y="1115060"/>
                  <a:pt x="2855596" y="1181100"/>
                </a:cubicBezTo>
                <a:cubicBezTo>
                  <a:pt x="2752725" y="1428115"/>
                  <a:pt x="2547621" y="1745615"/>
                  <a:pt x="2354580" y="1946275"/>
                </a:cubicBezTo>
                <a:cubicBezTo>
                  <a:pt x="2353946" y="1946910"/>
                  <a:pt x="2353310" y="1947545"/>
                  <a:pt x="2352675" y="1948180"/>
                </a:cubicBezTo>
                <a:lnTo>
                  <a:pt x="2354580" y="1948180"/>
                </a:lnTo>
                <a:cubicBezTo>
                  <a:pt x="2411096" y="1895475"/>
                  <a:pt x="2468246" y="1821815"/>
                  <a:pt x="2530475" y="1741170"/>
                </a:cubicBezTo>
                <a:cubicBezTo>
                  <a:pt x="2860040" y="1287780"/>
                  <a:pt x="2863850" y="1127760"/>
                  <a:pt x="2952750" y="949325"/>
                </a:cubicBezTo>
                <a:cubicBezTo>
                  <a:pt x="3054985" y="734695"/>
                  <a:pt x="3258821" y="491490"/>
                  <a:pt x="3463290" y="404495"/>
                </a:cubicBezTo>
                <a:lnTo>
                  <a:pt x="3463290" y="401320"/>
                </a:lnTo>
                <a:cubicBezTo>
                  <a:pt x="3246121" y="494665"/>
                  <a:pt x="3044190" y="744220"/>
                  <a:pt x="2940685" y="968375"/>
                </a:cubicBezTo>
                <a:close/>
                <a:moveTo>
                  <a:pt x="2931796" y="800100"/>
                </a:moveTo>
                <a:cubicBezTo>
                  <a:pt x="2886710" y="881380"/>
                  <a:pt x="2845435" y="1006475"/>
                  <a:pt x="2824480" y="1073150"/>
                </a:cubicBezTo>
                <a:cubicBezTo>
                  <a:pt x="2800985" y="1139825"/>
                  <a:pt x="2772410" y="1207135"/>
                  <a:pt x="2738121" y="1276350"/>
                </a:cubicBezTo>
                <a:cubicBezTo>
                  <a:pt x="2648585" y="1453515"/>
                  <a:pt x="2555875" y="1593215"/>
                  <a:pt x="2427605" y="1746250"/>
                </a:cubicBezTo>
                <a:cubicBezTo>
                  <a:pt x="2358390" y="1828165"/>
                  <a:pt x="2289810" y="1896745"/>
                  <a:pt x="2228850" y="1947545"/>
                </a:cubicBezTo>
                <a:lnTo>
                  <a:pt x="2237740" y="1947545"/>
                </a:lnTo>
                <a:cubicBezTo>
                  <a:pt x="2239010" y="1946275"/>
                  <a:pt x="2240280" y="1945005"/>
                  <a:pt x="2242185" y="1943735"/>
                </a:cubicBezTo>
                <a:cubicBezTo>
                  <a:pt x="2452371" y="1760220"/>
                  <a:pt x="2644775" y="1490980"/>
                  <a:pt x="2770505" y="1220470"/>
                </a:cubicBezTo>
                <a:cubicBezTo>
                  <a:pt x="2823846" y="1114425"/>
                  <a:pt x="2855596" y="966470"/>
                  <a:pt x="2919730" y="836295"/>
                </a:cubicBezTo>
                <a:cubicBezTo>
                  <a:pt x="3041650" y="581660"/>
                  <a:pt x="3267075" y="346710"/>
                  <a:pt x="3463290" y="267335"/>
                </a:cubicBezTo>
                <a:lnTo>
                  <a:pt x="3463290" y="261620"/>
                </a:lnTo>
                <a:cubicBezTo>
                  <a:pt x="3247390" y="348615"/>
                  <a:pt x="3039110" y="591185"/>
                  <a:pt x="2931796" y="800100"/>
                </a:cubicBezTo>
                <a:close/>
                <a:moveTo>
                  <a:pt x="3079750" y="1060450"/>
                </a:moveTo>
                <a:cubicBezTo>
                  <a:pt x="3014346" y="1162050"/>
                  <a:pt x="2974975" y="1257300"/>
                  <a:pt x="2929255" y="1341755"/>
                </a:cubicBezTo>
                <a:cubicBezTo>
                  <a:pt x="2837180" y="1518920"/>
                  <a:pt x="2684146" y="1772285"/>
                  <a:pt x="2568575" y="1948180"/>
                </a:cubicBezTo>
                <a:lnTo>
                  <a:pt x="2571750" y="1948180"/>
                </a:lnTo>
                <a:cubicBezTo>
                  <a:pt x="2600960" y="1904365"/>
                  <a:pt x="2631440" y="1856740"/>
                  <a:pt x="2665096" y="1804035"/>
                </a:cubicBezTo>
                <a:cubicBezTo>
                  <a:pt x="2826385" y="1550035"/>
                  <a:pt x="2929890" y="1349375"/>
                  <a:pt x="3037840" y="1136650"/>
                </a:cubicBezTo>
                <a:cubicBezTo>
                  <a:pt x="3132455" y="966470"/>
                  <a:pt x="3296921" y="760730"/>
                  <a:pt x="3463925" y="681355"/>
                </a:cubicBezTo>
                <a:lnTo>
                  <a:pt x="3463925" y="678180"/>
                </a:lnTo>
                <a:cubicBezTo>
                  <a:pt x="3321050" y="742950"/>
                  <a:pt x="3167380" y="920115"/>
                  <a:pt x="3079750" y="1060450"/>
                </a:cubicBezTo>
                <a:close/>
                <a:moveTo>
                  <a:pt x="2969260" y="1089025"/>
                </a:moveTo>
                <a:cubicBezTo>
                  <a:pt x="2854325" y="1372235"/>
                  <a:pt x="2668271" y="1689735"/>
                  <a:pt x="2463800" y="1948180"/>
                </a:cubicBezTo>
                <a:lnTo>
                  <a:pt x="2467610" y="1948180"/>
                </a:lnTo>
                <a:cubicBezTo>
                  <a:pt x="2507615" y="1898015"/>
                  <a:pt x="2551430" y="1838960"/>
                  <a:pt x="2597150" y="1772285"/>
                </a:cubicBezTo>
                <a:cubicBezTo>
                  <a:pt x="2827021" y="1434465"/>
                  <a:pt x="2874010" y="1306195"/>
                  <a:pt x="2993390" y="1047115"/>
                </a:cubicBezTo>
                <a:cubicBezTo>
                  <a:pt x="3103880" y="831850"/>
                  <a:pt x="3278505" y="632460"/>
                  <a:pt x="3463290" y="541020"/>
                </a:cubicBezTo>
                <a:lnTo>
                  <a:pt x="3463290" y="539750"/>
                </a:lnTo>
                <a:cubicBezTo>
                  <a:pt x="3260090" y="629920"/>
                  <a:pt x="3067685" y="878840"/>
                  <a:pt x="2969260" y="1089025"/>
                </a:cubicBezTo>
                <a:close/>
                <a:moveTo>
                  <a:pt x="3280410" y="1435100"/>
                </a:moveTo>
                <a:cubicBezTo>
                  <a:pt x="3241675" y="1473200"/>
                  <a:pt x="3198496" y="1507490"/>
                  <a:pt x="3166110" y="1541780"/>
                </a:cubicBezTo>
                <a:cubicBezTo>
                  <a:pt x="3075940" y="1634490"/>
                  <a:pt x="2959735" y="1823720"/>
                  <a:pt x="2961640" y="1946275"/>
                </a:cubicBezTo>
                <a:cubicBezTo>
                  <a:pt x="2961640" y="1946910"/>
                  <a:pt x="2961640" y="1947545"/>
                  <a:pt x="2961640" y="1948180"/>
                </a:cubicBezTo>
                <a:lnTo>
                  <a:pt x="2964815" y="1948180"/>
                </a:lnTo>
                <a:cubicBezTo>
                  <a:pt x="2962275" y="1902460"/>
                  <a:pt x="2981960" y="1834515"/>
                  <a:pt x="3020696" y="1757045"/>
                </a:cubicBezTo>
                <a:cubicBezTo>
                  <a:pt x="3079115" y="1640840"/>
                  <a:pt x="3152775" y="1550670"/>
                  <a:pt x="3245485" y="1472565"/>
                </a:cubicBezTo>
                <a:cubicBezTo>
                  <a:pt x="3317875" y="1405890"/>
                  <a:pt x="3394710" y="1325245"/>
                  <a:pt x="3464560" y="1264285"/>
                </a:cubicBezTo>
                <a:lnTo>
                  <a:pt x="3464560" y="1261110"/>
                </a:lnTo>
                <a:cubicBezTo>
                  <a:pt x="3461385" y="1263650"/>
                  <a:pt x="3458210" y="1266190"/>
                  <a:pt x="3455035" y="1268730"/>
                </a:cubicBezTo>
                <a:cubicBezTo>
                  <a:pt x="3395980" y="1318260"/>
                  <a:pt x="3334385" y="1384300"/>
                  <a:pt x="3280410" y="1435100"/>
                </a:cubicBezTo>
                <a:close/>
                <a:moveTo>
                  <a:pt x="1610996" y="1073150"/>
                </a:moveTo>
                <a:cubicBezTo>
                  <a:pt x="1682115" y="1026795"/>
                  <a:pt x="1774190" y="989965"/>
                  <a:pt x="1901825" y="917575"/>
                </a:cubicBezTo>
                <a:cubicBezTo>
                  <a:pt x="2447290" y="601345"/>
                  <a:pt x="2646046" y="154305"/>
                  <a:pt x="2706371" y="635"/>
                </a:cubicBezTo>
                <a:lnTo>
                  <a:pt x="2706371" y="635"/>
                </a:lnTo>
                <a:cubicBezTo>
                  <a:pt x="2609850" y="215900"/>
                  <a:pt x="2390140" y="692150"/>
                  <a:pt x="1736090" y="1001395"/>
                </a:cubicBezTo>
                <a:cubicBezTo>
                  <a:pt x="1707515" y="1015365"/>
                  <a:pt x="1680210" y="1029970"/>
                  <a:pt x="1652271" y="1045845"/>
                </a:cubicBezTo>
                <a:cubicBezTo>
                  <a:pt x="1356996" y="1212215"/>
                  <a:pt x="1123950" y="1468120"/>
                  <a:pt x="958850" y="1791335"/>
                </a:cubicBezTo>
                <a:cubicBezTo>
                  <a:pt x="930910" y="1847850"/>
                  <a:pt x="901700" y="1903095"/>
                  <a:pt x="885190" y="1948180"/>
                </a:cubicBezTo>
                <a:lnTo>
                  <a:pt x="886460" y="1948180"/>
                </a:lnTo>
                <a:cubicBezTo>
                  <a:pt x="942340" y="1832610"/>
                  <a:pt x="1014095" y="1671955"/>
                  <a:pt x="1136015" y="1510665"/>
                </a:cubicBezTo>
                <a:cubicBezTo>
                  <a:pt x="1267460" y="1332230"/>
                  <a:pt x="1424305" y="1186815"/>
                  <a:pt x="1610996" y="1073150"/>
                </a:cubicBezTo>
                <a:close/>
                <a:moveTo>
                  <a:pt x="1993900" y="906145"/>
                </a:moveTo>
                <a:cubicBezTo>
                  <a:pt x="2491740" y="576580"/>
                  <a:pt x="2688590" y="190500"/>
                  <a:pt x="2791460" y="0"/>
                </a:cubicBezTo>
                <a:lnTo>
                  <a:pt x="2787015" y="0"/>
                </a:lnTo>
                <a:cubicBezTo>
                  <a:pt x="2724150" y="110490"/>
                  <a:pt x="2709546" y="142240"/>
                  <a:pt x="2641600" y="248285"/>
                </a:cubicBezTo>
                <a:cubicBezTo>
                  <a:pt x="2512060" y="447040"/>
                  <a:pt x="2298065" y="712470"/>
                  <a:pt x="1945640" y="930275"/>
                </a:cubicBezTo>
                <a:cubicBezTo>
                  <a:pt x="1729105" y="1054100"/>
                  <a:pt x="1616710" y="1134110"/>
                  <a:pt x="1475740" y="1275080"/>
                </a:cubicBezTo>
                <a:cubicBezTo>
                  <a:pt x="1257935" y="1492885"/>
                  <a:pt x="1117600" y="1745615"/>
                  <a:pt x="1018540" y="1939925"/>
                </a:cubicBezTo>
                <a:cubicBezTo>
                  <a:pt x="1017270" y="1942465"/>
                  <a:pt x="1016000" y="1945005"/>
                  <a:pt x="1014095" y="1947545"/>
                </a:cubicBezTo>
                <a:lnTo>
                  <a:pt x="1020445" y="1947545"/>
                </a:lnTo>
                <a:cubicBezTo>
                  <a:pt x="1020445" y="1946910"/>
                  <a:pt x="1021080" y="1946275"/>
                  <a:pt x="1021080" y="1945640"/>
                </a:cubicBezTo>
                <a:cubicBezTo>
                  <a:pt x="1361440" y="1257935"/>
                  <a:pt x="1713230" y="1073785"/>
                  <a:pt x="1993900" y="906145"/>
                </a:cubicBezTo>
                <a:close/>
                <a:moveTo>
                  <a:pt x="2329815" y="1649095"/>
                </a:moveTo>
                <a:cubicBezTo>
                  <a:pt x="2762885" y="1156970"/>
                  <a:pt x="2713355" y="883285"/>
                  <a:pt x="2832100" y="643890"/>
                </a:cubicBezTo>
                <a:cubicBezTo>
                  <a:pt x="2945130" y="386080"/>
                  <a:pt x="3192780" y="109220"/>
                  <a:pt x="3435985" y="0"/>
                </a:cubicBezTo>
                <a:lnTo>
                  <a:pt x="3429000" y="0"/>
                </a:lnTo>
                <a:cubicBezTo>
                  <a:pt x="3360421" y="28575"/>
                  <a:pt x="3284221" y="85090"/>
                  <a:pt x="3228975" y="128270"/>
                </a:cubicBezTo>
                <a:cubicBezTo>
                  <a:pt x="3028315" y="290195"/>
                  <a:pt x="2857500" y="525780"/>
                  <a:pt x="2775585" y="784860"/>
                </a:cubicBezTo>
                <a:cubicBezTo>
                  <a:pt x="2734310" y="935990"/>
                  <a:pt x="2700021" y="1075055"/>
                  <a:pt x="2625725" y="1216660"/>
                </a:cubicBezTo>
                <a:cubicBezTo>
                  <a:pt x="2484755" y="1506220"/>
                  <a:pt x="2204085" y="1824990"/>
                  <a:pt x="1950085" y="1947545"/>
                </a:cubicBezTo>
                <a:lnTo>
                  <a:pt x="1954530" y="1947545"/>
                </a:lnTo>
                <a:cubicBezTo>
                  <a:pt x="2065655" y="1899920"/>
                  <a:pt x="2219960" y="1768475"/>
                  <a:pt x="2329815" y="1649095"/>
                </a:cubicBezTo>
                <a:close/>
                <a:moveTo>
                  <a:pt x="2124075" y="863600"/>
                </a:moveTo>
                <a:cubicBezTo>
                  <a:pt x="2499996" y="572135"/>
                  <a:pt x="2682875" y="287655"/>
                  <a:pt x="2873375" y="0"/>
                </a:cubicBezTo>
                <a:lnTo>
                  <a:pt x="2869565" y="0"/>
                </a:lnTo>
                <a:cubicBezTo>
                  <a:pt x="2856230" y="19050"/>
                  <a:pt x="2840355" y="43180"/>
                  <a:pt x="2821305" y="73025"/>
                </a:cubicBezTo>
                <a:cubicBezTo>
                  <a:pt x="2560955" y="481965"/>
                  <a:pt x="2299971" y="756285"/>
                  <a:pt x="1915796" y="1007745"/>
                </a:cubicBezTo>
                <a:cubicBezTo>
                  <a:pt x="1550035" y="1270635"/>
                  <a:pt x="1331596" y="1624965"/>
                  <a:pt x="1144271" y="1947545"/>
                </a:cubicBezTo>
                <a:lnTo>
                  <a:pt x="1147446" y="1947545"/>
                </a:lnTo>
                <a:cubicBezTo>
                  <a:pt x="1159510" y="1927225"/>
                  <a:pt x="1172210" y="1906270"/>
                  <a:pt x="1185546" y="1883410"/>
                </a:cubicBezTo>
                <a:cubicBezTo>
                  <a:pt x="1607821" y="1151255"/>
                  <a:pt x="1903096" y="1035685"/>
                  <a:pt x="2124075" y="863600"/>
                </a:cubicBezTo>
                <a:close/>
                <a:moveTo>
                  <a:pt x="1897380" y="883285"/>
                </a:moveTo>
                <a:cubicBezTo>
                  <a:pt x="2282825" y="659130"/>
                  <a:pt x="2513330" y="342265"/>
                  <a:pt x="2626996" y="635"/>
                </a:cubicBezTo>
                <a:lnTo>
                  <a:pt x="2624455" y="635"/>
                </a:lnTo>
                <a:cubicBezTo>
                  <a:pt x="2618740" y="16510"/>
                  <a:pt x="2616835" y="22225"/>
                  <a:pt x="2611755" y="37465"/>
                </a:cubicBezTo>
                <a:cubicBezTo>
                  <a:pt x="2470785" y="432435"/>
                  <a:pt x="2189480" y="727075"/>
                  <a:pt x="1833246" y="916940"/>
                </a:cubicBezTo>
                <a:cubicBezTo>
                  <a:pt x="1715771" y="981710"/>
                  <a:pt x="1581785" y="1025525"/>
                  <a:pt x="1470660" y="1089660"/>
                </a:cubicBezTo>
                <a:cubicBezTo>
                  <a:pt x="1137285" y="1274445"/>
                  <a:pt x="910590" y="1557655"/>
                  <a:pt x="771525" y="1899920"/>
                </a:cubicBezTo>
                <a:cubicBezTo>
                  <a:pt x="764540" y="1917065"/>
                  <a:pt x="758190" y="1932940"/>
                  <a:pt x="751840" y="1948815"/>
                </a:cubicBezTo>
                <a:lnTo>
                  <a:pt x="754380" y="1948815"/>
                </a:lnTo>
                <a:cubicBezTo>
                  <a:pt x="798830" y="1838325"/>
                  <a:pt x="861060" y="1692275"/>
                  <a:pt x="965835" y="1544955"/>
                </a:cubicBezTo>
                <a:cubicBezTo>
                  <a:pt x="1308735" y="1069975"/>
                  <a:pt x="1666875" y="1028700"/>
                  <a:pt x="1897380" y="883285"/>
                </a:cubicBezTo>
                <a:close/>
                <a:moveTo>
                  <a:pt x="1822450" y="892810"/>
                </a:moveTo>
                <a:cubicBezTo>
                  <a:pt x="2157096" y="714375"/>
                  <a:pt x="2433321" y="420370"/>
                  <a:pt x="2538096" y="23495"/>
                </a:cubicBezTo>
                <a:cubicBezTo>
                  <a:pt x="2541271" y="13335"/>
                  <a:pt x="2543175" y="5715"/>
                  <a:pt x="2544446" y="0"/>
                </a:cubicBezTo>
                <a:lnTo>
                  <a:pt x="2541271" y="0"/>
                </a:lnTo>
                <a:cubicBezTo>
                  <a:pt x="2540000" y="3810"/>
                  <a:pt x="2538730" y="8255"/>
                  <a:pt x="2537460" y="13970"/>
                </a:cubicBezTo>
                <a:cubicBezTo>
                  <a:pt x="2429510" y="428625"/>
                  <a:pt x="2138680" y="735330"/>
                  <a:pt x="1762760" y="920115"/>
                </a:cubicBezTo>
                <a:cubicBezTo>
                  <a:pt x="1629410" y="989330"/>
                  <a:pt x="1470025" y="1031240"/>
                  <a:pt x="1341755" y="1097915"/>
                </a:cubicBezTo>
                <a:cubicBezTo>
                  <a:pt x="995680" y="1270635"/>
                  <a:pt x="756920" y="1551940"/>
                  <a:pt x="630555" y="1906905"/>
                </a:cubicBezTo>
                <a:cubicBezTo>
                  <a:pt x="625475" y="1920875"/>
                  <a:pt x="621030" y="1934210"/>
                  <a:pt x="616585" y="1947545"/>
                </a:cubicBezTo>
                <a:lnTo>
                  <a:pt x="619125" y="1947545"/>
                </a:lnTo>
                <a:cubicBezTo>
                  <a:pt x="655320" y="1844675"/>
                  <a:pt x="706755" y="1712595"/>
                  <a:pt x="796290" y="1579245"/>
                </a:cubicBezTo>
                <a:cubicBezTo>
                  <a:pt x="1151255" y="1065530"/>
                  <a:pt x="1550035" y="1052195"/>
                  <a:pt x="1822450" y="892810"/>
                </a:cubicBezTo>
                <a:close/>
                <a:moveTo>
                  <a:pt x="2179955" y="880745"/>
                </a:moveTo>
                <a:cubicBezTo>
                  <a:pt x="2495550" y="612140"/>
                  <a:pt x="2707640" y="328930"/>
                  <a:pt x="2842896" y="146685"/>
                </a:cubicBezTo>
                <a:cubicBezTo>
                  <a:pt x="2870200" y="109855"/>
                  <a:pt x="2926715" y="33020"/>
                  <a:pt x="2954655" y="0"/>
                </a:cubicBezTo>
                <a:lnTo>
                  <a:pt x="2951480" y="0"/>
                </a:lnTo>
                <a:cubicBezTo>
                  <a:pt x="2948305" y="3810"/>
                  <a:pt x="2944496" y="8255"/>
                  <a:pt x="2940685" y="12700"/>
                </a:cubicBezTo>
                <a:cubicBezTo>
                  <a:pt x="2723515" y="294005"/>
                  <a:pt x="2573021" y="532130"/>
                  <a:pt x="2193925" y="864870"/>
                </a:cubicBezTo>
                <a:cubicBezTo>
                  <a:pt x="1718946" y="1234440"/>
                  <a:pt x="1551940" y="1527810"/>
                  <a:pt x="1270635" y="1947545"/>
                </a:cubicBezTo>
                <a:lnTo>
                  <a:pt x="1273810" y="1947545"/>
                </a:lnTo>
                <a:cubicBezTo>
                  <a:pt x="1274446" y="1946910"/>
                  <a:pt x="1274446" y="1946275"/>
                  <a:pt x="1275080" y="1945640"/>
                </a:cubicBezTo>
                <a:cubicBezTo>
                  <a:pt x="1303021" y="1905635"/>
                  <a:pt x="1332865" y="1859280"/>
                  <a:pt x="1367155" y="1807210"/>
                </a:cubicBezTo>
                <a:cubicBezTo>
                  <a:pt x="1623696" y="1408430"/>
                  <a:pt x="1842135" y="1140460"/>
                  <a:pt x="2179955" y="880745"/>
                </a:cubicBezTo>
                <a:close/>
                <a:moveTo>
                  <a:pt x="2309496" y="835660"/>
                </a:moveTo>
                <a:cubicBezTo>
                  <a:pt x="2542540" y="599440"/>
                  <a:pt x="2703830" y="398145"/>
                  <a:pt x="2859405" y="206375"/>
                </a:cubicBezTo>
                <a:cubicBezTo>
                  <a:pt x="2934335" y="113665"/>
                  <a:pt x="2993390" y="42545"/>
                  <a:pt x="3035300" y="635"/>
                </a:cubicBezTo>
                <a:cubicBezTo>
                  <a:pt x="3035300" y="635"/>
                  <a:pt x="3035300" y="635"/>
                  <a:pt x="3035935" y="0"/>
                </a:cubicBezTo>
                <a:lnTo>
                  <a:pt x="3031490" y="0"/>
                </a:lnTo>
                <a:cubicBezTo>
                  <a:pt x="3029585" y="1905"/>
                  <a:pt x="3027680" y="3810"/>
                  <a:pt x="3026410" y="5080"/>
                </a:cubicBezTo>
                <a:cubicBezTo>
                  <a:pt x="2827021" y="226695"/>
                  <a:pt x="2674621" y="441960"/>
                  <a:pt x="2461260" y="671195"/>
                </a:cubicBezTo>
                <a:cubicBezTo>
                  <a:pt x="2364105" y="779780"/>
                  <a:pt x="2242185" y="897890"/>
                  <a:pt x="2135505" y="1002030"/>
                </a:cubicBezTo>
                <a:cubicBezTo>
                  <a:pt x="1800860" y="1341755"/>
                  <a:pt x="1630680" y="1646555"/>
                  <a:pt x="1395096" y="1948180"/>
                </a:cubicBezTo>
                <a:lnTo>
                  <a:pt x="1398905" y="1948180"/>
                </a:lnTo>
                <a:cubicBezTo>
                  <a:pt x="1400175" y="1946275"/>
                  <a:pt x="1401446" y="1945005"/>
                  <a:pt x="1402715" y="1943735"/>
                </a:cubicBezTo>
                <a:cubicBezTo>
                  <a:pt x="1454150" y="1879600"/>
                  <a:pt x="1512571" y="1797050"/>
                  <a:pt x="1579880" y="1701800"/>
                </a:cubicBezTo>
                <a:cubicBezTo>
                  <a:pt x="1831340" y="1341120"/>
                  <a:pt x="1998980" y="1128395"/>
                  <a:pt x="2309496" y="835660"/>
                </a:cubicBezTo>
                <a:close/>
                <a:moveTo>
                  <a:pt x="2512060" y="1176020"/>
                </a:moveTo>
                <a:cubicBezTo>
                  <a:pt x="2602230" y="1015365"/>
                  <a:pt x="2646046" y="855980"/>
                  <a:pt x="2721610" y="708025"/>
                </a:cubicBezTo>
                <a:cubicBezTo>
                  <a:pt x="2852421" y="443230"/>
                  <a:pt x="3121025" y="122555"/>
                  <a:pt x="3356610" y="635"/>
                </a:cubicBezTo>
                <a:lnTo>
                  <a:pt x="3349625" y="635"/>
                </a:lnTo>
                <a:cubicBezTo>
                  <a:pt x="3348355" y="1270"/>
                  <a:pt x="3347721" y="1905"/>
                  <a:pt x="3346450" y="1905"/>
                </a:cubicBezTo>
                <a:cubicBezTo>
                  <a:pt x="3253105" y="53975"/>
                  <a:pt x="3183255" y="112395"/>
                  <a:pt x="3094990" y="196215"/>
                </a:cubicBezTo>
                <a:cubicBezTo>
                  <a:pt x="2870200" y="415290"/>
                  <a:pt x="2714625" y="671195"/>
                  <a:pt x="2616200" y="946785"/>
                </a:cubicBezTo>
                <a:cubicBezTo>
                  <a:pt x="2475865" y="1302385"/>
                  <a:pt x="2155190" y="1760220"/>
                  <a:pt x="1850390" y="1948180"/>
                </a:cubicBezTo>
                <a:lnTo>
                  <a:pt x="1856740" y="1948180"/>
                </a:lnTo>
                <a:cubicBezTo>
                  <a:pt x="1878965" y="1936115"/>
                  <a:pt x="1900555" y="1917065"/>
                  <a:pt x="1924050" y="1901825"/>
                </a:cubicBezTo>
                <a:cubicBezTo>
                  <a:pt x="2155190" y="1724660"/>
                  <a:pt x="2364740" y="1448435"/>
                  <a:pt x="2512060" y="1176020"/>
                </a:cubicBezTo>
                <a:close/>
                <a:moveTo>
                  <a:pt x="2035175" y="1661160"/>
                </a:moveTo>
                <a:cubicBezTo>
                  <a:pt x="2426971" y="1179830"/>
                  <a:pt x="2525396" y="866775"/>
                  <a:pt x="2708275" y="607060"/>
                </a:cubicBezTo>
                <a:cubicBezTo>
                  <a:pt x="2860675" y="381635"/>
                  <a:pt x="3098165" y="108585"/>
                  <a:pt x="3277235" y="0"/>
                </a:cubicBezTo>
                <a:lnTo>
                  <a:pt x="3270250" y="0"/>
                </a:lnTo>
                <a:cubicBezTo>
                  <a:pt x="3259455" y="6985"/>
                  <a:pt x="3248660" y="15875"/>
                  <a:pt x="3235960" y="23495"/>
                </a:cubicBezTo>
                <a:cubicBezTo>
                  <a:pt x="3007360" y="191135"/>
                  <a:pt x="2766060" y="492125"/>
                  <a:pt x="2600325" y="772160"/>
                </a:cubicBezTo>
                <a:cubicBezTo>
                  <a:pt x="2499996" y="949325"/>
                  <a:pt x="2446021" y="1062990"/>
                  <a:pt x="2360296" y="1196975"/>
                </a:cubicBezTo>
                <a:cubicBezTo>
                  <a:pt x="2197735" y="1460500"/>
                  <a:pt x="1956435" y="1789430"/>
                  <a:pt x="1744346" y="1947545"/>
                </a:cubicBezTo>
                <a:lnTo>
                  <a:pt x="1747521" y="1947545"/>
                </a:lnTo>
                <a:cubicBezTo>
                  <a:pt x="1825625" y="1898650"/>
                  <a:pt x="1947546" y="1766570"/>
                  <a:pt x="2035175" y="1661160"/>
                </a:cubicBezTo>
                <a:close/>
                <a:moveTo>
                  <a:pt x="3199130" y="0"/>
                </a:moveTo>
                <a:lnTo>
                  <a:pt x="3189605" y="0"/>
                </a:lnTo>
                <a:cubicBezTo>
                  <a:pt x="3129915" y="40640"/>
                  <a:pt x="3012440" y="161925"/>
                  <a:pt x="2988946" y="186690"/>
                </a:cubicBezTo>
                <a:cubicBezTo>
                  <a:pt x="2603500" y="600075"/>
                  <a:pt x="2347596" y="1030605"/>
                  <a:pt x="2075180" y="1408430"/>
                </a:cubicBezTo>
                <a:cubicBezTo>
                  <a:pt x="1957071" y="1574800"/>
                  <a:pt x="1767205" y="1826260"/>
                  <a:pt x="1631315" y="1947545"/>
                </a:cubicBezTo>
                <a:lnTo>
                  <a:pt x="1639571" y="1947545"/>
                </a:lnTo>
                <a:cubicBezTo>
                  <a:pt x="1645285" y="1941830"/>
                  <a:pt x="1651000" y="1934845"/>
                  <a:pt x="1657350" y="1930400"/>
                </a:cubicBezTo>
                <a:cubicBezTo>
                  <a:pt x="2075180" y="1511300"/>
                  <a:pt x="2419985" y="848360"/>
                  <a:pt x="2837180" y="366395"/>
                </a:cubicBezTo>
                <a:cubicBezTo>
                  <a:pt x="2921000" y="264160"/>
                  <a:pt x="3103880" y="66040"/>
                  <a:pt x="3199130" y="0"/>
                </a:cubicBezTo>
                <a:close/>
                <a:moveTo>
                  <a:pt x="2517775" y="683895"/>
                </a:moveTo>
                <a:cubicBezTo>
                  <a:pt x="2735580" y="422275"/>
                  <a:pt x="2994660" y="103505"/>
                  <a:pt x="3115946" y="0"/>
                </a:cubicBezTo>
                <a:lnTo>
                  <a:pt x="3111500" y="0"/>
                </a:lnTo>
                <a:cubicBezTo>
                  <a:pt x="3103246" y="6985"/>
                  <a:pt x="3096260" y="15240"/>
                  <a:pt x="3086100" y="22860"/>
                </a:cubicBezTo>
                <a:cubicBezTo>
                  <a:pt x="2989580" y="107950"/>
                  <a:pt x="2732405" y="420370"/>
                  <a:pt x="2573655" y="612140"/>
                </a:cubicBezTo>
                <a:cubicBezTo>
                  <a:pt x="2506346" y="692785"/>
                  <a:pt x="2435225" y="777875"/>
                  <a:pt x="2361565" y="864870"/>
                </a:cubicBezTo>
                <a:cubicBezTo>
                  <a:pt x="1990725" y="1289685"/>
                  <a:pt x="1770380" y="1664335"/>
                  <a:pt x="1517015" y="1947545"/>
                </a:cubicBezTo>
                <a:lnTo>
                  <a:pt x="1518285" y="1947545"/>
                </a:lnTo>
                <a:cubicBezTo>
                  <a:pt x="1614805" y="1852295"/>
                  <a:pt x="1725296" y="1693545"/>
                  <a:pt x="1857375" y="1515110"/>
                </a:cubicBezTo>
                <a:cubicBezTo>
                  <a:pt x="2149475" y="1110615"/>
                  <a:pt x="2273300" y="975360"/>
                  <a:pt x="2517775" y="683895"/>
                </a:cubicBezTo>
                <a:close/>
              </a:path>
            </a:pathLst>
          </a:custGeom>
          <a:gradFill>
            <a:gsLst>
              <a:gs pos="0">
                <a:srgbClr val="08303F">
                  <a:alpha val="12549"/>
                </a:srgbClr>
              </a:gs>
              <a:gs pos="100000">
                <a:srgbClr val="000000">
                  <a:alpha val="30980"/>
                </a:srgbClr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3"/>
          <p:cNvSpPr/>
          <p:nvPr/>
        </p:nvSpPr>
        <p:spPr>
          <a:xfrm>
            <a:off x="-791534" y="4847381"/>
            <a:ext cx="5815425" cy="5718932"/>
          </a:xfrm>
          <a:custGeom>
            <a:avLst/>
            <a:gdLst/>
            <a:ahLst/>
            <a:cxnLst/>
            <a:rect l="l" t="t" r="r" b="b"/>
            <a:pathLst>
              <a:path w="3947121" h="3881628" extrusionOk="0">
                <a:moveTo>
                  <a:pt x="1064704" y="2536431"/>
                </a:moveTo>
                <a:lnTo>
                  <a:pt x="1064704" y="2505227"/>
                </a:lnTo>
                <a:lnTo>
                  <a:pt x="1095908" y="2505227"/>
                </a:lnTo>
                <a:lnTo>
                  <a:pt x="1095908" y="2473681"/>
                </a:lnTo>
                <a:lnTo>
                  <a:pt x="1064704" y="2473681"/>
                </a:lnTo>
                <a:lnTo>
                  <a:pt x="1064704" y="2442477"/>
                </a:lnTo>
                <a:lnTo>
                  <a:pt x="1033158" y="2442477"/>
                </a:lnTo>
                <a:lnTo>
                  <a:pt x="1033158" y="2473681"/>
                </a:lnTo>
                <a:lnTo>
                  <a:pt x="1001954" y="2473681"/>
                </a:lnTo>
                <a:lnTo>
                  <a:pt x="1001954" y="2505227"/>
                </a:lnTo>
                <a:lnTo>
                  <a:pt x="1033158" y="2505227"/>
                </a:lnTo>
                <a:lnTo>
                  <a:pt x="1033158" y="2536431"/>
                </a:lnTo>
                <a:lnTo>
                  <a:pt x="1064704" y="2536431"/>
                </a:lnTo>
                <a:close/>
                <a:moveTo>
                  <a:pt x="1202207" y="2537803"/>
                </a:moveTo>
                <a:lnTo>
                  <a:pt x="1202207" y="2505570"/>
                </a:lnTo>
                <a:lnTo>
                  <a:pt x="1234440" y="2505570"/>
                </a:lnTo>
                <a:lnTo>
                  <a:pt x="1234440" y="2473338"/>
                </a:lnTo>
                <a:lnTo>
                  <a:pt x="1202207" y="2473338"/>
                </a:lnTo>
                <a:lnTo>
                  <a:pt x="1202207" y="2441105"/>
                </a:lnTo>
                <a:lnTo>
                  <a:pt x="1169975" y="2441105"/>
                </a:lnTo>
                <a:lnTo>
                  <a:pt x="1169975" y="2473338"/>
                </a:lnTo>
                <a:lnTo>
                  <a:pt x="1137742" y="2473338"/>
                </a:lnTo>
                <a:lnTo>
                  <a:pt x="1137742" y="2505570"/>
                </a:lnTo>
                <a:lnTo>
                  <a:pt x="1169975" y="2505570"/>
                </a:lnTo>
                <a:lnTo>
                  <a:pt x="1169975" y="2537803"/>
                </a:lnTo>
                <a:lnTo>
                  <a:pt x="1202207" y="2537803"/>
                </a:lnTo>
                <a:close/>
                <a:moveTo>
                  <a:pt x="1270787" y="2674963"/>
                </a:moveTo>
                <a:lnTo>
                  <a:pt x="1270787" y="2642730"/>
                </a:lnTo>
                <a:lnTo>
                  <a:pt x="1303020" y="2642730"/>
                </a:lnTo>
                <a:lnTo>
                  <a:pt x="1303020" y="2610498"/>
                </a:lnTo>
                <a:lnTo>
                  <a:pt x="1270787" y="2610498"/>
                </a:lnTo>
                <a:lnTo>
                  <a:pt x="1270787" y="2578265"/>
                </a:lnTo>
                <a:lnTo>
                  <a:pt x="1238555" y="2578265"/>
                </a:lnTo>
                <a:lnTo>
                  <a:pt x="1238555" y="2610498"/>
                </a:lnTo>
                <a:lnTo>
                  <a:pt x="1206322" y="2610498"/>
                </a:lnTo>
                <a:lnTo>
                  <a:pt x="1206322" y="2642730"/>
                </a:lnTo>
                <a:lnTo>
                  <a:pt x="1238555" y="2642730"/>
                </a:lnTo>
                <a:lnTo>
                  <a:pt x="1238555" y="2674963"/>
                </a:lnTo>
                <a:lnTo>
                  <a:pt x="1270787" y="2674963"/>
                </a:lnTo>
                <a:close/>
                <a:moveTo>
                  <a:pt x="1133627" y="2400643"/>
                </a:moveTo>
                <a:lnTo>
                  <a:pt x="1133627" y="2368410"/>
                </a:lnTo>
                <a:lnTo>
                  <a:pt x="1165860" y="2368410"/>
                </a:lnTo>
                <a:lnTo>
                  <a:pt x="1165860" y="2336178"/>
                </a:lnTo>
                <a:lnTo>
                  <a:pt x="1133627" y="2336178"/>
                </a:lnTo>
                <a:lnTo>
                  <a:pt x="1133627" y="2303945"/>
                </a:lnTo>
                <a:lnTo>
                  <a:pt x="1101395" y="2303945"/>
                </a:lnTo>
                <a:lnTo>
                  <a:pt x="1101395" y="2336178"/>
                </a:lnTo>
                <a:lnTo>
                  <a:pt x="1069162" y="2336178"/>
                </a:lnTo>
                <a:lnTo>
                  <a:pt x="1069162" y="2368410"/>
                </a:lnTo>
                <a:lnTo>
                  <a:pt x="1101395" y="2368410"/>
                </a:lnTo>
                <a:lnTo>
                  <a:pt x="1101395" y="2400643"/>
                </a:lnTo>
                <a:lnTo>
                  <a:pt x="1133627" y="2400643"/>
                </a:lnTo>
                <a:close/>
                <a:moveTo>
                  <a:pt x="996124" y="2399271"/>
                </a:moveTo>
                <a:lnTo>
                  <a:pt x="996124" y="2368067"/>
                </a:lnTo>
                <a:lnTo>
                  <a:pt x="1027328" y="2368067"/>
                </a:lnTo>
                <a:lnTo>
                  <a:pt x="1027328" y="2336521"/>
                </a:lnTo>
                <a:lnTo>
                  <a:pt x="996124" y="2336521"/>
                </a:lnTo>
                <a:lnTo>
                  <a:pt x="996124" y="2305317"/>
                </a:lnTo>
                <a:lnTo>
                  <a:pt x="964578" y="2305317"/>
                </a:lnTo>
                <a:lnTo>
                  <a:pt x="964578" y="2336521"/>
                </a:lnTo>
                <a:lnTo>
                  <a:pt x="933374" y="2336521"/>
                </a:lnTo>
                <a:lnTo>
                  <a:pt x="933374" y="2368067"/>
                </a:lnTo>
                <a:lnTo>
                  <a:pt x="964578" y="2368067"/>
                </a:lnTo>
                <a:lnTo>
                  <a:pt x="964578" y="2399271"/>
                </a:lnTo>
                <a:lnTo>
                  <a:pt x="996124" y="2399271"/>
                </a:lnTo>
                <a:close/>
                <a:moveTo>
                  <a:pt x="651167" y="1981962"/>
                </a:moveTo>
                <a:lnTo>
                  <a:pt x="651167" y="1954530"/>
                </a:lnTo>
                <a:lnTo>
                  <a:pt x="678599" y="1954530"/>
                </a:lnTo>
                <a:lnTo>
                  <a:pt x="678599" y="1927098"/>
                </a:lnTo>
                <a:lnTo>
                  <a:pt x="651167" y="1927098"/>
                </a:lnTo>
                <a:lnTo>
                  <a:pt x="651167" y="1899666"/>
                </a:lnTo>
                <a:lnTo>
                  <a:pt x="623735" y="1899666"/>
                </a:lnTo>
                <a:lnTo>
                  <a:pt x="623735" y="1927098"/>
                </a:lnTo>
                <a:lnTo>
                  <a:pt x="596303" y="1927098"/>
                </a:lnTo>
                <a:lnTo>
                  <a:pt x="596303" y="1954530"/>
                </a:lnTo>
                <a:lnTo>
                  <a:pt x="623735" y="1954530"/>
                </a:lnTo>
                <a:lnTo>
                  <a:pt x="623735" y="1981962"/>
                </a:lnTo>
                <a:lnTo>
                  <a:pt x="651167" y="1981962"/>
                </a:lnTo>
                <a:close/>
                <a:moveTo>
                  <a:pt x="720090" y="2120494"/>
                </a:moveTo>
                <a:lnTo>
                  <a:pt x="720090" y="2092033"/>
                </a:lnTo>
                <a:lnTo>
                  <a:pt x="748551" y="2092033"/>
                </a:lnTo>
                <a:lnTo>
                  <a:pt x="748551" y="2063915"/>
                </a:lnTo>
                <a:lnTo>
                  <a:pt x="720090" y="2063915"/>
                </a:lnTo>
                <a:lnTo>
                  <a:pt x="720090" y="2035454"/>
                </a:lnTo>
                <a:lnTo>
                  <a:pt x="691972" y="2035454"/>
                </a:lnTo>
                <a:lnTo>
                  <a:pt x="691972" y="2063915"/>
                </a:lnTo>
                <a:lnTo>
                  <a:pt x="663511" y="2063915"/>
                </a:lnTo>
                <a:lnTo>
                  <a:pt x="663511" y="2092033"/>
                </a:lnTo>
                <a:lnTo>
                  <a:pt x="691972" y="2092033"/>
                </a:lnTo>
                <a:lnTo>
                  <a:pt x="691972" y="2120494"/>
                </a:lnTo>
                <a:lnTo>
                  <a:pt x="720090" y="2120494"/>
                </a:lnTo>
                <a:close/>
                <a:moveTo>
                  <a:pt x="858279" y="2123580"/>
                </a:moveTo>
                <a:lnTo>
                  <a:pt x="858279" y="2093062"/>
                </a:lnTo>
                <a:lnTo>
                  <a:pt x="888797" y="2093062"/>
                </a:lnTo>
                <a:lnTo>
                  <a:pt x="888797" y="2062886"/>
                </a:lnTo>
                <a:lnTo>
                  <a:pt x="858279" y="2062886"/>
                </a:lnTo>
                <a:lnTo>
                  <a:pt x="858279" y="2032368"/>
                </a:lnTo>
                <a:lnTo>
                  <a:pt x="828103" y="2032368"/>
                </a:lnTo>
                <a:lnTo>
                  <a:pt x="828103" y="2062886"/>
                </a:lnTo>
                <a:lnTo>
                  <a:pt x="797585" y="2062886"/>
                </a:lnTo>
                <a:lnTo>
                  <a:pt x="797585" y="2093062"/>
                </a:lnTo>
                <a:lnTo>
                  <a:pt x="828103" y="2093062"/>
                </a:lnTo>
                <a:lnTo>
                  <a:pt x="828103" y="2123580"/>
                </a:lnTo>
                <a:lnTo>
                  <a:pt x="858279" y="2123580"/>
                </a:lnTo>
                <a:close/>
                <a:moveTo>
                  <a:pt x="927202" y="2261768"/>
                </a:moveTo>
                <a:lnTo>
                  <a:pt x="927202" y="2230565"/>
                </a:lnTo>
                <a:lnTo>
                  <a:pt x="958405" y="2230565"/>
                </a:lnTo>
                <a:lnTo>
                  <a:pt x="958405" y="2199704"/>
                </a:lnTo>
                <a:lnTo>
                  <a:pt x="927202" y="2199704"/>
                </a:lnTo>
                <a:lnTo>
                  <a:pt x="927202" y="2168500"/>
                </a:lnTo>
                <a:lnTo>
                  <a:pt x="896341" y="2168500"/>
                </a:lnTo>
                <a:lnTo>
                  <a:pt x="896341" y="2199704"/>
                </a:lnTo>
                <a:lnTo>
                  <a:pt x="865137" y="2199704"/>
                </a:lnTo>
                <a:lnTo>
                  <a:pt x="865137" y="2230565"/>
                </a:lnTo>
                <a:lnTo>
                  <a:pt x="896341" y="2230565"/>
                </a:lnTo>
                <a:lnTo>
                  <a:pt x="896341" y="2261768"/>
                </a:lnTo>
                <a:lnTo>
                  <a:pt x="927202" y="2261768"/>
                </a:lnTo>
                <a:close/>
                <a:moveTo>
                  <a:pt x="789356" y="2259025"/>
                </a:moveTo>
                <a:lnTo>
                  <a:pt x="789356" y="2229879"/>
                </a:lnTo>
                <a:lnTo>
                  <a:pt x="818502" y="2229879"/>
                </a:lnTo>
                <a:lnTo>
                  <a:pt x="818502" y="2200389"/>
                </a:lnTo>
                <a:lnTo>
                  <a:pt x="789356" y="2200389"/>
                </a:lnTo>
                <a:lnTo>
                  <a:pt x="789356" y="2171243"/>
                </a:lnTo>
                <a:lnTo>
                  <a:pt x="759866" y="2171243"/>
                </a:lnTo>
                <a:lnTo>
                  <a:pt x="759866" y="2200389"/>
                </a:lnTo>
                <a:lnTo>
                  <a:pt x="730720" y="2200389"/>
                </a:lnTo>
                <a:lnTo>
                  <a:pt x="730720" y="2229879"/>
                </a:lnTo>
                <a:lnTo>
                  <a:pt x="759866" y="2229879"/>
                </a:lnTo>
                <a:lnTo>
                  <a:pt x="759866" y="2259025"/>
                </a:lnTo>
                <a:lnTo>
                  <a:pt x="789356" y="2259025"/>
                </a:lnTo>
                <a:close/>
                <a:moveTo>
                  <a:pt x="1888007" y="2812123"/>
                </a:moveTo>
                <a:lnTo>
                  <a:pt x="1888007" y="2779890"/>
                </a:lnTo>
                <a:lnTo>
                  <a:pt x="1920240" y="2779890"/>
                </a:lnTo>
                <a:lnTo>
                  <a:pt x="1920240" y="2747658"/>
                </a:lnTo>
                <a:lnTo>
                  <a:pt x="1888007" y="2747658"/>
                </a:lnTo>
                <a:lnTo>
                  <a:pt x="1888007" y="2715425"/>
                </a:lnTo>
                <a:lnTo>
                  <a:pt x="1855775" y="2715425"/>
                </a:lnTo>
                <a:lnTo>
                  <a:pt x="1855775" y="2747658"/>
                </a:lnTo>
                <a:lnTo>
                  <a:pt x="1823542" y="2747658"/>
                </a:lnTo>
                <a:lnTo>
                  <a:pt x="1823542" y="2779890"/>
                </a:lnTo>
                <a:lnTo>
                  <a:pt x="1855775" y="2779890"/>
                </a:lnTo>
                <a:lnTo>
                  <a:pt x="1855775" y="2812123"/>
                </a:lnTo>
                <a:lnTo>
                  <a:pt x="1888007" y="2812123"/>
                </a:lnTo>
                <a:close/>
                <a:moveTo>
                  <a:pt x="1750847" y="2812123"/>
                </a:moveTo>
                <a:lnTo>
                  <a:pt x="1750847" y="2779890"/>
                </a:lnTo>
                <a:lnTo>
                  <a:pt x="1783080" y="2779890"/>
                </a:lnTo>
                <a:lnTo>
                  <a:pt x="1783080" y="2747658"/>
                </a:lnTo>
                <a:lnTo>
                  <a:pt x="1750847" y="2747658"/>
                </a:lnTo>
                <a:lnTo>
                  <a:pt x="1750847" y="2715425"/>
                </a:lnTo>
                <a:lnTo>
                  <a:pt x="1718615" y="2715425"/>
                </a:lnTo>
                <a:lnTo>
                  <a:pt x="1718615" y="2747658"/>
                </a:lnTo>
                <a:lnTo>
                  <a:pt x="1686382" y="2747658"/>
                </a:lnTo>
                <a:lnTo>
                  <a:pt x="1686382" y="2779890"/>
                </a:lnTo>
                <a:lnTo>
                  <a:pt x="1718615" y="2779890"/>
                </a:lnTo>
                <a:lnTo>
                  <a:pt x="1718615" y="2812123"/>
                </a:lnTo>
                <a:lnTo>
                  <a:pt x="1750847" y="2812123"/>
                </a:lnTo>
                <a:close/>
                <a:moveTo>
                  <a:pt x="1819427" y="2674963"/>
                </a:moveTo>
                <a:lnTo>
                  <a:pt x="1819427" y="2642730"/>
                </a:lnTo>
                <a:lnTo>
                  <a:pt x="1851660" y="2642730"/>
                </a:lnTo>
                <a:lnTo>
                  <a:pt x="1851660" y="2610498"/>
                </a:lnTo>
                <a:lnTo>
                  <a:pt x="1819427" y="2610498"/>
                </a:lnTo>
                <a:lnTo>
                  <a:pt x="1819427" y="2578265"/>
                </a:lnTo>
                <a:lnTo>
                  <a:pt x="1787195" y="2578265"/>
                </a:lnTo>
                <a:lnTo>
                  <a:pt x="1787195" y="2610498"/>
                </a:lnTo>
                <a:lnTo>
                  <a:pt x="1754962" y="2610498"/>
                </a:lnTo>
                <a:lnTo>
                  <a:pt x="1754962" y="2642730"/>
                </a:lnTo>
                <a:lnTo>
                  <a:pt x="1787195" y="2642730"/>
                </a:lnTo>
                <a:lnTo>
                  <a:pt x="1787195" y="2674963"/>
                </a:lnTo>
                <a:lnTo>
                  <a:pt x="1819427" y="2674963"/>
                </a:lnTo>
                <a:close/>
                <a:moveTo>
                  <a:pt x="691972" y="1761134"/>
                </a:moveTo>
                <a:lnTo>
                  <a:pt x="691972" y="1789595"/>
                </a:lnTo>
                <a:lnTo>
                  <a:pt x="663511" y="1789595"/>
                </a:lnTo>
                <a:lnTo>
                  <a:pt x="663511" y="1817713"/>
                </a:lnTo>
                <a:lnTo>
                  <a:pt x="691972" y="1817713"/>
                </a:lnTo>
                <a:lnTo>
                  <a:pt x="691972" y="1846174"/>
                </a:lnTo>
                <a:lnTo>
                  <a:pt x="720090" y="1846174"/>
                </a:lnTo>
                <a:lnTo>
                  <a:pt x="720090" y="1817713"/>
                </a:lnTo>
                <a:lnTo>
                  <a:pt x="748551" y="1817713"/>
                </a:lnTo>
                <a:lnTo>
                  <a:pt x="748551" y="1789595"/>
                </a:lnTo>
                <a:lnTo>
                  <a:pt x="720090" y="1789595"/>
                </a:lnTo>
                <a:lnTo>
                  <a:pt x="720090" y="1761134"/>
                </a:lnTo>
                <a:lnTo>
                  <a:pt x="691972" y="1761134"/>
                </a:lnTo>
                <a:close/>
                <a:moveTo>
                  <a:pt x="1682267" y="2674963"/>
                </a:moveTo>
                <a:lnTo>
                  <a:pt x="1682267" y="2642730"/>
                </a:lnTo>
                <a:lnTo>
                  <a:pt x="1714500" y="2642730"/>
                </a:lnTo>
                <a:lnTo>
                  <a:pt x="1714500" y="2610498"/>
                </a:lnTo>
                <a:lnTo>
                  <a:pt x="1682267" y="2610498"/>
                </a:lnTo>
                <a:lnTo>
                  <a:pt x="1682267" y="2578265"/>
                </a:lnTo>
                <a:lnTo>
                  <a:pt x="1650035" y="2578265"/>
                </a:lnTo>
                <a:lnTo>
                  <a:pt x="1650035" y="2610498"/>
                </a:lnTo>
                <a:lnTo>
                  <a:pt x="1617802" y="2610498"/>
                </a:lnTo>
                <a:lnTo>
                  <a:pt x="1617802" y="2642730"/>
                </a:lnTo>
                <a:lnTo>
                  <a:pt x="1650035" y="2642730"/>
                </a:lnTo>
                <a:lnTo>
                  <a:pt x="1650035" y="2674963"/>
                </a:lnTo>
                <a:lnTo>
                  <a:pt x="1682267" y="2674963"/>
                </a:lnTo>
                <a:close/>
                <a:moveTo>
                  <a:pt x="1476527" y="2537803"/>
                </a:moveTo>
                <a:lnTo>
                  <a:pt x="1476527" y="2505570"/>
                </a:lnTo>
                <a:lnTo>
                  <a:pt x="1508760" y="2505570"/>
                </a:lnTo>
                <a:lnTo>
                  <a:pt x="1508760" y="2473338"/>
                </a:lnTo>
                <a:lnTo>
                  <a:pt x="1476527" y="2473338"/>
                </a:lnTo>
                <a:lnTo>
                  <a:pt x="1476527" y="2441105"/>
                </a:lnTo>
                <a:lnTo>
                  <a:pt x="1444295" y="2441105"/>
                </a:lnTo>
                <a:lnTo>
                  <a:pt x="1444295" y="2473338"/>
                </a:lnTo>
                <a:lnTo>
                  <a:pt x="1412062" y="2473338"/>
                </a:lnTo>
                <a:lnTo>
                  <a:pt x="1412062" y="2505570"/>
                </a:lnTo>
                <a:lnTo>
                  <a:pt x="1444295" y="2505570"/>
                </a:lnTo>
                <a:lnTo>
                  <a:pt x="1444295" y="2537803"/>
                </a:lnTo>
                <a:lnTo>
                  <a:pt x="1476527" y="2537803"/>
                </a:lnTo>
                <a:close/>
                <a:moveTo>
                  <a:pt x="1407947" y="2674963"/>
                </a:moveTo>
                <a:lnTo>
                  <a:pt x="1407947" y="2642730"/>
                </a:lnTo>
                <a:lnTo>
                  <a:pt x="1440180" y="2642730"/>
                </a:lnTo>
                <a:lnTo>
                  <a:pt x="1440180" y="2610498"/>
                </a:lnTo>
                <a:lnTo>
                  <a:pt x="1407947" y="2610498"/>
                </a:lnTo>
                <a:lnTo>
                  <a:pt x="1407947" y="2578265"/>
                </a:lnTo>
                <a:lnTo>
                  <a:pt x="1375715" y="2578265"/>
                </a:lnTo>
                <a:lnTo>
                  <a:pt x="1375715" y="2610498"/>
                </a:lnTo>
                <a:lnTo>
                  <a:pt x="1343482" y="2610498"/>
                </a:lnTo>
                <a:lnTo>
                  <a:pt x="1343482" y="2642730"/>
                </a:lnTo>
                <a:lnTo>
                  <a:pt x="1375715" y="2642730"/>
                </a:lnTo>
                <a:lnTo>
                  <a:pt x="1375715" y="2674963"/>
                </a:lnTo>
                <a:lnTo>
                  <a:pt x="1407947" y="2674963"/>
                </a:lnTo>
                <a:close/>
                <a:moveTo>
                  <a:pt x="1339367" y="2537803"/>
                </a:moveTo>
                <a:lnTo>
                  <a:pt x="1339367" y="2505570"/>
                </a:lnTo>
                <a:lnTo>
                  <a:pt x="1371600" y="2505570"/>
                </a:lnTo>
                <a:lnTo>
                  <a:pt x="1371600" y="2473338"/>
                </a:lnTo>
                <a:lnTo>
                  <a:pt x="1339367" y="2473338"/>
                </a:lnTo>
                <a:lnTo>
                  <a:pt x="1339367" y="2441105"/>
                </a:lnTo>
                <a:lnTo>
                  <a:pt x="1307135" y="2441105"/>
                </a:lnTo>
                <a:lnTo>
                  <a:pt x="1307135" y="2473338"/>
                </a:lnTo>
                <a:lnTo>
                  <a:pt x="1274902" y="2473338"/>
                </a:lnTo>
                <a:lnTo>
                  <a:pt x="1274902" y="2505570"/>
                </a:lnTo>
                <a:lnTo>
                  <a:pt x="1307135" y="2505570"/>
                </a:lnTo>
                <a:lnTo>
                  <a:pt x="1307135" y="2537803"/>
                </a:lnTo>
                <a:lnTo>
                  <a:pt x="1339367" y="2537803"/>
                </a:lnTo>
                <a:close/>
                <a:moveTo>
                  <a:pt x="1613687" y="2812123"/>
                </a:moveTo>
                <a:lnTo>
                  <a:pt x="1613687" y="2779890"/>
                </a:lnTo>
                <a:lnTo>
                  <a:pt x="1645920" y="2779890"/>
                </a:lnTo>
                <a:lnTo>
                  <a:pt x="1645920" y="2747658"/>
                </a:lnTo>
                <a:lnTo>
                  <a:pt x="1613687" y="2747658"/>
                </a:lnTo>
                <a:lnTo>
                  <a:pt x="1613687" y="2715425"/>
                </a:lnTo>
                <a:lnTo>
                  <a:pt x="1581455" y="2715425"/>
                </a:lnTo>
                <a:lnTo>
                  <a:pt x="1581455" y="2747658"/>
                </a:lnTo>
                <a:lnTo>
                  <a:pt x="1549222" y="2747658"/>
                </a:lnTo>
                <a:lnTo>
                  <a:pt x="1549222" y="2779890"/>
                </a:lnTo>
                <a:lnTo>
                  <a:pt x="1581455" y="2779890"/>
                </a:lnTo>
                <a:lnTo>
                  <a:pt x="1581455" y="2812123"/>
                </a:lnTo>
                <a:lnTo>
                  <a:pt x="1613687" y="2812123"/>
                </a:lnTo>
                <a:close/>
                <a:moveTo>
                  <a:pt x="1956587" y="2674963"/>
                </a:moveTo>
                <a:lnTo>
                  <a:pt x="1956587" y="2642730"/>
                </a:lnTo>
                <a:lnTo>
                  <a:pt x="1988820" y="2642730"/>
                </a:lnTo>
                <a:lnTo>
                  <a:pt x="1988820" y="2610498"/>
                </a:lnTo>
                <a:lnTo>
                  <a:pt x="1956587" y="2610498"/>
                </a:lnTo>
                <a:lnTo>
                  <a:pt x="1956587" y="2578265"/>
                </a:lnTo>
                <a:lnTo>
                  <a:pt x="1924355" y="2578265"/>
                </a:lnTo>
                <a:lnTo>
                  <a:pt x="1924355" y="2610498"/>
                </a:lnTo>
                <a:lnTo>
                  <a:pt x="1892122" y="2610498"/>
                </a:lnTo>
                <a:lnTo>
                  <a:pt x="1892122" y="2642730"/>
                </a:lnTo>
                <a:lnTo>
                  <a:pt x="1924355" y="2642730"/>
                </a:lnTo>
                <a:lnTo>
                  <a:pt x="1924355" y="2674963"/>
                </a:lnTo>
                <a:lnTo>
                  <a:pt x="1956587" y="2674963"/>
                </a:lnTo>
                <a:close/>
                <a:moveTo>
                  <a:pt x="2130095" y="1069505"/>
                </a:moveTo>
                <a:lnTo>
                  <a:pt x="2130095" y="1101738"/>
                </a:lnTo>
                <a:lnTo>
                  <a:pt x="2097862" y="1101738"/>
                </a:lnTo>
                <a:lnTo>
                  <a:pt x="2097862" y="1133970"/>
                </a:lnTo>
                <a:lnTo>
                  <a:pt x="2130095" y="1133970"/>
                </a:lnTo>
                <a:lnTo>
                  <a:pt x="2130095" y="1166203"/>
                </a:lnTo>
                <a:lnTo>
                  <a:pt x="2162327" y="1166203"/>
                </a:lnTo>
                <a:lnTo>
                  <a:pt x="2162327" y="1133970"/>
                </a:lnTo>
                <a:lnTo>
                  <a:pt x="2194560" y="1133970"/>
                </a:lnTo>
                <a:lnTo>
                  <a:pt x="2194560" y="1101738"/>
                </a:lnTo>
                <a:lnTo>
                  <a:pt x="2162327" y="1101738"/>
                </a:lnTo>
                <a:lnTo>
                  <a:pt x="2162327" y="1069505"/>
                </a:lnTo>
                <a:lnTo>
                  <a:pt x="2130095" y="1069505"/>
                </a:lnTo>
                <a:close/>
                <a:moveTo>
                  <a:pt x="1444295" y="1069505"/>
                </a:moveTo>
                <a:lnTo>
                  <a:pt x="1444295" y="1101738"/>
                </a:lnTo>
                <a:lnTo>
                  <a:pt x="1412062" y="1101738"/>
                </a:lnTo>
                <a:lnTo>
                  <a:pt x="1412062" y="1133970"/>
                </a:lnTo>
                <a:lnTo>
                  <a:pt x="1444295" y="1133970"/>
                </a:lnTo>
                <a:lnTo>
                  <a:pt x="1444295" y="1166203"/>
                </a:lnTo>
                <a:lnTo>
                  <a:pt x="1476527" y="1166203"/>
                </a:lnTo>
                <a:lnTo>
                  <a:pt x="1476527" y="1133970"/>
                </a:lnTo>
                <a:lnTo>
                  <a:pt x="1508760" y="1133970"/>
                </a:lnTo>
                <a:lnTo>
                  <a:pt x="1508760" y="1101738"/>
                </a:lnTo>
                <a:lnTo>
                  <a:pt x="1476527" y="1101738"/>
                </a:lnTo>
                <a:lnTo>
                  <a:pt x="1476527" y="1069505"/>
                </a:lnTo>
                <a:lnTo>
                  <a:pt x="1444295" y="1069505"/>
                </a:lnTo>
                <a:close/>
                <a:moveTo>
                  <a:pt x="1718615" y="1069505"/>
                </a:moveTo>
                <a:lnTo>
                  <a:pt x="1718615" y="1101738"/>
                </a:lnTo>
                <a:lnTo>
                  <a:pt x="1686382" y="1101738"/>
                </a:lnTo>
                <a:lnTo>
                  <a:pt x="1686382" y="1133970"/>
                </a:lnTo>
                <a:lnTo>
                  <a:pt x="1718615" y="1133970"/>
                </a:lnTo>
                <a:lnTo>
                  <a:pt x="1718615" y="1166203"/>
                </a:lnTo>
                <a:lnTo>
                  <a:pt x="1750847" y="1166203"/>
                </a:lnTo>
                <a:lnTo>
                  <a:pt x="1750847" y="1133970"/>
                </a:lnTo>
                <a:lnTo>
                  <a:pt x="1783080" y="1133970"/>
                </a:lnTo>
                <a:lnTo>
                  <a:pt x="1783080" y="1101738"/>
                </a:lnTo>
                <a:lnTo>
                  <a:pt x="1750847" y="1101738"/>
                </a:lnTo>
                <a:lnTo>
                  <a:pt x="1750847" y="1069505"/>
                </a:lnTo>
                <a:lnTo>
                  <a:pt x="1718615" y="1069505"/>
                </a:lnTo>
                <a:close/>
                <a:moveTo>
                  <a:pt x="1787195" y="1206665"/>
                </a:moveTo>
                <a:lnTo>
                  <a:pt x="1787195" y="1238898"/>
                </a:lnTo>
                <a:lnTo>
                  <a:pt x="1754962" y="1238898"/>
                </a:lnTo>
                <a:lnTo>
                  <a:pt x="1754962" y="1271130"/>
                </a:lnTo>
                <a:lnTo>
                  <a:pt x="1787195" y="1271130"/>
                </a:lnTo>
                <a:lnTo>
                  <a:pt x="1787195" y="1303363"/>
                </a:lnTo>
                <a:lnTo>
                  <a:pt x="1819427" y="1303363"/>
                </a:lnTo>
                <a:lnTo>
                  <a:pt x="1819427" y="1271130"/>
                </a:lnTo>
                <a:lnTo>
                  <a:pt x="1851660" y="1271130"/>
                </a:lnTo>
                <a:lnTo>
                  <a:pt x="1851660" y="1238898"/>
                </a:lnTo>
                <a:lnTo>
                  <a:pt x="1819427" y="1238898"/>
                </a:lnTo>
                <a:lnTo>
                  <a:pt x="1819427" y="1206665"/>
                </a:lnTo>
                <a:lnTo>
                  <a:pt x="1787195" y="1206665"/>
                </a:lnTo>
                <a:close/>
                <a:moveTo>
                  <a:pt x="1512875" y="1206665"/>
                </a:moveTo>
                <a:lnTo>
                  <a:pt x="1512875" y="1238898"/>
                </a:lnTo>
                <a:lnTo>
                  <a:pt x="1480642" y="1238898"/>
                </a:lnTo>
                <a:lnTo>
                  <a:pt x="1480642" y="1271130"/>
                </a:lnTo>
                <a:lnTo>
                  <a:pt x="1512875" y="1271130"/>
                </a:lnTo>
                <a:lnTo>
                  <a:pt x="1512875" y="1303363"/>
                </a:lnTo>
                <a:lnTo>
                  <a:pt x="1545107" y="1303363"/>
                </a:lnTo>
                <a:lnTo>
                  <a:pt x="1545107" y="1271130"/>
                </a:lnTo>
                <a:lnTo>
                  <a:pt x="1577340" y="1271130"/>
                </a:lnTo>
                <a:lnTo>
                  <a:pt x="1577340" y="1238898"/>
                </a:lnTo>
                <a:lnTo>
                  <a:pt x="1545107" y="1238898"/>
                </a:lnTo>
                <a:lnTo>
                  <a:pt x="1545107" y="1206665"/>
                </a:lnTo>
                <a:lnTo>
                  <a:pt x="1512875" y="1206665"/>
                </a:lnTo>
                <a:close/>
                <a:moveTo>
                  <a:pt x="1650035" y="1206665"/>
                </a:moveTo>
                <a:lnTo>
                  <a:pt x="1650035" y="1238898"/>
                </a:lnTo>
                <a:lnTo>
                  <a:pt x="1617802" y="1238898"/>
                </a:lnTo>
                <a:lnTo>
                  <a:pt x="1617802" y="1271130"/>
                </a:lnTo>
                <a:lnTo>
                  <a:pt x="1650035" y="1271130"/>
                </a:lnTo>
                <a:lnTo>
                  <a:pt x="1650035" y="1303363"/>
                </a:lnTo>
                <a:lnTo>
                  <a:pt x="1682267" y="1303363"/>
                </a:lnTo>
                <a:lnTo>
                  <a:pt x="1682267" y="1271130"/>
                </a:lnTo>
                <a:lnTo>
                  <a:pt x="1714500" y="1271130"/>
                </a:lnTo>
                <a:lnTo>
                  <a:pt x="1714500" y="1238898"/>
                </a:lnTo>
                <a:lnTo>
                  <a:pt x="1682267" y="1238898"/>
                </a:lnTo>
                <a:lnTo>
                  <a:pt x="1682267" y="1206665"/>
                </a:lnTo>
                <a:lnTo>
                  <a:pt x="1650035" y="1206665"/>
                </a:lnTo>
                <a:close/>
                <a:moveTo>
                  <a:pt x="2061515" y="1206665"/>
                </a:moveTo>
                <a:lnTo>
                  <a:pt x="2061515" y="1238898"/>
                </a:lnTo>
                <a:lnTo>
                  <a:pt x="2029282" y="1238898"/>
                </a:lnTo>
                <a:lnTo>
                  <a:pt x="2029282" y="1271130"/>
                </a:lnTo>
                <a:lnTo>
                  <a:pt x="2061515" y="1271130"/>
                </a:lnTo>
                <a:lnTo>
                  <a:pt x="2061515" y="1303363"/>
                </a:lnTo>
                <a:lnTo>
                  <a:pt x="2093747" y="1303363"/>
                </a:lnTo>
                <a:lnTo>
                  <a:pt x="2093747" y="1271130"/>
                </a:lnTo>
                <a:lnTo>
                  <a:pt x="2125980" y="1271130"/>
                </a:lnTo>
                <a:lnTo>
                  <a:pt x="2125980" y="1238898"/>
                </a:lnTo>
                <a:lnTo>
                  <a:pt x="2093747" y="1238898"/>
                </a:lnTo>
                <a:lnTo>
                  <a:pt x="2093747" y="1206665"/>
                </a:lnTo>
                <a:lnTo>
                  <a:pt x="2061515" y="1206665"/>
                </a:lnTo>
                <a:close/>
                <a:moveTo>
                  <a:pt x="1855775" y="1069505"/>
                </a:moveTo>
                <a:lnTo>
                  <a:pt x="1855775" y="1101738"/>
                </a:lnTo>
                <a:lnTo>
                  <a:pt x="1823542" y="1101738"/>
                </a:lnTo>
                <a:lnTo>
                  <a:pt x="1823542" y="1133970"/>
                </a:lnTo>
                <a:lnTo>
                  <a:pt x="1855775" y="1133970"/>
                </a:lnTo>
                <a:lnTo>
                  <a:pt x="1855775" y="1166203"/>
                </a:lnTo>
                <a:lnTo>
                  <a:pt x="1888007" y="1166203"/>
                </a:lnTo>
                <a:lnTo>
                  <a:pt x="1888007" y="1133970"/>
                </a:lnTo>
                <a:lnTo>
                  <a:pt x="1920240" y="1133970"/>
                </a:lnTo>
                <a:lnTo>
                  <a:pt x="1920240" y="1101738"/>
                </a:lnTo>
                <a:lnTo>
                  <a:pt x="1888007" y="1101738"/>
                </a:lnTo>
                <a:lnTo>
                  <a:pt x="1888007" y="1069505"/>
                </a:lnTo>
                <a:lnTo>
                  <a:pt x="1855775" y="1069505"/>
                </a:lnTo>
                <a:close/>
                <a:moveTo>
                  <a:pt x="1992935" y="1069505"/>
                </a:moveTo>
                <a:lnTo>
                  <a:pt x="1992935" y="1101738"/>
                </a:lnTo>
                <a:lnTo>
                  <a:pt x="1960702" y="1101738"/>
                </a:lnTo>
                <a:lnTo>
                  <a:pt x="1960702" y="1133970"/>
                </a:lnTo>
                <a:lnTo>
                  <a:pt x="1992935" y="1133970"/>
                </a:lnTo>
                <a:lnTo>
                  <a:pt x="1992935" y="1166203"/>
                </a:lnTo>
                <a:lnTo>
                  <a:pt x="2025167" y="1166203"/>
                </a:lnTo>
                <a:lnTo>
                  <a:pt x="2025167" y="1133970"/>
                </a:lnTo>
                <a:lnTo>
                  <a:pt x="2057400" y="1133970"/>
                </a:lnTo>
                <a:lnTo>
                  <a:pt x="2057400" y="1101738"/>
                </a:lnTo>
                <a:lnTo>
                  <a:pt x="2025167" y="1101738"/>
                </a:lnTo>
                <a:lnTo>
                  <a:pt x="2025167" y="1069505"/>
                </a:lnTo>
                <a:lnTo>
                  <a:pt x="1992935" y="1069505"/>
                </a:lnTo>
                <a:close/>
                <a:moveTo>
                  <a:pt x="1924355" y="1206665"/>
                </a:moveTo>
                <a:lnTo>
                  <a:pt x="1924355" y="1238898"/>
                </a:lnTo>
                <a:lnTo>
                  <a:pt x="1892122" y="1238898"/>
                </a:lnTo>
                <a:lnTo>
                  <a:pt x="1892122" y="1271130"/>
                </a:lnTo>
                <a:lnTo>
                  <a:pt x="1924355" y="1271130"/>
                </a:lnTo>
                <a:lnTo>
                  <a:pt x="1924355" y="1303363"/>
                </a:lnTo>
                <a:lnTo>
                  <a:pt x="1956587" y="1303363"/>
                </a:lnTo>
                <a:lnTo>
                  <a:pt x="1956587" y="1271130"/>
                </a:lnTo>
                <a:lnTo>
                  <a:pt x="1988820" y="1271130"/>
                </a:lnTo>
                <a:lnTo>
                  <a:pt x="1988820" y="1238898"/>
                </a:lnTo>
                <a:lnTo>
                  <a:pt x="1956587" y="1238898"/>
                </a:lnTo>
                <a:lnTo>
                  <a:pt x="1956587" y="1206665"/>
                </a:lnTo>
                <a:lnTo>
                  <a:pt x="1924355" y="1206665"/>
                </a:lnTo>
                <a:close/>
                <a:moveTo>
                  <a:pt x="1169975" y="1343825"/>
                </a:moveTo>
                <a:lnTo>
                  <a:pt x="1169975" y="1376058"/>
                </a:lnTo>
                <a:lnTo>
                  <a:pt x="1137742" y="1376058"/>
                </a:lnTo>
                <a:lnTo>
                  <a:pt x="1137742" y="1408290"/>
                </a:lnTo>
                <a:lnTo>
                  <a:pt x="1169975" y="1408290"/>
                </a:lnTo>
                <a:lnTo>
                  <a:pt x="1169975" y="1440523"/>
                </a:lnTo>
                <a:lnTo>
                  <a:pt x="1202207" y="1440523"/>
                </a:lnTo>
                <a:lnTo>
                  <a:pt x="1202207" y="1408290"/>
                </a:lnTo>
                <a:lnTo>
                  <a:pt x="1234440" y="1408290"/>
                </a:lnTo>
                <a:lnTo>
                  <a:pt x="1234440" y="1376058"/>
                </a:lnTo>
                <a:lnTo>
                  <a:pt x="1202207" y="1376058"/>
                </a:lnTo>
                <a:lnTo>
                  <a:pt x="1202207" y="1343825"/>
                </a:lnTo>
                <a:lnTo>
                  <a:pt x="1169975" y="1343825"/>
                </a:lnTo>
                <a:close/>
                <a:moveTo>
                  <a:pt x="964578" y="1482357"/>
                </a:moveTo>
                <a:lnTo>
                  <a:pt x="964578" y="1513561"/>
                </a:lnTo>
                <a:lnTo>
                  <a:pt x="933374" y="1513561"/>
                </a:lnTo>
                <a:lnTo>
                  <a:pt x="933374" y="1545107"/>
                </a:lnTo>
                <a:lnTo>
                  <a:pt x="964578" y="1545107"/>
                </a:lnTo>
                <a:lnTo>
                  <a:pt x="964578" y="1576311"/>
                </a:lnTo>
                <a:lnTo>
                  <a:pt x="996124" y="1576311"/>
                </a:lnTo>
                <a:lnTo>
                  <a:pt x="996124" y="1545107"/>
                </a:lnTo>
                <a:lnTo>
                  <a:pt x="1027328" y="1545107"/>
                </a:lnTo>
                <a:lnTo>
                  <a:pt x="1027328" y="1513561"/>
                </a:lnTo>
                <a:lnTo>
                  <a:pt x="996124" y="1513561"/>
                </a:lnTo>
                <a:lnTo>
                  <a:pt x="996124" y="1482357"/>
                </a:lnTo>
                <a:lnTo>
                  <a:pt x="964578" y="1482357"/>
                </a:lnTo>
                <a:close/>
                <a:moveTo>
                  <a:pt x="896341" y="1619860"/>
                </a:moveTo>
                <a:lnTo>
                  <a:pt x="896341" y="1651064"/>
                </a:lnTo>
                <a:lnTo>
                  <a:pt x="865137" y="1651064"/>
                </a:lnTo>
                <a:lnTo>
                  <a:pt x="865137" y="1681925"/>
                </a:lnTo>
                <a:lnTo>
                  <a:pt x="896341" y="1681925"/>
                </a:lnTo>
                <a:lnTo>
                  <a:pt x="896341" y="1713128"/>
                </a:lnTo>
                <a:lnTo>
                  <a:pt x="927202" y="1713128"/>
                </a:lnTo>
                <a:lnTo>
                  <a:pt x="927202" y="1681925"/>
                </a:lnTo>
                <a:lnTo>
                  <a:pt x="958405" y="1681925"/>
                </a:lnTo>
                <a:lnTo>
                  <a:pt x="958405" y="1651064"/>
                </a:lnTo>
                <a:lnTo>
                  <a:pt x="927202" y="1651064"/>
                </a:lnTo>
                <a:lnTo>
                  <a:pt x="927202" y="1619860"/>
                </a:lnTo>
                <a:lnTo>
                  <a:pt x="896341" y="1619860"/>
                </a:lnTo>
                <a:close/>
                <a:moveTo>
                  <a:pt x="1033158" y="1345197"/>
                </a:moveTo>
                <a:lnTo>
                  <a:pt x="1033158" y="1376401"/>
                </a:lnTo>
                <a:lnTo>
                  <a:pt x="1001954" y="1376401"/>
                </a:lnTo>
                <a:lnTo>
                  <a:pt x="1001954" y="1407947"/>
                </a:lnTo>
                <a:lnTo>
                  <a:pt x="1033158" y="1407947"/>
                </a:lnTo>
                <a:lnTo>
                  <a:pt x="1033158" y="1439151"/>
                </a:lnTo>
                <a:lnTo>
                  <a:pt x="1064704" y="1439151"/>
                </a:lnTo>
                <a:lnTo>
                  <a:pt x="1064704" y="1407947"/>
                </a:lnTo>
                <a:lnTo>
                  <a:pt x="1095908" y="1407947"/>
                </a:lnTo>
                <a:lnTo>
                  <a:pt x="1095908" y="1376401"/>
                </a:lnTo>
                <a:lnTo>
                  <a:pt x="1064704" y="1376401"/>
                </a:lnTo>
                <a:lnTo>
                  <a:pt x="1064704" y="1345197"/>
                </a:lnTo>
                <a:lnTo>
                  <a:pt x="1033158" y="1345197"/>
                </a:lnTo>
                <a:close/>
                <a:moveTo>
                  <a:pt x="1375715" y="1206665"/>
                </a:moveTo>
                <a:lnTo>
                  <a:pt x="1375715" y="1238898"/>
                </a:lnTo>
                <a:lnTo>
                  <a:pt x="1343482" y="1238898"/>
                </a:lnTo>
                <a:lnTo>
                  <a:pt x="1343482" y="1271130"/>
                </a:lnTo>
                <a:lnTo>
                  <a:pt x="1375715" y="1271130"/>
                </a:lnTo>
                <a:lnTo>
                  <a:pt x="1375715" y="1303363"/>
                </a:lnTo>
                <a:lnTo>
                  <a:pt x="1407947" y="1303363"/>
                </a:lnTo>
                <a:lnTo>
                  <a:pt x="1407947" y="1271130"/>
                </a:lnTo>
                <a:lnTo>
                  <a:pt x="1440180" y="1271130"/>
                </a:lnTo>
                <a:lnTo>
                  <a:pt x="1440180" y="1238898"/>
                </a:lnTo>
                <a:lnTo>
                  <a:pt x="1407947" y="1238898"/>
                </a:lnTo>
                <a:lnTo>
                  <a:pt x="1407947" y="1206665"/>
                </a:lnTo>
                <a:lnTo>
                  <a:pt x="1375715" y="1206665"/>
                </a:lnTo>
                <a:close/>
                <a:moveTo>
                  <a:pt x="828446" y="1485100"/>
                </a:moveTo>
                <a:lnTo>
                  <a:pt x="828446" y="1514589"/>
                </a:lnTo>
                <a:lnTo>
                  <a:pt x="798957" y="1514589"/>
                </a:lnTo>
                <a:lnTo>
                  <a:pt x="798957" y="1544079"/>
                </a:lnTo>
                <a:lnTo>
                  <a:pt x="828446" y="1544079"/>
                </a:lnTo>
                <a:lnTo>
                  <a:pt x="828446" y="1573568"/>
                </a:lnTo>
                <a:lnTo>
                  <a:pt x="857936" y="1573568"/>
                </a:lnTo>
                <a:lnTo>
                  <a:pt x="857936" y="1544079"/>
                </a:lnTo>
                <a:lnTo>
                  <a:pt x="887425" y="1544079"/>
                </a:lnTo>
                <a:lnTo>
                  <a:pt x="887425" y="1514589"/>
                </a:lnTo>
                <a:lnTo>
                  <a:pt x="857936" y="1514589"/>
                </a:lnTo>
                <a:lnTo>
                  <a:pt x="857936" y="1485100"/>
                </a:lnTo>
                <a:lnTo>
                  <a:pt x="828446" y="1485100"/>
                </a:lnTo>
                <a:close/>
                <a:moveTo>
                  <a:pt x="1238555" y="1206665"/>
                </a:moveTo>
                <a:lnTo>
                  <a:pt x="1238555" y="1238898"/>
                </a:lnTo>
                <a:lnTo>
                  <a:pt x="1206322" y="1238898"/>
                </a:lnTo>
                <a:lnTo>
                  <a:pt x="1206322" y="1271130"/>
                </a:lnTo>
                <a:lnTo>
                  <a:pt x="1238555" y="1271130"/>
                </a:lnTo>
                <a:lnTo>
                  <a:pt x="1238555" y="1303363"/>
                </a:lnTo>
                <a:lnTo>
                  <a:pt x="1270787" y="1303363"/>
                </a:lnTo>
                <a:lnTo>
                  <a:pt x="1270787" y="1271130"/>
                </a:lnTo>
                <a:lnTo>
                  <a:pt x="1303020" y="1271130"/>
                </a:lnTo>
                <a:lnTo>
                  <a:pt x="1303020" y="1238898"/>
                </a:lnTo>
                <a:lnTo>
                  <a:pt x="1270787" y="1238898"/>
                </a:lnTo>
                <a:lnTo>
                  <a:pt x="1270787" y="1206665"/>
                </a:lnTo>
                <a:lnTo>
                  <a:pt x="1238555" y="1206665"/>
                </a:lnTo>
                <a:close/>
                <a:moveTo>
                  <a:pt x="1307135" y="1343825"/>
                </a:moveTo>
                <a:lnTo>
                  <a:pt x="1307135" y="1376058"/>
                </a:lnTo>
                <a:lnTo>
                  <a:pt x="1274902" y="1376058"/>
                </a:lnTo>
                <a:lnTo>
                  <a:pt x="1274902" y="1408290"/>
                </a:lnTo>
                <a:lnTo>
                  <a:pt x="1307135" y="1408290"/>
                </a:lnTo>
                <a:lnTo>
                  <a:pt x="1307135" y="1440523"/>
                </a:lnTo>
                <a:lnTo>
                  <a:pt x="1339367" y="1440523"/>
                </a:lnTo>
                <a:lnTo>
                  <a:pt x="1339367" y="1408290"/>
                </a:lnTo>
                <a:lnTo>
                  <a:pt x="1371600" y="1408290"/>
                </a:lnTo>
                <a:lnTo>
                  <a:pt x="1371600" y="1376058"/>
                </a:lnTo>
                <a:lnTo>
                  <a:pt x="1339367" y="1376058"/>
                </a:lnTo>
                <a:lnTo>
                  <a:pt x="1339367" y="1343825"/>
                </a:lnTo>
                <a:lnTo>
                  <a:pt x="1307135" y="1343825"/>
                </a:lnTo>
                <a:close/>
                <a:moveTo>
                  <a:pt x="1101395" y="1480985"/>
                </a:moveTo>
                <a:lnTo>
                  <a:pt x="1101395" y="1513218"/>
                </a:lnTo>
                <a:lnTo>
                  <a:pt x="1069162" y="1513218"/>
                </a:lnTo>
                <a:lnTo>
                  <a:pt x="1069162" y="1545450"/>
                </a:lnTo>
                <a:lnTo>
                  <a:pt x="1101395" y="1545450"/>
                </a:lnTo>
                <a:lnTo>
                  <a:pt x="1101395" y="1577683"/>
                </a:lnTo>
                <a:lnTo>
                  <a:pt x="1133627" y="1577683"/>
                </a:lnTo>
                <a:lnTo>
                  <a:pt x="1133627" y="1545450"/>
                </a:lnTo>
                <a:lnTo>
                  <a:pt x="1165860" y="1545450"/>
                </a:lnTo>
                <a:lnTo>
                  <a:pt x="1165860" y="1513218"/>
                </a:lnTo>
                <a:lnTo>
                  <a:pt x="1133627" y="1513218"/>
                </a:lnTo>
                <a:lnTo>
                  <a:pt x="1133627" y="1480985"/>
                </a:lnTo>
                <a:lnTo>
                  <a:pt x="1101395" y="1480985"/>
                </a:lnTo>
                <a:close/>
                <a:moveTo>
                  <a:pt x="759866" y="1622603"/>
                </a:moveTo>
                <a:lnTo>
                  <a:pt x="759866" y="1651749"/>
                </a:lnTo>
                <a:lnTo>
                  <a:pt x="730720" y="1651749"/>
                </a:lnTo>
                <a:lnTo>
                  <a:pt x="730720" y="1681239"/>
                </a:lnTo>
                <a:lnTo>
                  <a:pt x="759866" y="1681239"/>
                </a:lnTo>
                <a:lnTo>
                  <a:pt x="759866" y="1710385"/>
                </a:lnTo>
                <a:lnTo>
                  <a:pt x="789356" y="1710385"/>
                </a:lnTo>
                <a:lnTo>
                  <a:pt x="789356" y="1681239"/>
                </a:lnTo>
                <a:lnTo>
                  <a:pt x="818502" y="1681239"/>
                </a:lnTo>
                <a:lnTo>
                  <a:pt x="818502" y="1651749"/>
                </a:lnTo>
                <a:lnTo>
                  <a:pt x="789356" y="1651749"/>
                </a:lnTo>
                <a:lnTo>
                  <a:pt x="789356" y="1622603"/>
                </a:lnTo>
                <a:lnTo>
                  <a:pt x="759866" y="1622603"/>
                </a:lnTo>
                <a:close/>
                <a:moveTo>
                  <a:pt x="1545107" y="2674963"/>
                </a:moveTo>
                <a:lnTo>
                  <a:pt x="1545107" y="2642730"/>
                </a:lnTo>
                <a:lnTo>
                  <a:pt x="1577340" y="2642730"/>
                </a:lnTo>
                <a:lnTo>
                  <a:pt x="1577340" y="2610498"/>
                </a:lnTo>
                <a:lnTo>
                  <a:pt x="1545107" y="2610498"/>
                </a:lnTo>
                <a:lnTo>
                  <a:pt x="1545107" y="2578265"/>
                </a:lnTo>
                <a:lnTo>
                  <a:pt x="1512875" y="2578265"/>
                </a:lnTo>
                <a:lnTo>
                  <a:pt x="1512875" y="2610498"/>
                </a:lnTo>
                <a:lnTo>
                  <a:pt x="1480642" y="2610498"/>
                </a:lnTo>
                <a:lnTo>
                  <a:pt x="1480642" y="2642730"/>
                </a:lnTo>
                <a:lnTo>
                  <a:pt x="1512875" y="2642730"/>
                </a:lnTo>
                <a:lnTo>
                  <a:pt x="1512875" y="2674963"/>
                </a:lnTo>
                <a:lnTo>
                  <a:pt x="1545107" y="2674963"/>
                </a:lnTo>
                <a:close/>
                <a:moveTo>
                  <a:pt x="2679764" y="1072248"/>
                </a:moveTo>
                <a:lnTo>
                  <a:pt x="2679764" y="1102766"/>
                </a:lnTo>
                <a:lnTo>
                  <a:pt x="2649245" y="1102766"/>
                </a:lnTo>
                <a:lnTo>
                  <a:pt x="2649245" y="1132942"/>
                </a:lnTo>
                <a:lnTo>
                  <a:pt x="2679764" y="1132942"/>
                </a:lnTo>
                <a:lnTo>
                  <a:pt x="2679764" y="1163460"/>
                </a:lnTo>
                <a:lnTo>
                  <a:pt x="2709939" y="1163460"/>
                </a:lnTo>
                <a:lnTo>
                  <a:pt x="2709939" y="1132942"/>
                </a:lnTo>
                <a:lnTo>
                  <a:pt x="2740457" y="1132942"/>
                </a:lnTo>
                <a:lnTo>
                  <a:pt x="2740457" y="1102766"/>
                </a:lnTo>
                <a:lnTo>
                  <a:pt x="2709939" y="1102766"/>
                </a:lnTo>
                <a:lnTo>
                  <a:pt x="2709939" y="1072248"/>
                </a:lnTo>
                <a:lnTo>
                  <a:pt x="2679764" y="1072248"/>
                </a:lnTo>
                <a:close/>
                <a:moveTo>
                  <a:pt x="2748001" y="1208380"/>
                </a:moveTo>
                <a:lnTo>
                  <a:pt x="2748001" y="1239584"/>
                </a:lnTo>
                <a:lnTo>
                  <a:pt x="2716797" y="1239584"/>
                </a:lnTo>
                <a:lnTo>
                  <a:pt x="2716797" y="1270445"/>
                </a:lnTo>
                <a:lnTo>
                  <a:pt x="2748001" y="1270445"/>
                </a:lnTo>
                <a:lnTo>
                  <a:pt x="2748001" y="1301648"/>
                </a:lnTo>
                <a:lnTo>
                  <a:pt x="2778862" y="1301648"/>
                </a:lnTo>
                <a:lnTo>
                  <a:pt x="2778862" y="1270445"/>
                </a:lnTo>
                <a:lnTo>
                  <a:pt x="2810066" y="1270445"/>
                </a:lnTo>
                <a:lnTo>
                  <a:pt x="2810066" y="1239584"/>
                </a:lnTo>
                <a:lnTo>
                  <a:pt x="2778862" y="1239584"/>
                </a:lnTo>
                <a:lnTo>
                  <a:pt x="2778862" y="1208380"/>
                </a:lnTo>
                <a:lnTo>
                  <a:pt x="2748001" y="1208380"/>
                </a:lnTo>
                <a:close/>
                <a:moveTo>
                  <a:pt x="2611526" y="936803"/>
                </a:moveTo>
                <a:lnTo>
                  <a:pt x="2611526" y="965949"/>
                </a:lnTo>
                <a:lnTo>
                  <a:pt x="2582380" y="965949"/>
                </a:lnTo>
                <a:lnTo>
                  <a:pt x="2582380" y="995439"/>
                </a:lnTo>
                <a:lnTo>
                  <a:pt x="2611526" y="995439"/>
                </a:lnTo>
                <a:lnTo>
                  <a:pt x="2611526" y="1024585"/>
                </a:lnTo>
                <a:lnTo>
                  <a:pt x="2641016" y="1024585"/>
                </a:lnTo>
                <a:lnTo>
                  <a:pt x="2641016" y="995439"/>
                </a:lnTo>
                <a:lnTo>
                  <a:pt x="2670163" y="995439"/>
                </a:lnTo>
                <a:lnTo>
                  <a:pt x="2670163" y="965949"/>
                </a:lnTo>
                <a:lnTo>
                  <a:pt x="2641016" y="965949"/>
                </a:lnTo>
                <a:lnTo>
                  <a:pt x="2641016" y="936803"/>
                </a:lnTo>
                <a:lnTo>
                  <a:pt x="2611526" y="936803"/>
                </a:lnTo>
                <a:close/>
                <a:moveTo>
                  <a:pt x="2473681" y="934745"/>
                </a:moveTo>
                <a:lnTo>
                  <a:pt x="2473681" y="965264"/>
                </a:lnTo>
                <a:lnTo>
                  <a:pt x="2443163" y="965264"/>
                </a:lnTo>
                <a:lnTo>
                  <a:pt x="2443163" y="996125"/>
                </a:lnTo>
                <a:lnTo>
                  <a:pt x="2473681" y="996125"/>
                </a:lnTo>
                <a:lnTo>
                  <a:pt x="2473681" y="1026643"/>
                </a:lnTo>
                <a:lnTo>
                  <a:pt x="2504542" y="1026643"/>
                </a:lnTo>
                <a:lnTo>
                  <a:pt x="2504542" y="996125"/>
                </a:lnTo>
                <a:lnTo>
                  <a:pt x="2535060" y="996125"/>
                </a:lnTo>
                <a:lnTo>
                  <a:pt x="2535060" y="965264"/>
                </a:lnTo>
                <a:lnTo>
                  <a:pt x="2504542" y="965264"/>
                </a:lnTo>
                <a:lnTo>
                  <a:pt x="2504542" y="934745"/>
                </a:lnTo>
                <a:lnTo>
                  <a:pt x="2473681" y="934745"/>
                </a:lnTo>
                <a:close/>
                <a:moveTo>
                  <a:pt x="2404415" y="1069505"/>
                </a:moveTo>
                <a:lnTo>
                  <a:pt x="2404415" y="1101738"/>
                </a:lnTo>
                <a:lnTo>
                  <a:pt x="2372182" y="1101738"/>
                </a:lnTo>
                <a:lnTo>
                  <a:pt x="2372182" y="1133970"/>
                </a:lnTo>
                <a:lnTo>
                  <a:pt x="2404415" y="1133970"/>
                </a:lnTo>
                <a:lnTo>
                  <a:pt x="2404415" y="1166203"/>
                </a:lnTo>
                <a:lnTo>
                  <a:pt x="2436647" y="1166203"/>
                </a:lnTo>
                <a:lnTo>
                  <a:pt x="2436647" y="1133970"/>
                </a:lnTo>
                <a:lnTo>
                  <a:pt x="2468880" y="1133970"/>
                </a:lnTo>
                <a:lnTo>
                  <a:pt x="2468880" y="1101738"/>
                </a:lnTo>
                <a:lnTo>
                  <a:pt x="2436647" y="1101738"/>
                </a:lnTo>
                <a:lnTo>
                  <a:pt x="2436647" y="1069505"/>
                </a:lnTo>
                <a:lnTo>
                  <a:pt x="2404415" y="1069505"/>
                </a:lnTo>
                <a:close/>
                <a:moveTo>
                  <a:pt x="2541918" y="1070534"/>
                </a:moveTo>
                <a:lnTo>
                  <a:pt x="2541918" y="1102081"/>
                </a:lnTo>
                <a:lnTo>
                  <a:pt x="2510371" y="1102081"/>
                </a:lnTo>
                <a:lnTo>
                  <a:pt x="2510371" y="1133627"/>
                </a:lnTo>
                <a:lnTo>
                  <a:pt x="2541918" y="1133627"/>
                </a:lnTo>
                <a:lnTo>
                  <a:pt x="2541918" y="1165174"/>
                </a:lnTo>
                <a:lnTo>
                  <a:pt x="2573465" y="1165174"/>
                </a:lnTo>
                <a:lnTo>
                  <a:pt x="2573465" y="1133627"/>
                </a:lnTo>
                <a:lnTo>
                  <a:pt x="2605012" y="1133627"/>
                </a:lnTo>
                <a:lnTo>
                  <a:pt x="2605012" y="1102081"/>
                </a:lnTo>
                <a:lnTo>
                  <a:pt x="2573465" y="1102081"/>
                </a:lnTo>
                <a:lnTo>
                  <a:pt x="2573465" y="1070534"/>
                </a:lnTo>
                <a:lnTo>
                  <a:pt x="2541918" y="1070534"/>
                </a:lnTo>
                <a:close/>
                <a:moveTo>
                  <a:pt x="2954426" y="1347597"/>
                </a:moveTo>
                <a:lnTo>
                  <a:pt x="2954426" y="1377429"/>
                </a:lnTo>
                <a:lnTo>
                  <a:pt x="2924594" y="1377429"/>
                </a:lnTo>
                <a:lnTo>
                  <a:pt x="2924594" y="1406919"/>
                </a:lnTo>
                <a:lnTo>
                  <a:pt x="2954426" y="1406919"/>
                </a:lnTo>
                <a:lnTo>
                  <a:pt x="2954426" y="1436751"/>
                </a:lnTo>
                <a:lnTo>
                  <a:pt x="2983916" y="1436751"/>
                </a:lnTo>
                <a:lnTo>
                  <a:pt x="2983916" y="1406919"/>
                </a:lnTo>
                <a:lnTo>
                  <a:pt x="3013748" y="1406919"/>
                </a:lnTo>
                <a:lnTo>
                  <a:pt x="3013748" y="1377429"/>
                </a:lnTo>
                <a:lnTo>
                  <a:pt x="2983916" y="1377429"/>
                </a:lnTo>
                <a:lnTo>
                  <a:pt x="2983916" y="1347597"/>
                </a:lnTo>
                <a:lnTo>
                  <a:pt x="2954426" y="1347597"/>
                </a:lnTo>
                <a:close/>
                <a:moveTo>
                  <a:pt x="3023006" y="1485100"/>
                </a:moveTo>
                <a:lnTo>
                  <a:pt x="3023006" y="1514589"/>
                </a:lnTo>
                <a:lnTo>
                  <a:pt x="2993517" y="1514589"/>
                </a:lnTo>
                <a:lnTo>
                  <a:pt x="2993517" y="1544079"/>
                </a:lnTo>
                <a:lnTo>
                  <a:pt x="3023006" y="1544079"/>
                </a:lnTo>
                <a:lnTo>
                  <a:pt x="3023006" y="1573568"/>
                </a:lnTo>
                <a:lnTo>
                  <a:pt x="3052496" y="1573568"/>
                </a:lnTo>
                <a:lnTo>
                  <a:pt x="3052496" y="1544079"/>
                </a:lnTo>
                <a:lnTo>
                  <a:pt x="3081985" y="1544079"/>
                </a:lnTo>
                <a:lnTo>
                  <a:pt x="3081985" y="1514589"/>
                </a:lnTo>
                <a:lnTo>
                  <a:pt x="3052496" y="1514589"/>
                </a:lnTo>
                <a:lnTo>
                  <a:pt x="3052496" y="1485100"/>
                </a:lnTo>
                <a:lnTo>
                  <a:pt x="3023006" y="1485100"/>
                </a:lnTo>
                <a:close/>
                <a:moveTo>
                  <a:pt x="2817610" y="1074649"/>
                </a:moveTo>
                <a:lnTo>
                  <a:pt x="2817610" y="1103452"/>
                </a:lnTo>
                <a:lnTo>
                  <a:pt x="2788806" y="1103452"/>
                </a:lnTo>
                <a:lnTo>
                  <a:pt x="2788806" y="1132256"/>
                </a:lnTo>
                <a:lnTo>
                  <a:pt x="2817610" y="1132256"/>
                </a:lnTo>
                <a:lnTo>
                  <a:pt x="2817610" y="1161059"/>
                </a:lnTo>
                <a:lnTo>
                  <a:pt x="2846413" y="1161059"/>
                </a:lnTo>
                <a:lnTo>
                  <a:pt x="2846413" y="1132256"/>
                </a:lnTo>
                <a:lnTo>
                  <a:pt x="2875217" y="1132256"/>
                </a:lnTo>
                <a:lnTo>
                  <a:pt x="2875217" y="1103452"/>
                </a:lnTo>
                <a:lnTo>
                  <a:pt x="2846413" y="1103452"/>
                </a:lnTo>
                <a:lnTo>
                  <a:pt x="2846413" y="1074649"/>
                </a:lnTo>
                <a:lnTo>
                  <a:pt x="2817610" y="1074649"/>
                </a:lnTo>
                <a:close/>
                <a:moveTo>
                  <a:pt x="2885846" y="1211123"/>
                </a:moveTo>
                <a:lnTo>
                  <a:pt x="2885846" y="1240269"/>
                </a:lnTo>
                <a:lnTo>
                  <a:pt x="2856700" y="1240269"/>
                </a:lnTo>
                <a:lnTo>
                  <a:pt x="2856700" y="1269759"/>
                </a:lnTo>
                <a:lnTo>
                  <a:pt x="2885846" y="1269759"/>
                </a:lnTo>
                <a:lnTo>
                  <a:pt x="2885846" y="1298905"/>
                </a:lnTo>
                <a:lnTo>
                  <a:pt x="2915336" y="1298905"/>
                </a:lnTo>
                <a:lnTo>
                  <a:pt x="2915336" y="1269759"/>
                </a:lnTo>
                <a:lnTo>
                  <a:pt x="2944483" y="1269759"/>
                </a:lnTo>
                <a:lnTo>
                  <a:pt x="2944483" y="1240269"/>
                </a:lnTo>
                <a:lnTo>
                  <a:pt x="2915336" y="1240269"/>
                </a:lnTo>
                <a:lnTo>
                  <a:pt x="2915336" y="1211123"/>
                </a:lnTo>
                <a:lnTo>
                  <a:pt x="2885846" y="1211123"/>
                </a:lnTo>
                <a:close/>
                <a:moveTo>
                  <a:pt x="1856461" y="797585"/>
                </a:moveTo>
                <a:lnTo>
                  <a:pt x="1856461" y="828104"/>
                </a:lnTo>
                <a:lnTo>
                  <a:pt x="1825942" y="828104"/>
                </a:lnTo>
                <a:lnTo>
                  <a:pt x="1825942" y="858965"/>
                </a:lnTo>
                <a:lnTo>
                  <a:pt x="1856461" y="858965"/>
                </a:lnTo>
                <a:lnTo>
                  <a:pt x="1856461" y="889483"/>
                </a:lnTo>
                <a:lnTo>
                  <a:pt x="1887322" y="889483"/>
                </a:lnTo>
                <a:lnTo>
                  <a:pt x="1887322" y="858965"/>
                </a:lnTo>
                <a:lnTo>
                  <a:pt x="1917840" y="858965"/>
                </a:lnTo>
                <a:lnTo>
                  <a:pt x="1917840" y="828104"/>
                </a:lnTo>
                <a:lnTo>
                  <a:pt x="1887322" y="828104"/>
                </a:lnTo>
                <a:lnTo>
                  <a:pt x="1887322" y="797585"/>
                </a:lnTo>
                <a:lnTo>
                  <a:pt x="1856461" y="797585"/>
                </a:lnTo>
                <a:close/>
                <a:moveTo>
                  <a:pt x="1993621" y="797585"/>
                </a:moveTo>
                <a:lnTo>
                  <a:pt x="1993621" y="828104"/>
                </a:lnTo>
                <a:lnTo>
                  <a:pt x="1963102" y="828104"/>
                </a:lnTo>
                <a:lnTo>
                  <a:pt x="1963102" y="858965"/>
                </a:lnTo>
                <a:lnTo>
                  <a:pt x="1993621" y="858965"/>
                </a:lnTo>
                <a:lnTo>
                  <a:pt x="1993621" y="889483"/>
                </a:lnTo>
                <a:lnTo>
                  <a:pt x="2024482" y="889483"/>
                </a:lnTo>
                <a:lnTo>
                  <a:pt x="2024482" y="858965"/>
                </a:lnTo>
                <a:lnTo>
                  <a:pt x="2055000" y="858965"/>
                </a:lnTo>
                <a:lnTo>
                  <a:pt x="2055000" y="828104"/>
                </a:lnTo>
                <a:lnTo>
                  <a:pt x="2024482" y="828104"/>
                </a:lnTo>
                <a:lnTo>
                  <a:pt x="2024482" y="797585"/>
                </a:lnTo>
                <a:lnTo>
                  <a:pt x="1993621" y="797585"/>
                </a:lnTo>
                <a:close/>
                <a:moveTo>
                  <a:pt x="1924355" y="932345"/>
                </a:moveTo>
                <a:lnTo>
                  <a:pt x="1924355" y="964578"/>
                </a:lnTo>
                <a:lnTo>
                  <a:pt x="1892122" y="964578"/>
                </a:lnTo>
                <a:lnTo>
                  <a:pt x="1892122" y="996810"/>
                </a:lnTo>
                <a:lnTo>
                  <a:pt x="1924355" y="996810"/>
                </a:lnTo>
                <a:lnTo>
                  <a:pt x="1924355" y="1029043"/>
                </a:lnTo>
                <a:lnTo>
                  <a:pt x="1956587" y="1029043"/>
                </a:lnTo>
                <a:lnTo>
                  <a:pt x="1956587" y="996810"/>
                </a:lnTo>
                <a:lnTo>
                  <a:pt x="1988820" y="996810"/>
                </a:lnTo>
                <a:lnTo>
                  <a:pt x="1988820" y="964578"/>
                </a:lnTo>
                <a:lnTo>
                  <a:pt x="1956587" y="964578"/>
                </a:lnTo>
                <a:lnTo>
                  <a:pt x="1956587" y="932345"/>
                </a:lnTo>
                <a:lnTo>
                  <a:pt x="1924355" y="932345"/>
                </a:lnTo>
                <a:close/>
                <a:moveTo>
                  <a:pt x="2336178" y="933717"/>
                </a:moveTo>
                <a:lnTo>
                  <a:pt x="2336178" y="964921"/>
                </a:lnTo>
                <a:lnTo>
                  <a:pt x="2304974" y="964921"/>
                </a:lnTo>
                <a:lnTo>
                  <a:pt x="2304974" y="996467"/>
                </a:lnTo>
                <a:lnTo>
                  <a:pt x="2336178" y="996467"/>
                </a:lnTo>
                <a:lnTo>
                  <a:pt x="2336178" y="1027671"/>
                </a:lnTo>
                <a:lnTo>
                  <a:pt x="2367725" y="1027671"/>
                </a:lnTo>
                <a:lnTo>
                  <a:pt x="2367725" y="996467"/>
                </a:lnTo>
                <a:lnTo>
                  <a:pt x="2398928" y="996467"/>
                </a:lnTo>
                <a:lnTo>
                  <a:pt x="2398928" y="964921"/>
                </a:lnTo>
                <a:lnTo>
                  <a:pt x="2367725" y="964921"/>
                </a:lnTo>
                <a:lnTo>
                  <a:pt x="2367725" y="933717"/>
                </a:lnTo>
                <a:lnTo>
                  <a:pt x="2336178" y="933717"/>
                </a:lnTo>
                <a:close/>
                <a:moveTo>
                  <a:pt x="1787195" y="932345"/>
                </a:moveTo>
                <a:lnTo>
                  <a:pt x="1787195" y="964578"/>
                </a:lnTo>
                <a:lnTo>
                  <a:pt x="1754962" y="964578"/>
                </a:lnTo>
                <a:lnTo>
                  <a:pt x="1754962" y="996810"/>
                </a:lnTo>
                <a:lnTo>
                  <a:pt x="1787195" y="996810"/>
                </a:lnTo>
                <a:lnTo>
                  <a:pt x="1787195" y="1029043"/>
                </a:lnTo>
                <a:lnTo>
                  <a:pt x="1819427" y="1029043"/>
                </a:lnTo>
                <a:lnTo>
                  <a:pt x="1819427" y="996810"/>
                </a:lnTo>
                <a:lnTo>
                  <a:pt x="1851660" y="996810"/>
                </a:lnTo>
                <a:lnTo>
                  <a:pt x="1851660" y="964578"/>
                </a:lnTo>
                <a:lnTo>
                  <a:pt x="1819427" y="964578"/>
                </a:lnTo>
                <a:lnTo>
                  <a:pt x="1819427" y="932345"/>
                </a:lnTo>
                <a:lnTo>
                  <a:pt x="1787195" y="932345"/>
                </a:lnTo>
                <a:close/>
                <a:moveTo>
                  <a:pt x="3092615" y="1350683"/>
                </a:moveTo>
                <a:lnTo>
                  <a:pt x="3092615" y="1378458"/>
                </a:lnTo>
                <a:lnTo>
                  <a:pt x="3064840" y="1378458"/>
                </a:lnTo>
                <a:lnTo>
                  <a:pt x="3064840" y="1405890"/>
                </a:lnTo>
                <a:lnTo>
                  <a:pt x="3092615" y="1405890"/>
                </a:lnTo>
                <a:lnTo>
                  <a:pt x="3092615" y="1433665"/>
                </a:lnTo>
                <a:lnTo>
                  <a:pt x="3120047" y="1433665"/>
                </a:lnTo>
                <a:lnTo>
                  <a:pt x="3120047" y="1405890"/>
                </a:lnTo>
                <a:lnTo>
                  <a:pt x="3147822" y="1405890"/>
                </a:lnTo>
                <a:lnTo>
                  <a:pt x="3147822" y="1378458"/>
                </a:lnTo>
                <a:lnTo>
                  <a:pt x="3120047" y="1378458"/>
                </a:lnTo>
                <a:lnTo>
                  <a:pt x="3120047" y="1350683"/>
                </a:lnTo>
                <a:lnTo>
                  <a:pt x="3092615" y="1350683"/>
                </a:lnTo>
                <a:close/>
                <a:moveTo>
                  <a:pt x="2061515" y="932345"/>
                </a:moveTo>
                <a:lnTo>
                  <a:pt x="2061515" y="964578"/>
                </a:lnTo>
                <a:lnTo>
                  <a:pt x="2029282" y="964578"/>
                </a:lnTo>
                <a:lnTo>
                  <a:pt x="2029282" y="996810"/>
                </a:lnTo>
                <a:lnTo>
                  <a:pt x="2061515" y="996810"/>
                </a:lnTo>
                <a:lnTo>
                  <a:pt x="2061515" y="1029043"/>
                </a:lnTo>
                <a:lnTo>
                  <a:pt x="2093747" y="1029043"/>
                </a:lnTo>
                <a:lnTo>
                  <a:pt x="2093747" y="996810"/>
                </a:lnTo>
                <a:lnTo>
                  <a:pt x="2125980" y="996810"/>
                </a:lnTo>
                <a:lnTo>
                  <a:pt x="2125980" y="964578"/>
                </a:lnTo>
                <a:lnTo>
                  <a:pt x="2093747" y="964578"/>
                </a:lnTo>
                <a:lnTo>
                  <a:pt x="2093747" y="932345"/>
                </a:lnTo>
                <a:lnTo>
                  <a:pt x="2061515" y="932345"/>
                </a:lnTo>
                <a:close/>
                <a:moveTo>
                  <a:pt x="2268284" y="798614"/>
                </a:moveTo>
                <a:lnTo>
                  <a:pt x="2268284" y="828446"/>
                </a:lnTo>
                <a:lnTo>
                  <a:pt x="2238451" y="828446"/>
                </a:lnTo>
                <a:lnTo>
                  <a:pt x="2238451" y="858622"/>
                </a:lnTo>
                <a:lnTo>
                  <a:pt x="2268284" y="858622"/>
                </a:lnTo>
                <a:lnTo>
                  <a:pt x="2268284" y="888454"/>
                </a:lnTo>
                <a:lnTo>
                  <a:pt x="2298459" y="888454"/>
                </a:lnTo>
                <a:lnTo>
                  <a:pt x="2298459" y="858622"/>
                </a:lnTo>
                <a:lnTo>
                  <a:pt x="2328291" y="858622"/>
                </a:lnTo>
                <a:lnTo>
                  <a:pt x="2328291" y="828446"/>
                </a:lnTo>
                <a:lnTo>
                  <a:pt x="2298459" y="828446"/>
                </a:lnTo>
                <a:lnTo>
                  <a:pt x="2298459" y="798614"/>
                </a:lnTo>
                <a:lnTo>
                  <a:pt x="2268284" y="798614"/>
                </a:lnTo>
                <a:close/>
                <a:moveTo>
                  <a:pt x="2198675" y="932688"/>
                </a:moveTo>
                <a:lnTo>
                  <a:pt x="2198675" y="964578"/>
                </a:lnTo>
                <a:lnTo>
                  <a:pt x="2166785" y="964578"/>
                </a:lnTo>
                <a:lnTo>
                  <a:pt x="2166785" y="996810"/>
                </a:lnTo>
                <a:lnTo>
                  <a:pt x="2198675" y="996810"/>
                </a:lnTo>
                <a:lnTo>
                  <a:pt x="2198675" y="1028700"/>
                </a:lnTo>
                <a:lnTo>
                  <a:pt x="2230907" y="1028700"/>
                </a:lnTo>
                <a:lnTo>
                  <a:pt x="2230907" y="996810"/>
                </a:lnTo>
                <a:lnTo>
                  <a:pt x="2262797" y="996810"/>
                </a:lnTo>
                <a:lnTo>
                  <a:pt x="2262797" y="964578"/>
                </a:lnTo>
                <a:lnTo>
                  <a:pt x="2230907" y="964578"/>
                </a:lnTo>
                <a:lnTo>
                  <a:pt x="2230907" y="932688"/>
                </a:lnTo>
                <a:lnTo>
                  <a:pt x="2198675" y="932688"/>
                </a:lnTo>
                <a:close/>
                <a:moveTo>
                  <a:pt x="2131124" y="797928"/>
                </a:moveTo>
                <a:lnTo>
                  <a:pt x="2131124" y="828446"/>
                </a:lnTo>
                <a:lnTo>
                  <a:pt x="2100605" y="828446"/>
                </a:lnTo>
                <a:lnTo>
                  <a:pt x="2100605" y="858622"/>
                </a:lnTo>
                <a:lnTo>
                  <a:pt x="2131124" y="858622"/>
                </a:lnTo>
                <a:lnTo>
                  <a:pt x="2131124" y="889140"/>
                </a:lnTo>
                <a:lnTo>
                  <a:pt x="2161299" y="889140"/>
                </a:lnTo>
                <a:lnTo>
                  <a:pt x="2161299" y="858622"/>
                </a:lnTo>
                <a:lnTo>
                  <a:pt x="2191817" y="858622"/>
                </a:lnTo>
                <a:lnTo>
                  <a:pt x="2191817" y="828446"/>
                </a:lnTo>
                <a:lnTo>
                  <a:pt x="2161299" y="828446"/>
                </a:lnTo>
                <a:lnTo>
                  <a:pt x="2161299" y="797928"/>
                </a:lnTo>
                <a:lnTo>
                  <a:pt x="2131124" y="797928"/>
                </a:lnTo>
                <a:close/>
                <a:moveTo>
                  <a:pt x="2847785" y="2536431"/>
                </a:moveTo>
                <a:lnTo>
                  <a:pt x="2847785" y="2505227"/>
                </a:lnTo>
                <a:lnTo>
                  <a:pt x="2878988" y="2505227"/>
                </a:lnTo>
                <a:lnTo>
                  <a:pt x="2878988" y="2473681"/>
                </a:lnTo>
                <a:lnTo>
                  <a:pt x="2847785" y="2473681"/>
                </a:lnTo>
                <a:lnTo>
                  <a:pt x="2847785" y="2442477"/>
                </a:lnTo>
                <a:lnTo>
                  <a:pt x="2816238" y="2442477"/>
                </a:lnTo>
                <a:lnTo>
                  <a:pt x="2816238" y="2473681"/>
                </a:lnTo>
                <a:lnTo>
                  <a:pt x="2785034" y="2473681"/>
                </a:lnTo>
                <a:lnTo>
                  <a:pt x="2785034" y="2505227"/>
                </a:lnTo>
                <a:lnTo>
                  <a:pt x="2816238" y="2505227"/>
                </a:lnTo>
                <a:lnTo>
                  <a:pt x="2816238" y="2536431"/>
                </a:lnTo>
                <a:lnTo>
                  <a:pt x="2847785" y="2536431"/>
                </a:lnTo>
                <a:close/>
                <a:moveTo>
                  <a:pt x="2710967" y="2537803"/>
                </a:moveTo>
                <a:lnTo>
                  <a:pt x="2710967" y="2505570"/>
                </a:lnTo>
                <a:lnTo>
                  <a:pt x="2743200" y="2505570"/>
                </a:lnTo>
                <a:lnTo>
                  <a:pt x="2743200" y="2473338"/>
                </a:lnTo>
                <a:lnTo>
                  <a:pt x="2710967" y="2473338"/>
                </a:lnTo>
                <a:lnTo>
                  <a:pt x="2710967" y="2441105"/>
                </a:lnTo>
                <a:lnTo>
                  <a:pt x="2678735" y="2441105"/>
                </a:lnTo>
                <a:lnTo>
                  <a:pt x="2678735" y="2473338"/>
                </a:lnTo>
                <a:lnTo>
                  <a:pt x="2646502" y="2473338"/>
                </a:lnTo>
                <a:lnTo>
                  <a:pt x="2646502" y="2505570"/>
                </a:lnTo>
                <a:lnTo>
                  <a:pt x="2678735" y="2505570"/>
                </a:lnTo>
                <a:lnTo>
                  <a:pt x="2678735" y="2537803"/>
                </a:lnTo>
                <a:lnTo>
                  <a:pt x="2710967" y="2537803"/>
                </a:lnTo>
                <a:close/>
                <a:moveTo>
                  <a:pt x="2368067" y="2674963"/>
                </a:moveTo>
                <a:lnTo>
                  <a:pt x="2368067" y="2642730"/>
                </a:lnTo>
                <a:lnTo>
                  <a:pt x="2400300" y="2642730"/>
                </a:lnTo>
                <a:lnTo>
                  <a:pt x="2400300" y="2610498"/>
                </a:lnTo>
                <a:lnTo>
                  <a:pt x="2368067" y="2610498"/>
                </a:lnTo>
                <a:lnTo>
                  <a:pt x="2368067" y="2578265"/>
                </a:lnTo>
                <a:lnTo>
                  <a:pt x="2335835" y="2578265"/>
                </a:lnTo>
                <a:lnTo>
                  <a:pt x="2335835" y="2610498"/>
                </a:lnTo>
                <a:lnTo>
                  <a:pt x="2303602" y="2610498"/>
                </a:lnTo>
                <a:lnTo>
                  <a:pt x="2303602" y="2642730"/>
                </a:lnTo>
                <a:lnTo>
                  <a:pt x="2335835" y="2642730"/>
                </a:lnTo>
                <a:lnTo>
                  <a:pt x="2335835" y="2674963"/>
                </a:lnTo>
                <a:lnTo>
                  <a:pt x="2368067" y="2674963"/>
                </a:lnTo>
                <a:close/>
                <a:moveTo>
                  <a:pt x="2505227" y="2674963"/>
                </a:moveTo>
                <a:lnTo>
                  <a:pt x="2505227" y="2642730"/>
                </a:lnTo>
                <a:lnTo>
                  <a:pt x="2537460" y="2642730"/>
                </a:lnTo>
                <a:lnTo>
                  <a:pt x="2537460" y="2610498"/>
                </a:lnTo>
                <a:lnTo>
                  <a:pt x="2505227" y="2610498"/>
                </a:lnTo>
                <a:lnTo>
                  <a:pt x="2505227" y="2578265"/>
                </a:lnTo>
                <a:lnTo>
                  <a:pt x="2472995" y="2578265"/>
                </a:lnTo>
                <a:lnTo>
                  <a:pt x="2472995" y="2610498"/>
                </a:lnTo>
                <a:lnTo>
                  <a:pt x="2440762" y="2610498"/>
                </a:lnTo>
                <a:lnTo>
                  <a:pt x="2440762" y="2642730"/>
                </a:lnTo>
                <a:lnTo>
                  <a:pt x="2472995" y="2642730"/>
                </a:lnTo>
                <a:lnTo>
                  <a:pt x="2472995" y="2674963"/>
                </a:lnTo>
                <a:lnTo>
                  <a:pt x="2505227" y="2674963"/>
                </a:lnTo>
                <a:close/>
                <a:moveTo>
                  <a:pt x="2642387" y="2674963"/>
                </a:moveTo>
                <a:lnTo>
                  <a:pt x="2642387" y="2642730"/>
                </a:lnTo>
                <a:lnTo>
                  <a:pt x="2674620" y="2642730"/>
                </a:lnTo>
                <a:lnTo>
                  <a:pt x="2674620" y="2610498"/>
                </a:lnTo>
                <a:lnTo>
                  <a:pt x="2642387" y="2610498"/>
                </a:lnTo>
                <a:lnTo>
                  <a:pt x="2642387" y="2578265"/>
                </a:lnTo>
                <a:lnTo>
                  <a:pt x="2610155" y="2578265"/>
                </a:lnTo>
                <a:lnTo>
                  <a:pt x="2610155" y="2610498"/>
                </a:lnTo>
                <a:lnTo>
                  <a:pt x="2577922" y="2610498"/>
                </a:lnTo>
                <a:lnTo>
                  <a:pt x="2577922" y="2642730"/>
                </a:lnTo>
                <a:lnTo>
                  <a:pt x="2610155" y="2642730"/>
                </a:lnTo>
                <a:lnTo>
                  <a:pt x="2610155" y="2674963"/>
                </a:lnTo>
                <a:lnTo>
                  <a:pt x="2642387" y="2674963"/>
                </a:lnTo>
                <a:close/>
                <a:moveTo>
                  <a:pt x="2573807" y="2537803"/>
                </a:moveTo>
                <a:lnTo>
                  <a:pt x="2573807" y="2505570"/>
                </a:lnTo>
                <a:lnTo>
                  <a:pt x="2606040" y="2505570"/>
                </a:lnTo>
                <a:lnTo>
                  <a:pt x="2606040" y="2473338"/>
                </a:lnTo>
                <a:lnTo>
                  <a:pt x="2573807" y="2473338"/>
                </a:lnTo>
                <a:lnTo>
                  <a:pt x="2573807" y="2441105"/>
                </a:lnTo>
                <a:lnTo>
                  <a:pt x="2541575" y="2441105"/>
                </a:lnTo>
                <a:lnTo>
                  <a:pt x="2541575" y="2473338"/>
                </a:lnTo>
                <a:lnTo>
                  <a:pt x="2509342" y="2473338"/>
                </a:lnTo>
                <a:lnTo>
                  <a:pt x="2509342" y="2505570"/>
                </a:lnTo>
                <a:lnTo>
                  <a:pt x="2541575" y="2505570"/>
                </a:lnTo>
                <a:lnTo>
                  <a:pt x="2541575" y="2537803"/>
                </a:lnTo>
                <a:lnTo>
                  <a:pt x="2573807" y="2537803"/>
                </a:lnTo>
                <a:close/>
                <a:moveTo>
                  <a:pt x="2436647" y="2812123"/>
                </a:moveTo>
                <a:lnTo>
                  <a:pt x="2436647" y="2779890"/>
                </a:lnTo>
                <a:lnTo>
                  <a:pt x="2468880" y="2779890"/>
                </a:lnTo>
                <a:lnTo>
                  <a:pt x="2468880" y="2747658"/>
                </a:lnTo>
                <a:lnTo>
                  <a:pt x="2436647" y="2747658"/>
                </a:lnTo>
                <a:lnTo>
                  <a:pt x="2436647" y="2715425"/>
                </a:lnTo>
                <a:lnTo>
                  <a:pt x="2404415" y="2715425"/>
                </a:lnTo>
                <a:lnTo>
                  <a:pt x="2404415" y="2747658"/>
                </a:lnTo>
                <a:lnTo>
                  <a:pt x="2372182" y="2747658"/>
                </a:lnTo>
                <a:lnTo>
                  <a:pt x="2372182" y="2779890"/>
                </a:lnTo>
                <a:lnTo>
                  <a:pt x="2404415" y="2779890"/>
                </a:lnTo>
                <a:lnTo>
                  <a:pt x="2404415" y="2812123"/>
                </a:lnTo>
                <a:lnTo>
                  <a:pt x="2436647" y="2812123"/>
                </a:lnTo>
                <a:close/>
                <a:moveTo>
                  <a:pt x="2162327" y="2812123"/>
                </a:moveTo>
                <a:lnTo>
                  <a:pt x="2162327" y="2779890"/>
                </a:lnTo>
                <a:lnTo>
                  <a:pt x="2194560" y="2779890"/>
                </a:lnTo>
                <a:lnTo>
                  <a:pt x="2194560" y="2747658"/>
                </a:lnTo>
                <a:lnTo>
                  <a:pt x="2162327" y="2747658"/>
                </a:lnTo>
                <a:lnTo>
                  <a:pt x="2162327" y="2715425"/>
                </a:lnTo>
                <a:lnTo>
                  <a:pt x="2130095" y="2715425"/>
                </a:lnTo>
                <a:lnTo>
                  <a:pt x="2130095" y="2747658"/>
                </a:lnTo>
                <a:lnTo>
                  <a:pt x="2097862" y="2747658"/>
                </a:lnTo>
                <a:lnTo>
                  <a:pt x="2097862" y="2779890"/>
                </a:lnTo>
                <a:lnTo>
                  <a:pt x="2130095" y="2779890"/>
                </a:lnTo>
                <a:lnTo>
                  <a:pt x="2130095" y="2812123"/>
                </a:lnTo>
                <a:lnTo>
                  <a:pt x="2162327" y="2812123"/>
                </a:lnTo>
                <a:close/>
                <a:moveTo>
                  <a:pt x="3161195" y="1488186"/>
                </a:moveTo>
                <a:lnTo>
                  <a:pt x="3161195" y="1515618"/>
                </a:lnTo>
                <a:lnTo>
                  <a:pt x="3133763" y="1515618"/>
                </a:lnTo>
                <a:lnTo>
                  <a:pt x="3133763" y="1543050"/>
                </a:lnTo>
                <a:lnTo>
                  <a:pt x="3161195" y="1543050"/>
                </a:lnTo>
                <a:lnTo>
                  <a:pt x="3161195" y="1570482"/>
                </a:lnTo>
                <a:lnTo>
                  <a:pt x="3188627" y="1570482"/>
                </a:lnTo>
                <a:lnTo>
                  <a:pt x="3188627" y="1543050"/>
                </a:lnTo>
                <a:lnTo>
                  <a:pt x="3216059" y="1543050"/>
                </a:lnTo>
                <a:lnTo>
                  <a:pt x="3216059" y="1515618"/>
                </a:lnTo>
                <a:lnTo>
                  <a:pt x="3188627" y="1515618"/>
                </a:lnTo>
                <a:lnTo>
                  <a:pt x="3188627" y="1488186"/>
                </a:lnTo>
                <a:lnTo>
                  <a:pt x="3161195" y="1488186"/>
                </a:lnTo>
                <a:close/>
                <a:moveTo>
                  <a:pt x="2093747" y="2674963"/>
                </a:moveTo>
                <a:lnTo>
                  <a:pt x="2093747" y="2642730"/>
                </a:lnTo>
                <a:lnTo>
                  <a:pt x="2125980" y="2642730"/>
                </a:lnTo>
                <a:lnTo>
                  <a:pt x="2125980" y="2610498"/>
                </a:lnTo>
                <a:lnTo>
                  <a:pt x="2093747" y="2610498"/>
                </a:lnTo>
                <a:lnTo>
                  <a:pt x="2093747" y="2578265"/>
                </a:lnTo>
                <a:lnTo>
                  <a:pt x="2061515" y="2578265"/>
                </a:lnTo>
                <a:lnTo>
                  <a:pt x="2061515" y="2610498"/>
                </a:lnTo>
                <a:lnTo>
                  <a:pt x="2029282" y="2610498"/>
                </a:lnTo>
                <a:lnTo>
                  <a:pt x="2029282" y="2642730"/>
                </a:lnTo>
                <a:lnTo>
                  <a:pt x="2061515" y="2642730"/>
                </a:lnTo>
                <a:lnTo>
                  <a:pt x="2061515" y="2674963"/>
                </a:lnTo>
                <a:lnTo>
                  <a:pt x="2093747" y="2674963"/>
                </a:lnTo>
                <a:close/>
                <a:moveTo>
                  <a:pt x="2230907" y="2674963"/>
                </a:moveTo>
                <a:lnTo>
                  <a:pt x="2230907" y="2642730"/>
                </a:lnTo>
                <a:lnTo>
                  <a:pt x="2263140" y="2642730"/>
                </a:lnTo>
                <a:lnTo>
                  <a:pt x="2263140" y="2610498"/>
                </a:lnTo>
                <a:lnTo>
                  <a:pt x="2230907" y="2610498"/>
                </a:lnTo>
                <a:lnTo>
                  <a:pt x="2230907" y="2578265"/>
                </a:lnTo>
                <a:lnTo>
                  <a:pt x="2198675" y="2578265"/>
                </a:lnTo>
                <a:lnTo>
                  <a:pt x="2198675" y="2610498"/>
                </a:lnTo>
                <a:lnTo>
                  <a:pt x="2166442" y="2610498"/>
                </a:lnTo>
                <a:lnTo>
                  <a:pt x="2166442" y="2642730"/>
                </a:lnTo>
                <a:lnTo>
                  <a:pt x="2198675" y="2642730"/>
                </a:lnTo>
                <a:lnTo>
                  <a:pt x="2198675" y="2674963"/>
                </a:lnTo>
                <a:lnTo>
                  <a:pt x="2230907" y="2674963"/>
                </a:lnTo>
                <a:close/>
                <a:moveTo>
                  <a:pt x="2299487" y="2812123"/>
                </a:moveTo>
                <a:lnTo>
                  <a:pt x="2299487" y="2779890"/>
                </a:lnTo>
                <a:lnTo>
                  <a:pt x="2331720" y="2779890"/>
                </a:lnTo>
                <a:lnTo>
                  <a:pt x="2331720" y="2747658"/>
                </a:lnTo>
                <a:lnTo>
                  <a:pt x="2299487" y="2747658"/>
                </a:lnTo>
                <a:lnTo>
                  <a:pt x="2299487" y="2715425"/>
                </a:lnTo>
                <a:lnTo>
                  <a:pt x="2267255" y="2715425"/>
                </a:lnTo>
                <a:lnTo>
                  <a:pt x="2267255" y="2747658"/>
                </a:lnTo>
                <a:lnTo>
                  <a:pt x="2235022" y="2747658"/>
                </a:lnTo>
                <a:lnTo>
                  <a:pt x="2235022" y="2779890"/>
                </a:lnTo>
                <a:lnTo>
                  <a:pt x="2267255" y="2779890"/>
                </a:lnTo>
                <a:lnTo>
                  <a:pt x="2267255" y="2812123"/>
                </a:lnTo>
                <a:lnTo>
                  <a:pt x="2299487" y="2812123"/>
                </a:lnTo>
                <a:close/>
                <a:moveTo>
                  <a:pt x="3189313" y="2120837"/>
                </a:moveTo>
                <a:lnTo>
                  <a:pt x="3189313" y="2092376"/>
                </a:lnTo>
                <a:lnTo>
                  <a:pt x="3217774" y="2092376"/>
                </a:lnTo>
                <a:lnTo>
                  <a:pt x="3217774" y="2063572"/>
                </a:lnTo>
                <a:lnTo>
                  <a:pt x="3189313" y="2063572"/>
                </a:lnTo>
                <a:lnTo>
                  <a:pt x="3189313" y="2035112"/>
                </a:lnTo>
                <a:lnTo>
                  <a:pt x="3160510" y="2035112"/>
                </a:lnTo>
                <a:lnTo>
                  <a:pt x="3160510" y="2063572"/>
                </a:lnTo>
                <a:lnTo>
                  <a:pt x="3132049" y="2063572"/>
                </a:lnTo>
                <a:lnTo>
                  <a:pt x="3132049" y="2092376"/>
                </a:lnTo>
                <a:lnTo>
                  <a:pt x="3160510" y="2092376"/>
                </a:lnTo>
                <a:lnTo>
                  <a:pt x="3160510" y="2120837"/>
                </a:lnTo>
                <a:lnTo>
                  <a:pt x="3189313" y="2120837"/>
                </a:lnTo>
                <a:close/>
                <a:moveTo>
                  <a:pt x="3229775" y="1899666"/>
                </a:moveTo>
                <a:lnTo>
                  <a:pt x="3229775" y="1927098"/>
                </a:lnTo>
                <a:lnTo>
                  <a:pt x="3202343" y="1927098"/>
                </a:lnTo>
                <a:lnTo>
                  <a:pt x="3202343" y="1954530"/>
                </a:lnTo>
                <a:lnTo>
                  <a:pt x="3229775" y="1954530"/>
                </a:lnTo>
                <a:lnTo>
                  <a:pt x="3229775" y="1981962"/>
                </a:lnTo>
                <a:lnTo>
                  <a:pt x="3257207" y="1981962"/>
                </a:lnTo>
                <a:lnTo>
                  <a:pt x="3257207" y="1954530"/>
                </a:lnTo>
                <a:lnTo>
                  <a:pt x="3284639" y="1954530"/>
                </a:lnTo>
                <a:lnTo>
                  <a:pt x="3284639" y="1927098"/>
                </a:lnTo>
                <a:lnTo>
                  <a:pt x="3257207" y="1927098"/>
                </a:lnTo>
                <a:lnTo>
                  <a:pt x="3257207" y="1899666"/>
                </a:lnTo>
                <a:lnTo>
                  <a:pt x="3229775" y="1899666"/>
                </a:lnTo>
                <a:close/>
                <a:moveTo>
                  <a:pt x="3120733" y="2258682"/>
                </a:moveTo>
                <a:lnTo>
                  <a:pt x="3120733" y="2229536"/>
                </a:lnTo>
                <a:lnTo>
                  <a:pt x="3149879" y="2229536"/>
                </a:lnTo>
                <a:lnTo>
                  <a:pt x="3149879" y="2200732"/>
                </a:lnTo>
                <a:lnTo>
                  <a:pt x="3120733" y="2200732"/>
                </a:lnTo>
                <a:lnTo>
                  <a:pt x="3120733" y="2171586"/>
                </a:lnTo>
                <a:lnTo>
                  <a:pt x="3091930" y="2171586"/>
                </a:lnTo>
                <a:lnTo>
                  <a:pt x="3091930" y="2200732"/>
                </a:lnTo>
                <a:lnTo>
                  <a:pt x="3062783" y="2200732"/>
                </a:lnTo>
                <a:lnTo>
                  <a:pt x="3062783" y="2229536"/>
                </a:lnTo>
                <a:lnTo>
                  <a:pt x="3091930" y="2229536"/>
                </a:lnTo>
                <a:lnTo>
                  <a:pt x="3091930" y="2258682"/>
                </a:lnTo>
                <a:lnTo>
                  <a:pt x="3120733" y="2258682"/>
                </a:lnTo>
                <a:close/>
                <a:moveTo>
                  <a:pt x="3230118" y="1626375"/>
                </a:moveTo>
                <a:lnTo>
                  <a:pt x="3230118" y="1653121"/>
                </a:lnTo>
                <a:lnTo>
                  <a:pt x="3203372" y="1653121"/>
                </a:lnTo>
                <a:lnTo>
                  <a:pt x="3203372" y="1679867"/>
                </a:lnTo>
                <a:lnTo>
                  <a:pt x="3230118" y="1679867"/>
                </a:lnTo>
                <a:lnTo>
                  <a:pt x="3230118" y="1706613"/>
                </a:lnTo>
                <a:lnTo>
                  <a:pt x="3256864" y="1706613"/>
                </a:lnTo>
                <a:lnTo>
                  <a:pt x="3256864" y="1679867"/>
                </a:lnTo>
                <a:lnTo>
                  <a:pt x="3283610" y="1679867"/>
                </a:lnTo>
                <a:lnTo>
                  <a:pt x="3283610" y="1653121"/>
                </a:lnTo>
                <a:lnTo>
                  <a:pt x="3256864" y="1653121"/>
                </a:lnTo>
                <a:lnTo>
                  <a:pt x="3256864" y="1626375"/>
                </a:lnTo>
                <a:lnTo>
                  <a:pt x="3230118" y="1626375"/>
                </a:lnTo>
                <a:close/>
                <a:moveTo>
                  <a:pt x="2025167" y="2812123"/>
                </a:moveTo>
                <a:lnTo>
                  <a:pt x="2025167" y="2779890"/>
                </a:lnTo>
                <a:lnTo>
                  <a:pt x="2057400" y="2779890"/>
                </a:lnTo>
                <a:lnTo>
                  <a:pt x="2057400" y="2747658"/>
                </a:lnTo>
                <a:lnTo>
                  <a:pt x="2025167" y="2747658"/>
                </a:lnTo>
                <a:lnTo>
                  <a:pt x="2025167" y="2715425"/>
                </a:lnTo>
                <a:lnTo>
                  <a:pt x="1992935" y="2715425"/>
                </a:lnTo>
                <a:lnTo>
                  <a:pt x="1992935" y="2747658"/>
                </a:lnTo>
                <a:lnTo>
                  <a:pt x="1960702" y="2747658"/>
                </a:lnTo>
                <a:lnTo>
                  <a:pt x="1960702" y="2779890"/>
                </a:lnTo>
                <a:lnTo>
                  <a:pt x="1992935" y="2779890"/>
                </a:lnTo>
                <a:lnTo>
                  <a:pt x="1992935" y="2812123"/>
                </a:lnTo>
                <a:lnTo>
                  <a:pt x="2025167" y="2812123"/>
                </a:lnTo>
                <a:close/>
                <a:moveTo>
                  <a:pt x="2779547" y="2400643"/>
                </a:moveTo>
                <a:lnTo>
                  <a:pt x="2779547" y="2368410"/>
                </a:lnTo>
                <a:lnTo>
                  <a:pt x="2811780" y="2368410"/>
                </a:lnTo>
                <a:lnTo>
                  <a:pt x="2811780" y="2336178"/>
                </a:lnTo>
                <a:lnTo>
                  <a:pt x="2779547" y="2336178"/>
                </a:lnTo>
                <a:lnTo>
                  <a:pt x="2779547" y="2303945"/>
                </a:lnTo>
                <a:lnTo>
                  <a:pt x="2747315" y="2303945"/>
                </a:lnTo>
                <a:lnTo>
                  <a:pt x="2747315" y="2336178"/>
                </a:lnTo>
                <a:lnTo>
                  <a:pt x="2715082" y="2336178"/>
                </a:lnTo>
                <a:lnTo>
                  <a:pt x="2715082" y="2368410"/>
                </a:lnTo>
                <a:lnTo>
                  <a:pt x="2747315" y="2368410"/>
                </a:lnTo>
                <a:lnTo>
                  <a:pt x="2747315" y="2400643"/>
                </a:lnTo>
                <a:lnTo>
                  <a:pt x="2779547" y="2400643"/>
                </a:lnTo>
                <a:close/>
                <a:moveTo>
                  <a:pt x="2916365" y="2399271"/>
                </a:moveTo>
                <a:lnTo>
                  <a:pt x="2916365" y="2368067"/>
                </a:lnTo>
                <a:lnTo>
                  <a:pt x="2947568" y="2368067"/>
                </a:lnTo>
                <a:lnTo>
                  <a:pt x="2947568" y="2336521"/>
                </a:lnTo>
                <a:lnTo>
                  <a:pt x="2916365" y="2336521"/>
                </a:lnTo>
                <a:lnTo>
                  <a:pt x="2916365" y="2305317"/>
                </a:lnTo>
                <a:lnTo>
                  <a:pt x="2884818" y="2305317"/>
                </a:lnTo>
                <a:lnTo>
                  <a:pt x="2884818" y="2336521"/>
                </a:lnTo>
                <a:lnTo>
                  <a:pt x="2853614" y="2336521"/>
                </a:lnTo>
                <a:lnTo>
                  <a:pt x="2853614" y="2368067"/>
                </a:lnTo>
                <a:lnTo>
                  <a:pt x="2884818" y="2368067"/>
                </a:lnTo>
                <a:lnTo>
                  <a:pt x="2884818" y="2399271"/>
                </a:lnTo>
                <a:lnTo>
                  <a:pt x="2916365" y="2399271"/>
                </a:lnTo>
                <a:close/>
                <a:moveTo>
                  <a:pt x="2984602" y="2261768"/>
                </a:moveTo>
                <a:lnTo>
                  <a:pt x="2984602" y="2230565"/>
                </a:lnTo>
                <a:lnTo>
                  <a:pt x="3015806" y="2230565"/>
                </a:lnTo>
                <a:lnTo>
                  <a:pt x="3015806" y="2199704"/>
                </a:lnTo>
                <a:lnTo>
                  <a:pt x="2984602" y="2199704"/>
                </a:lnTo>
                <a:lnTo>
                  <a:pt x="2984602" y="2168500"/>
                </a:lnTo>
                <a:lnTo>
                  <a:pt x="2953741" y="2168500"/>
                </a:lnTo>
                <a:lnTo>
                  <a:pt x="2953741" y="2199704"/>
                </a:lnTo>
                <a:lnTo>
                  <a:pt x="2922537" y="2199704"/>
                </a:lnTo>
                <a:lnTo>
                  <a:pt x="2922537" y="2230565"/>
                </a:lnTo>
                <a:lnTo>
                  <a:pt x="2953741" y="2230565"/>
                </a:lnTo>
                <a:lnTo>
                  <a:pt x="2953741" y="2261768"/>
                </a:lnTo>
                <a:lnTo>
                  <a:pt x="2984602" y="2261768"/>
                </a:lnTo>
                <a:close/>
                <a:moveTo>
                  <a:pt x="3052496" y="2396871"/>
                </a:moveTo>
                <a:lnTo>
                  <a:pt x="3052496" y="2367039"/>
                </a:lnTo>
                <a:lnTo>
                  <a:pt x="3082328" y="2367039"/>
                </a:lnTo>
                <a:lnTo>
                  <a:pt x="3082328" y="2337549"/>
                </a:lnTo>
                <a:lnTo>
                  <a:pt x="3052496" y="2337549"/>
                </a:lnTo>
                <a:lnTo>
                  <a:pt x="3052496" y="2307717"/>
                </a:lnTo>
                <a:lnTo>
                  <a:pt x="3023006" y="2307717"/>
                </a:lnTo>
                <a:lnTo>
                  <a:pt x="3023006" y="2337549"/>
                </a:lnTo>
                <a:lnTo>
                  <a:pt x="2993174" y="2337549"/>
                </a:lnTo>
                <a:lnTo>
                  <a:pt x="2993174" y="2367039"/>
                </a:lnTo>
                <a:lnTo>
                  <a:pt x="3023006" y="2367039"/>
                </a:lnTo>
                <a:lnTo>
                  <a:pt x="3023006" y="2396871"/>
                </a:lnTo>
                <a:lnTo>
                  <a:pt x="3052496" y="2396871"/>
                </a:lnTo>
                <a:close/>
                <a:moveTo>
                  <a:pt x="1855775" y="1343825"/>
                </a:moveTo>
                <a:lnTo>
                  <a:pt x="1855775" y="1376058"/>
                </a:lnTo>
                <a:lnTo>
                  <a:pt x="1823542" y="1376058"/>
                </a:lnTo>
                <a:lnTo>
                  <a:pt x="1823542" y="1408290"/>
                </a:lnTo>
                <a:lnTo>
                  <a:pt x="1855775" y="1408290"/>
                </a:lnTo>
                <a:lnTo>
                  <a:pt x="1855775" y="1440523"/>
                </a:lnTo>
                <a:lnTo>
                  <a:pt x="1888007" y="1440523"/>
                </a:lnTo>
                <a:lnTo>
                  <a:pt x="1888007" y="1408290"/>
                </a:lnTo>
                <a:lnTo>
                  <a:pt x="1920240" y="1408290"/>
                </a:lnTo>
                <a:lnTo>
                  <a:pt x="1920240" y="1376058"/>
                </a:lnTo>
                <a:lnTo>
                  <a:pt x="1888007" y="1376058"/>
                </a:lnTo>
                <a:lnTo>
                  <a:pt x="1888007" y="1343825"/>
                </a:lnTo>
                <a:lnTo>
                  <a:pt x="1855775" y="1343825"/>
                </a:lnTo>
                <a:close/>
                <a:moveTo>
                  <a:pt x="1238555" y="1480985"/>
                </a:moveTo>
                <a:lnTo>
                  <a:pt x="1238555" y="1513218"/>
                </a:lnTo>
                <a:lnTo>
                  <a:pt x="1206322" y="1513218"/>
                </a:lnTo>
                <a:lnTo>
                  <a:pt x="1206322" y="1545450"/>
                </a:lnTo>
                <a:lnTo>
                  <a:pt x="1238555" y="1545450"/>
                </a:lnTo>
                <a:lnTo>
                  <a:pt x="1238555" y="1577683"/>
                </a:lnTo>
                <a:lnTo>
                  <a:pt x="1270787" y="1577683"/>
                </a:lnTo>
                <a:lnTo>
                  <a:pt x="1270787" y="1545450"/>
                </a:lnTo>
                <a:lnTo>
                  <a:pt x="1303020" y="1545450"/>
                </a:lnTo>
                <a:lnTo>
                  <a:pt x="1303020" y="1513218"/>
                </a:lnTo>
                <a:lnTo>
                  <a:pt x="1270787" y="1513218"/>
                </a:lnTo>
                <a:lnTo>
                  <a:pt x="1270787" y="1480985"/>
                </a:lnTo>
                <a:lnTo>
                  <a:pt x="1238555" y="1480985"/>
                </a:lnTo>
                <a:close/>
                <a:moveTo>
                  <a:pt x="1307135" y="1618145"/>
                </a:moveTo>
                <a:lnTo>
                  <a:pt x="1307135" y="1650378"/>
                </a:lnTo>
                <a:lnTo>
                  <a:pt x="1274902" y="1650378"/>
                </a:lnTo>
                <a:lnTo>
                  <a:pt x="1274902" y="1682610"/>
                </a:lnTo>
                <a:lnTo>
                  <a:pt x="1307135" y="1682610"/>
                </a:lnTo>
                <a:lnTo>
                  <a:pt x="1307135" y="1714843"/>
                </a:lnTo>
                <a:lnTo>
                  <a:pt x="1339367" y="1714843"/>
                </a:lnTo>
                <a:lnTo>
                  <a:pt x="1339367" y="1682610"/>
                </a:lnTo>
                <a:lnTo>
                  <a:pt x="1371600" y="1682610"/>
                </a:lnTo>
                <a:lnTo>
                  <a:pt x="1371600" y="1650378"/>
                </a:lnTo>
                <a:lnTo>
                  <a:pt x="1339367" y="1650378"/>
                </a:lnTo>
                <a:lnTo>
                  <a:pt x="1339367" y="1618145"/>
                </a:lnTo>
                <a:lnTo>
                  <a:pt x="1307135" y="1618145"/>
                </a:lnTo>
                <a:close/>
                <a:moveTo>
                  <a:pt x="1032815" y="1618145"/>
                </a:moveTo>
                <a:lnTo>
                  <a:pt x="1032815" y="1650378"/>
                </a:lnTo>
                <a:lnTo>
                  <a:pt x="1000582" y="1650378"/>
                </a:lnTo>
                <a:lnTo>
                  <a:pt x="1000582" y="1682610"/>
                </a:lnTo>
                <a:lnTo>
                  <a:pt x="1032815" y="1682610"/>
                </a:lnTo>
                <a:lnTo>
                  <a:pt x="1032815" y="1714843"/>
                </a:lnTo>
                <a:lnTo>
                  <a:pt x="1065047" y="1714843"/>
                </a:lnTo>
                <a:lnTo>
                  <a:pt x="1065047" y="1682610"/>
                </a:lnTo>
                <a:lnTo>
                  <a:pt x="1097280" y="1682610"/>
                </a:lnTo>
                <a:lnTo>
                  <a:pt x="1097280" y="1650378"/>
                </a:lnTo>
                <a:lnTo>
                  <a:pt x="1065047" y="1650378"/>
                </a:lnTo>
                <a:lnTo>
                  <a:pt x="1065047" y="1618145"/>
                </a:lnTo>
                <a:lnTo>
                  <a:pt x="1032815" y="1618145"/>
                </a:lnTo>
                <a:close/>
                <a:moveTo>
                  <a:pt x="1169975" y="1618145"/>
                </a:moveTo>
                <a:lnTo>
                  <a:pt x="1169975" y="1650378"/>
                </a:lnTo>
                <a:lnTo>
                  <a:pt x="1137742" y="1650378"/>
                </a:lnTo>
                <a:lnTo>
                  <a:pt x="1137742" y="1682610"/>
                </a:lnTo>
                <a:lnTo>
                  <a:pt x="1169975" y="1682610"/>
                </a:lnTo>
                <a:lnTo>
                  <a:pt x="1169975" y="1714843"/>
                </a:lnTo>
                <a:lnTo>
                  <a:pt x="1202207" y="1714843"/>
                </a:lnTo>
                <a:lnTo>
                  <a:pt x="1202207" y="1682610"/>
                </a:lnTo>
                <a:lnTo>
                  <a:pt x="1234440" y="1682610"/>
                </a:lnTo>
                <a:lnTo>
                  <a:pt x="1234440" y="1650378"/>
                </a:lnTo>
                <a:lnTo>
                  <a:pt x="1202207" y="1650378"/>
                </a:lnTo>
                <a:lnTo>
                  <a:pt x="1202207" y="1618145"/>
                </a:lnTo>
                <a:lnTo>
                  <a:pt x="1169975" y="1618145"/>
                </a:lnTo>
                <a:close/>
                <a:moveTo>
                  <a:pt x="1375715" y="1480985"/>
                </a:moveTo>
                <a:lnTo>
                  <a:pt x="1375715" y="1513218"/>
                </a:lnTo>
                <a:lnTo>
                  <a:pt x="1343482" y="1513218"/>
                </a:lnTo>
                <a:lnTo>
                  <a:pt x="1343482" y="1545450"/>
                </a:lnTo>
                <a:lnTo>
                  <a:pt x="1375715" y="1545450"/>
                </a:lnTo>
                <a:lnTo>
                  <a:pt x="1375715" y="1577683"/>
                </a:lnTo>
                <a:lnTo>
                  <a:pt x="1407947" y="1577683"/>
                </a:lnTo>
                <a:lnTo>
                  <a:pt x="1407947" y="1545450"/>
                </a:lnTo>
                <a:lnTo>
                  <a:pt x="1440180" y="1545450"/>
                </a:lnTo>
                <a:lnTo>
                  <a:pt x="1440180" y="1513218"/>
                </a:lnTo>
                <a:lnTo>
                  <a:pt x="1407947" y="1513218"/>
                </a:lnTo>
                <a:lnTo>
                  <a:pt x="1407947" y="1480985"/>
                </a:lnTo>
                <a:lnTo>
                  <a:pt x="1375715" y="1480985"/>
                </a:lnTo>
                <a:close/>
                <a:moveTo>
                  <a:pt x="1101395" y="1755305"/>
                </a:moveTo>
                <a:lnTo>
                  <a:pt x="1101395" y="1787538"/>
                </a:lnTo>
                <a:lnTo>
                  <a:pt x="1069162" y="1787538"/>
                </a:lnTo>
                <a:lnTo>
                  <a:pt x="1069162" y="1819770"/>
                </a:lnTo>
                <a:lnTo>
                  <a:pt x="1101395" y="1819770"/>
                </a:lnTo>
                <a:lnTo>
                  <a:pt x="1101395" y="1852003"/>
                </a:lnTo>
                <a:lnTo>
                  <a:pt x="1133627" y="1852003"/>
                </a:lnTo>
                <a:lnTo>
                  <a:pt x="1133627" y="1819770"/>
                </a:lnTo>
                <a:lnTo>
                  <a:pt x="1165860" y="1819770"/>
                </a:lnTo>
                <a:lnTo>
                  <a:pt x="1165860" y="1787538"/>
                </a:lnTo>
                <a:lnTo>
                  <a:pt x="1133627" y="1787538"/>
                </a:lnTo>
                <a:lnTo>
                  <a:pt x="1133627" y="1755305"/>
                </a:lnTo>
                <a:lnTo>
                  <a:pt x="1101395" y="1755305"/>
                </a:lnTo>
                <a:close/>
                <a:moveTo>
                  <a:pt x="1444295" y="1343825"/>
                </a:moveTo>
                <a:lnTo>
                  <a:pt x="1444295" y="1376058"/>
                </a:lnTo>
                <a:lnTo>
                  <a:pt x="1412062" y="1376058"/>
                </a:lnTo>
                <a:lnTo>
                  <a:pt x="1412062" y="1408290"/>
                </a:lnTo>
                <a:lnTo>
                  <a:pt x="1444295" y="1408290"/>
                </a:lnTo>
                <a:lnTo>
                  <a:pt x="1444295" y="1440523"/>
                </a:lnTo>
                <a:lnTo>
                  <a:pt x="1476527" y="1440523"/>
                </a:lnTo>
                <a:lnTo>
                  <a:pt x="1476527" y="1408290"/>
                </a:lnTo>
                <a:lnTo>
                  <a:pt x="1508760" y="1408290"/>
                </a:lnTo>
                <a:lnTo>
                  <a:pt x="1508760" y="1376058"/>
                </a:lnTo>
                <a:lnTo>
                  <a:pt x="1476527" y="1376058"/>
                </a:lnTo>
                <a:lnTo>
                  <a:pt x="1476527" y="1343825"/>
                </a:lnTo>
                <a:lnTo>
                  <a:pt x="1444295" y="1343825"/>
                </a:lnTo>
                <a:close/>
                <a:moveTo>
                  <a:pt x="1650035" y="1480985"/>
                </a:moveTo>
                <a:lnTo>
                  <a:pt x="1650035" y="1513218"/>
                </a:lnTo>
                <a:lnTo>
                  <a:pt x="1617802" y="1513218"/>
                </a:lnTo>
                <a:lnTo>
                  <a:pt x="1617802" y="1545450"/>
                </a:lnTo>
                <a:lnTo>
                  <a:pt x="1650035" y="1545450"/>
                </a:lnTo>
                <a:lnTo>
                  <a:pt x="1650035" y="1577683"/>
                </a:lnTo>
                <a:lnTo>
                  <a:pt x="1682267" y="1577683"/>
                </a:lnTo>
                <a:lnTo>
                  <a:pt x="1682267" y="1545450"/>
                </a:lnTo>
                <a:lnTo>
                  <a:pt x="1714500" y="1545450"/>
                </a:lnTo>
                <a:lnTo>
                  <a:pt x="1714500" y="1513218"/>
                </a:lnTo>
                <a:lnTo>
                  <a:pt x="1682267" y="1513218"/>
                </a:lnTo>
                <a:lnTo>
                  <a:pt x="1682267" y="1480985"/>
                </a:lnTo>
                <a:lnTo>
                  <a:pt x="1650035" y="1480985"/>
                </a:lnTo>
                <a:close/>
                <a:moveTo>
                  <a:pt x="1581455" y="1343825"/>
                </a:moveTo>
                <a:lnTo>
                  <a:pt x="1581455" y="1376058"/>
                </a:lnTo>
                <a:lnTo>
                  <a:pt x="1549222" y="1376058"/>
                </a:lnTo>
                <a:lnTo>
                  <a:pt x="1549222" y="1408290"/>
                </a:lnTo>
                <a:lnTo>
                  <a:pt x="1581455" y="1408290"/>
                </a:lnTo>
                <a:lnTo>
                  <a:pt x="1581455" y="1440523"/>
                </a:lnTo>
                <a:lnTo>
                  <a:pt x="1613687" y="1440523"/>
                </a:lnTo>
                <a:lnTo>
                  <a:pt x="1613687" y="1408290"/>
                </a:lnTo>
                <a:lnTo>
                  <a:pt x="1645920" y="1408290"/>
                </a:lnTo>
                <a:lnTo>
                  <a:pt x="1645920" y="1376058"/>
                </a:lnTo>
                <a:lnTo>
                  <a:pt x="1613687" y="1376058"/>
                </a:lnTo>
                <a:lnTo>
                  <a:pt x="1613687" y="1343825"/>
                </a:lnTo>
                <a:lnTo>
                  <a:pt x="1581455" y="1343825"/>
                </a:lnTo>
                <a:close/>
                <a:moveTo>
                  <a:pt x="1512875" y="1480985"/>
                </a:moveTo>
                <a:lnTo>
                  <a:pt x="1512875" y="1513218"/>
                </a:lnTo>
                <a:lnTo>
                  <a:pt x="1480642" y="1513218"/>
                </a:lnTo>
                <a:lnTo>
                  <a:pt x="1480642" y="1545450"/>
                </a:lnTo>
                <a:lnTo>
                  <a:pt x="1512875" y="1545450"/>
                </a:lnTo>
                <a:lnTo>
                  <a:pt x="1512875" y="1577683"/>
                </a:lnTo>
                <a:lnTo>
                  <a:pt x="1545107" y="1577683"/>
                </a:lnTo>
                <a:lnTo>
                  <a:pt x="1545107" y="1545450"/>
                </a:lnTo>
                <a:lnTo>
                  <a:pt x="1577340" y="1545450"/>
                </a:lnTo>
                <a:lnTo>
                  <a:pt x="1577340" y="1513218"/>
                </a:lnTo>
                <a:lnTo>
                  <a:pt x="1545107" y="1513218"/>
                </a:lnTo>
                <a:lnTo>
                  <a:pt x="1545107" y="1480985"/>
                </a:lnTo>
                <a:lnTo>
                  <a:pt x="1512875" y="1480985"/>
                </a:lnTo>
                <a:close/>
                <a:moveTo>
                  <a:pt x="1133627" y="2126323"/>
                </a:moveTo>
                <a:lnTo>
                  <a:pt x="1133627" y="2094090"/>
                </a:lnTo>
                <a:lnTo>
                  <a:pt x="1165860" y="2094090"/>
                </a:lnTo>
                <a:lnTo>
                  <a:pt x="1165860" y="2061858"/>
                </a:lnTo>
                <a:lnTo>
                  <a:pt x="1133627" y="2061858"/>
                </a:lnTo>
                <a:lnTo>
                  <a:pt x="1133627" y="2029625"/>
                </a:lnTo>
                <a:lnTo>
                  <a:pt x="1101395" y="2029625"/>
                </a:lnTo>
                <a:lnTo>
                  <a:pt x="1101395" y="2061858"/>
                </a:lnTo>
                <a:lnTo>
                  <a:pt x="1069162" y="2061858"/>
                </a:lnTo>
                <a:lnTo>
                  <a:pt x="1069162" y="2094090"/>
                </a:lnTo>
                <a:lnTo>
                  <a:pt x="1101395" y="2094090"/>
                </a:lnTo>
                <a:lnTo>
                  <a:pt x="1101395" y="2126323"/>
                </a:lnTo>
                <a:lnTo>
                  <a:pt x="1133627" y="2126323"/>
                </a:lnTo>
                <a:close/>
                <a:moveTo>
                  <a:pt x="1202207" y="2263483"/>
                </a:moveTo>
                <a:lnTo>
                  <a:pt x="1202207" y="2231250"/>
                </a:lnTo>
                <a:lnTo>
                  <a:pt x="1234440" y="2231250"/>
                </a:lnTo>
                <a:lnTo>
                  <a:pt x="1234440" y="2199018"/>
                </a:lnTo>
                <a:lnTo>
                  <a:pt x="1202207" y="2199018"/>
                </a:lnTo>
                <a:lnTo>
                  <a:pt x="1202207" y="2166785"/>
                </a:lnTo>
                <a:lnTo>
                  <a:pt x="1169975" y="2166785"/>
                </a:lnTo>
                <a:lnTo>
                  <a:pt x="1169975" y="2199018"/>
                </a:lnTo>
                <a:lnTo>
                  <a:pt x="1137742" y="2199018"/>
                </a:lnTo>
                <a:lnTo>
                  <a:pt x="1137742" y="2231250"/>
                </a:lnTo>
                <a:lnTo>
                  <a:pt x="1169975" y="2231250"/>
                </a:lnTo>
                <a:lnTo>
                  <a:pt x="1169975" y="2263483"/>
                </a:lnTo>
                <a:lnTo>
                  <a:pt x="1202207" y="2263483"/>
                </a:lnTo>
                <a:close/>
                <a:moveTo>
                  <a:pt x="1718615" y="1343825"/>
                </a:moveTo>
                <a:lnTo>
                  <a:pt x="1718615" y="1376058"/>
                </a:lnTo>
                <a:lnTo>
                  <a:pt x="1686382" y="1376058"/>
                </a:lnTo>
                <a:lnTo>
                  <a:pt x="1686382" y="1408290"/>
                </a:lnTo>
                <a:lnTo>
                  <a:pt x="1718615" y="1408290"/>
                </a:lnTo>
                <a:lnTo>
                  <a:pt x="1718615" y="1440523"/>
                </a:lnTo>
                <a:lnTo>
                  <a:pt x="1750847" y="1440523"/>
                </a:lnTo>
                <a:lnTo>
                  <a:pt x="1750847" y="1408290"/>
                </a:lnTo>
                <a:lnTo>
                  <a:pt x="1783080" y="1408290"/>
                </a:lnTo>
                <a:lnTo>
                  <a:pt x="1783080" y="1376058"/>
                </a:lnTo>
                <a:lnTo>
                  <a:pt x="1750847" y="1376058"/>
                </a:lnTo>
                <a:lnTo>
                  <a:pt x="1750847" y="1343825"/>
                </a:lnTo>
                <a:lnTo>
                  <a:pt x="1718615" y="1343825"/>
                </a:lnTo>
                <a:close/>
                <a:moveTo>
                  <a:pt x="1270787" y="2400643"/>
                </a:moveTo>
                <a:lnTo>
                  <a:pt x="1270787" y="2368410"/>
                </a:lnTo>
                <a:lnTo>
                  <a:pt x="1303020" y="2368410"/>
                </a:lnTo>
                <a:lnTo>
                  <a:pt x="1303020" y="2336178"/>
                </a:lnTo>
                <a:lnTo>
                  <a:pt x="1270787" y="2336178"/>
                </a:lnTo>
                <a:lnTo>
                  <a:pt x="1270787" y="2303945"/>
                </a:lnTo>
                <a:lnTo>
                  <a:pt x="1238555" y="2303945"/>
                </a:lnTo>
                <a:lnTo>
                  <a:pt x="1238555" y="2336178"/>
                </a:lnTo>
                <a:lnTo>
                  <a:pt x="1206322" y="2336178"/>
                </a:lnTo>
                <a:lnTo>
                  <a:pt x="1206322" y="2368410"/>
                </a:lnTo>
                <a:lnTo>
                  <a:pt x="1238555" y="2368410"/>
                </a:lnTo>
                <a:lnTo>
                  <a:pt x="1238555" y="2400643"/>
                </a:lnTo>
                <a:lnTo>
                  <a:pt x="1270787" y="2400643"/>
                </a:lnTo>
                <a:close/>
                <a:moveTo>
                  <a:pt x="1065047" y="2263483"/>
                </a:moveTo>
                <a:lnTo>
                  <a:pt x="1065047" y="2231250"/>
                </a:lnTo>
                <a:lnTo>
                  <a:pt x="1097280" y="2231250"/>
                </a:lnTo>
                <a:lnTo>
                  <a:pt x="1097280" y="2199018"/>
                </a:lnTo>
                <a:lnTo>
                  <a:pt x="1065047" y="2199018"/>
                </a:lnTo>
                <a:lnTo>
                  <a:pt x="1065047" y="2166785"/>
                </a:lnTo>
                <a:lnTo>
                  <a:pt x="1032815" y="2166785"/>
                </a:lnTo>
                <a:lnTo>
                  <a:pt x="1032815" y="2199018"/>
                </a:lnTo>
                <a:lnTo>
                  <a:pt x="1000582" y="2199018"/>
                </a:lnTo>
                <a:lnTo>
                  <a:pt x="1000582" y="2231250"/>
                </a:lnTo>
                <a:lnTo>
                  <a:pt x="1032815" y="2231250"/>
                </a:lnTo>
                <a:lnTo>
                  <a:pt x="1032815" y="2263483"/>
                </a:lnTo>
                <a:lnTo>
                  <a:pt x="1065047" y="2263483"/>
                </a:lnTo>
                <a:close/>
                <a:moveTo>
                  <a:pt x="1339367" y="2263483"/>
                </a:moveTo>
                <a:lnTo>
                  <a:pt x="1339367" y="2231250"/>
                </a:lnTo>
                <a:lnTo>
                  <a:pt x="1371600" y="2231250"/>
                </a:lnTo>
                <a:lnTo>
                  <a:pt x="1371600" y="2199018"/>
                </a:lnTo>
                <a:lnTo>
                  <a:pt x="1339367" y="2199018"/>
                </a:lnTo>
                <a:lnTo>
                  <a:pt x="1339367" y="2166785"/>
                </a:lnTo>
                <a:lnTo>
                  <a:pt x="1307135" y="2166785"/>
                </a:lnTo>
                <a:lnTo>
                  <a:pt x="1307135" y="2199018"/>
                </a:lnTo>
                <a:lnTo>
                  <a:pt x="1274902" y="2199018"/>
                </a:lnTo>
                <a:lnTo>
                  <a:pt x="1274902" y="2231250"/>
                </a:lnTo>
                <a:lnTo>
                  <a:pt x="1307135" y="2231250"/>
                </a:lnTo>
                <a:lnTo>
                  <a:pt x="1307135" y="2263483"/>
                </a:lnTo>
                <a:lnTo>
                  <a:pt x="1339367" y="2263483"/>
                </a:lnTo>
                <a:close/>
                <a:moveTo>
                  <a:pt x="858622" y="1849603"/>
                </a:moveTo>
                <a:lnTo>
                  <a:pt x="858622" y="1819085"/>
                </a:lnTo>
                <a:lnTo>
                  <a:pt x="889140" y="1819085"/>
                </a:lnTo>
                <a:lnTo>
                  <a:pt x="889140" y="1788224"/>
                </a:lnTo>
                <a:lnTo>
                  <a:pt x="858622" y="1788224"/>
                </a:lnTo>
                <a:lnTo>
                  <a:pt x="858622" y="1757705"/>
                </a:lnTo>
                <a:lnTo>
                  <a:pt x="827761" y="1757705"/>
                </a:lnTo>
                <a:lnTo>
                  <a:pt x="827761" y="1788224"/>
                </a:lnTo>
                <a:lnTo>
                  <a:pt x="797242" y="1788224"/>
                </a:lnTo>
                <a:lnTo>
                  <a:pt x="797242" y="1819085"/>
                </a:lnTo>
                <a:lnTo>
                  <a:pt x="827761" y="1819085"/>
                </a:lnTo>
                <a:lnTo>
                  <a:pt x="827761" y="1849603"/>
                </a:lnTo>
                <a:lnTo>
                  <a:pt x="858622" y="1849603"/>
                </a:lnTo>
                <a:close/>
                <a:moveTo>
                  <a:pt x="996467" y="2126323"/>
                </a:moveTo>
                <a:lnTo>
                  <a:pt x="996467" y="2094090"/>
                </a:lnTo>
                <a:lnTo>
                  <a:pt x="1028700" y="2094090"/>
                </a:lnTo>
                <a:lnTo>
                  <a:pt x="1028700" y="2061858"/>
                </a:lnTo>
                <a:lnTo>
                  <a:pt x="996467" y="2061858"/>
                </a:lnTo>
                <a:lnTo>
                  <a:pt x="996467" y="2029625"/>
                </a:lnTo>
                <a:lnTo>
                  <a:pt x="964235" y="2029625"/>
                </a:lnTo>
                <a:lnTo>
                  <a:pt x="964235" y="2061858"/>
                </a:lnTo>
                <a:lnTo>
                  <a:pt x="932002" y="2061858"/>
                </a:lnTo>
                <a:lnTo>
                  <a:pt x="932002" y="2094090"/>
                </a:lnTo>
                <a:lnTo>
                  <a:pt x="964235" y="2094090"/>
                </a:lnTo>
                <a:lnTo>
                  <a:pt x="964235" y="2126323"/>
                </a:lnTo>
                <a:lnTo>
                  <a:pt x="996467" y="2126323"/>
                </a:lnTo>
                <a:close/>
                <a:moveTo>
                  <a:pt x="964235" y="1755648"/>
                </a:moveTo>
                <a:lnTo>
                  <a:pt x="964235" y="1787538"/>
                </a:lnTo>
                <a:lnTo>
                  <a:pt x="932345" y="1787538"/>
                </a:lnTo>
                <a:lnTo>
                  <a:pt x="932345" y="1819770"/>
                </a:lnTo>
                <a:lnTo>
                  <a:pt x="964235" y="1819770"/>
                </a:lnTo>
                <a:lnTo>
                  <a:pt x="964235" y="1851660"/>
                </a:lnTo>
                <a:lnTo>
                  <a:pt x="996467" y="1851660"/>
                </a:lnTo>
                <a:lnTo>
                  <a:pt x="996467" y="1819770"/>
                </a:lnTo>
                <a:lnTo>
                  <a:pt x="1028357" y="1819770"/>
                </a:lnTo>
                <a:lnTo>
                  <a:pt x="1028357" y="1787538"/>
                </a:lnTo>
                <a:lnTo>
                  <a:pt x="996467" y="1787538"/>
                </a:lnTo>
                <a:lnTo>
                  <a:pt x="996467" y="1755648"/>
                </a:lnTo>
                <a:lnTo>
                  <a:pt x="964235" y="1755648"/>
                </a:lnTo>
                <a:close/>
                <a:moveTo>
                  <a:pt x="927544" y="1988134"/>
                </a:moveTo>
                <a:lnTo>
                  <a:pt x="927544" y="1956587"/>
                </a:lnTo>
                <a:lnTo>
                  <a:pt x="959091" y="1956587"/>
                </a:lnTo>
                <a:lnTo>
                  <a:pt x="959091" y="1925041"/>
                </a:lnTo>
                <a:lnTo>
                  <a:pt x="927544" y="1925041"/>
                </a:lnTo>
                <a:lnTo>
                  <a:pt x="927544" y="1893494"/>
                </a:lnTo>
                <a:lnTo>
                  <a:pt x="895998" y="1893494"/>
                </a:lnTo>
                <a:lnTo>
                  <a:pt x="895998" y="1925041"/>
                </a:lnTo>
                <a:lnTo>
                  <a:pt x="864451" y="1925041"/>
                </a:lnTo>
                <a:lnTo>
                  <a:pt x="864451" y="1956587"/>
                </a:lnTo>
                <a:lnTo>
                  <a:pt x="895998" y="1956587"/>
                </a:lnTo>
                <a:lnTo>
                  <a:pt x="895998" y="1988134"/>
                </a:lnTo>
                <a:lnTo>
                  <a:pt x="927544" y="1988134"/>
                </a:lnTo>
                <a:close/>
                <a:moveTo>
                  <a:pt x="789356" y="1985391"/>
                </a:moveTo>
                <a:lnTo>
                  <a:pt x="789356" y="1955559"/>
                </a:lnTo>
                <a:lnTo>
                  <a:pt x="819188" y="1955559"/>
                </a:lnTo>
                <a:lnTo>
                  <a:pt x="819188" y="1926069"/>
                </a:lnTo>
                <a:lnTo>
                  <a:pt x="789356" y="1926069"/>
                </a:lnTo>
                <a:lnTo>
                  <a:pt x="789356" y="1896237"/>
                </a:lnTo>
                <a:lnTo>
                  <a:pt x="759866" y="1896237"/>
                </a:lnTo>
                <a:lnTo>
                  <a:pt x="759866" y="1926069"/>
                </a:lnTo>
                <a:lnTo>
                  <a:pt x="730034" y="1926069"/>
                </a:lnTo>
                <a:lnTo>
                  <a:pt x="730034" y="1955559"/>
                </a:lnTo>
                <a:lnTo>
                  <a:pt x="759866" y="1955559"/>
                </a:lnTo>
                <a:lnTo>
                  <a:pt x="759866" y="1985391"/>
                </a:lnTo>
                <a:lnTo>
                  <a:pt x="789356" y="1985391"/>
                </a:lnTo>
                <a:close/>
                <a:moveTo>
                  <a:pt x="2747315" y="1755305"/>
                </a:moveTo>
                <a:lnTo>
                  <a:pt x="2747315" y="1787538"/>
                </a:lnTo>
                <a:lnTo>
                  <a:pt x="2715082" y="1787538"/>
                </a:lnTo>
                <a:lnTo>
                  <a:pt x="2715082" y="1819770"/>
                </a:lnTo>
                <a:lnTo>
                  <a:pt x="2747315" y="1819770"/>
                </a:lnTo>
                <a:lnTo>
                  <a:pt x="2747315" y="1852003"/>
                </a:lnTo>
                <a:lnTo>
                  <a:pt x="2779547" y="1852003"/>
                </a:lnTo>
                <a:lnTo>
                  <a:pt x="2779547" y="1819770"/>
                </a:lnTo>
                <a:lnTo>
                  <a:pt x="2811780" y="1819770"/>
                </a:lnTo>
                <a:lnTo>
                  <a:pt x="2811780" y="1787538"/>
                </a:lnTo>
                <a:lnTo>
                  <a:pt x="2779547" y="1787538"/>
                </a:lnTo>
                <a:lnTo>
                  <a:pt x="2779547" y="1755305"/>
                </a:lnTo>
                <a:lnTo>
                  <a:pt x="2747315" y="1755305"/>
                </a:lnTo>
                <a:close/>
                <a:moveTo>
                  <a:pt x="2815895" y="1618145"/>
                </a:moveTo>
                <a:lnTo>
                  <a:pt x="2815895" y="1650378"/>
                </a:lnTo>
                <a:lnTo>
                  <a:pt x="2783662" y="1650378"/>
                </a:lnTo>
                <a:lnTo>
                  <a:pt x="2783662" y="1682610"/>
                </a:lnTo>
                <a:lnTo>
                  <a:pt x="2815895" y="1682610"/>
                </a:lnTo>
                <a:lnTo>
                  <a:pt x="2815895" y="1714843"/>
                </a:lnTo>
                <a:lnTo>
                  <a:pt x="2848127" y="1714843"/>
                </a:lnTo>
                <a:lnTo>
                  <a:pt x="2848127" y="1682610"/>
                </a:lnTo>
                <a:lnTo>
                  <a:pt x="2880360" y="1682610"/>
                </a:lnTo>
                <a:lnTo>
                  <a:pt x="2880360" y="1650378"/>
                </a:lnTo>
                <a:lnTo>
                  <a:pt x="2848127" y="1650378"/>
                </a:lnTo>
                <a:lnTo>
                  <a:pt x="2848127" y="1618145"/>
                </a:lnTo>
                <a:lnTo>
                  <a:pt x="2815895" y="1618145"/>
                </a:lnTo>
                <a:close/>
                <a:moveTo>
                  <a:pt x="2472995" y="1480985"/>
                </a:moveTo>
                <a:lnTo>
                  <a:pt x="2472995" y="1513218"/>
                </a:lnTo>
                <a:lnTo>
                  <a:pt x="2440762" y="1513218"/>
                </a:lnTo>
                <a:lnTo>
                  <a:pt x="2440762" y="1545450"/>
                </a:lnTo>
                <a:lnTo>
                  <a:pt x="2472995" y="1545450"/>
                </a:lnTo>
                <a:lnTo>
                  <a:pt x="2472995" y="1577683"/>
                </a:lnTo>
                <a:lnTo>
                  <a:pt x="2505227" y="1577683"/>
                </a:lnTo>
                <a:lnTo>
                  <a:pt x="2505227" y="1545450"/>
                </a:lnTo>
                <a:lnTo>
                  <a:pt x="2537460" y="1545450"/>
                </a:lnTo>
                <a:lnTo>
                  <a:pt x="2537460" y="1513218"/>
                </a:lnTo>
                <a:lnTo>
                  <a:pt x="2505227" y="1513218"/>
                </a:lnTo>
                <a:lnTo>
                  <a:pt x="2505227" y="1480985"/>
                </a:lnTo>
                <a:lnTo>
                  <a:pt x="2472995" y="1480985"/>
                </a:lnTo>
                <a:close/>
                <a:moveTo>
                  <a:pt x="2610155" y="1480985"/>
                </a:moveTo>
                <a:lnTo>
                  <a:pt x="2610155" y="1513218"/>
                </a:lnTo>
                <a:lnTo>
                  <a:pt x="2577922" y="1513218"/>
                </a:lnTo>
                <a:lnTo>
                  <a:pt x="2577922" y="1545450"/>
                </a:lnTo>
                <a:lnTo>
                  <a:pt x="2610155" y="1545450"/>
                </a:lnTo>
                <a:lnTo>
                  <a:pt x="2610155" y="1577683"/>
                </a:lnTo>
                <a:lnTo>
                  <a:pt x="2642387" y="1577683"/>
                </a:lnTo>
                <a:lnTo>
                  <a:pt x="2642387" y="1545450"/>
                </a:lnTo>
                <a:lnTo>
                  <a:pt x="2674620" y="1545450"/>
                </a:lnTo>
                <a:lnTo>
                  <a:pt x="2674620" y="1513218"/>
                </a:lnTo>
                <a:lnTo>
                  <a:pt x="2642387" y="1513218"/>
                </a:lnTo>
                <a:lnTo>
                  <a:pt x="2642387" y="1480985"/>
                </a:lnTo>
                <a:lnTo>
                  <a:pt x="2610155" y="1480985"/>
                </a:lnTo>
                <a:close/>
                <a:moveTo>
                  <a:pt x="1787195" y="1480985"/>
                </a:moveTo>
                <a:lnTo>
                  <a:pt x="1787195" y="1513218"/>
                </a:lnTo>
                <a:lnTo>
                  <a:pt x="1754962" y="1513218"/>
                </a:lnTo>
                <a:lnTo>
                  <a:pt x="1754962" y="1545450"/>
                </a:lnTo>
                <a:lnTo>
                  <a:pt x="1787195" y="1545450"/>
                </a:lnTo>
                <a:lnTo>
                  <a:pt x="1787195" y="1577683"/>
                </a:lnTo>
                <a:lnTo>
                  <a:pt x="1819427" y="1577683"/>
                </a:lnTo>
                <a:lnTo>
                  <a:pt x="1819427" y="1545450"/>
                </a:lnTo>
                <a:lnTo>
                  <a:pt x="1851660" y="1545450"/>
                </a:lnTo>
                <a:lnTo>
                  <a:pt x="1851660" y="1513218"/>
                </a:lnTo>
                <a:lnTo>
                  <a:pt x="1819427" y="1513218"/>
                </a:lnTo>
                <a:lnTo>
                  <a:pt x="1819427" y="1480985"/>
                </a:lnTo>
                <a:lnTo>
                  <a:pt x="1787195" y="1480985"/>
                </a:lnTo>
                <a:close/>
                <a:moveTo>
                  <a:pt x="2198675" y="1206665"/>
                </a:moveTo>
                <a:lnTo>
                  <a:pt x="2198675" y="1238898"/>
                </a:lnTo>
                <a:lnTo>
                  <a:pt x="2166442" y="1238898"/>
                </a:lnTo>
                <a:lnTo>
                  <a:pt x="2166442" y="1271130"/>
                </a:lnTo>
                <a:lnTo>
                  <a:pt x="2198675" y="1271130"/>
                </a:lnTo>
                <a:lnTo>
                  <a:pt x="2198675" y="1303363"/>
                </a:lnTo>
                <a:lnTo>
                  <a:pt x="2230907" y="1303363"/>
                </a:lnTo>
                <a:lnTo>
                  <a:pt x="2230907" y="1271130"/>
                </a:lnTo>
                <a:lnTo>
                  <a:pt x="2263140" y="1271130"/>
                </a:lnTo>
                <a:lnTo>
                  <a:pt x="2263140" y="1238898"/>
                </a:lnTo>
                <a:lnTo>
                  <a:pt x="2230907" y="1238898"/>
                </a:lnTo>
                <a:lnTo>
                  <a:pt x="2230907" y="1206665"/>
                </a:lnTo>
                <a:lnTo>
                  <a:pt x="2198675" y="1206665"/>
                </a:lnTo>
                <a:close/>
                <a:moveTo>
                  <a:pt x="2884475" y="1755305"/>
                </a:moveTo>
                <a:lnTo>
                  <a:pt x="2884475" y="1787538"/>
                </a:lnTo>
                <a:lnTo>
                  <a:pt x="2852242" y="1787538"/>
                </a:lnTo>
                <a:lnTo>
                  <a:pt x="2852242" y="1819770"/>
                </a:lnTo>
                <a:lnTo>
                  <a:pt x="2884475" y="1819770"/>
                </a:lnTo>
                <a:lnTo>
                  <a:pt x="2884475" y="1852003"/>
                </a:lnTo>
                <a:lnTo>
                  <a:pt x="2916707" y="1852003"/>
                </a:lnTo>
                <a:lnTo>
                  <a:pt x="2916707" y="1819770"/>
                </a:lnTo>
                <a:lnTo>
                  <a:pt x="2948940" y="1819770"/>
                </a:lnTo>
                <a:lnTo>
                  <a:pt x="2948940" y="1787538"/>
                </a:lnTo>
                <a:lnTo>
                  <a:pt x="2916707" y="1787538"/>
                </a:lnTo>
                <a:lnTo>
                  <a:pt x="2916707" y="1755305"/>
                </a:lnTo>
                <a:lnTo>
                  <a:pt x="2884475" y="1755305"/>
                </a:lnTo>
                <a:close/>
                <a:moveTo>
                  <a:pt x="2642387" y="2126323"/>
                </a:moveTo>
                <a:lnTo>
                  <a:pt x="2642387" y="2094090"/>
                </a:lnTo>
                <a:lnTo>
                  <a:pt x="2674620" y="2094090"/>
                </a:lnTo>
                <a:lnTo>
                  <a:pt x="2674620" y="2061858"/>
                </a:lnTo>
                <a:lnTo>
                  <a:pt x="2642387" y="2061858"/>
                </a:lnTo>
                <a:lnTo>
                  <a:pt x="2642387" y="2029625"/>
                </a:lnTo>
                <a:lnTo>
                  <a:pt x="2610155" y="2029625"/>
                </a:lnTo>
                <a:lnTo>
                  <a:pt x="2610155" y="2061858"/>
                </a:lnTo>
                <a:lnTo>
                  <a:pt x="2577922" y="2061858"/>
                </a:lnTo>
                <a:lnTo>
                  <a:pt x="2577922" y="2094090"/>
                </a:lnTo>
                <a:lnTo>
                  <a:pt x="2610155" y="2094090"/>
                </a:lnTo>
                <a:lnTo>
                  <a:pt x="2610155" y="2126323"/>
                </a:lnTo>
                <a:lnTo>
                  <a:pt x="2642387" y="2126323"/>
                </a:lnTo>
                <a:close/>
                <a:moveTo>
                  <a:pt x="2710967" y="1989163"/>
                </a:moveTo>
                <a:lnTo>
                  <a:pt x="2710967" y="1956930"/>
                </a:lnTo>
                <a:lnTo>
                  <a:pt x="2743200" y="1956930"/>
                </a:lnTo>
                <a:lnTo>
                  <a:pt x="2743200" y="1924698"/>
                </a:lnTo>
                <a:lnTo>
                  <a:pt x="2710967" y="1924698"/>
                </a:lnTo>
                <a:lnTo>
                  <a:pt x="2710967" y="1892465"/>
                </a:lnTo>
                <a:lnTo>
                  <a:pt x="2678735" y="1892465"/>
                </a:lnTo>
                <a:lnTo>
                  <a:pt x="2678735" y="1924698"/>
                </a:lnTo>
                <a:lnTo>
                  <a:pt x="2646502" y="1924698"/>
                </a:lnTo>
                <a:lnTo>
                  <a:pt x="2646502" y="1956930"/>
                </a:lnTo>
                <a:lnTo>
                  <a:pt x="2678735" y="1956930"/>
                </a:lnTo>
                <a:lnTo>
                  <a:pt x="2678735" y="1989163"/>
                </a:lnTo>
                <a:lnTo>
                  <a:pt x="2710967" y="1989163"/>
                </a:lnTo>
                <a:close/>
                <a:moveTo>
                  <a:pt x="2848127" y="1989163"/>
                </a:moveTo>
                <a:lnTo>
                  <a:pt x="2848127" y="1956930"/>
                </a:lnTo>
                <a:lnTo>
                  <a:pt x="2880360" y="1956930"/>
                </a:lnTo>
                <a:lnTo>
                  <a:pt x="2880360" y="1924698"/>
                </a:lnTo>
                <a:lnTo>
                  <a:pt x="2848127" y="1924698"/>
                </a:lnTo>
                <a:lnTo>
                  <a:pt x="2848127" y="1892465"/>
                </a:lnTo>
                <a:lnTo>
                  <a:pt x="2815895" y="1892465"/>
                </a:lnTo>
                <a:lnTo>
                  <a:pt x="2815895" y="1924698"/>
                </a:lnTo>
                <a:lnTo>
                  <a:pt x="2783662" y="1924698"/>
                </a:lnTo>
                <a:lnTo>
                  <a:pt x="2783662" y="1956930"/>
                </a:lnTo>
                <a:lnTo>
                  <a:pt x="2815895" y="1956930"/>
                </a:lnTo>
                <a:lnTo>
                  <a:pt x="2815895" y="1989163"/>
                </a:lnTo>
                <a:lnTo>
                  <a:pt x="2848127" y="1989163"/>
                </a:lnTo>
                <a:close/>
                <a:moveTo>
                  <a:pt x="2541575" y="1618145"/>
                </a:moveTo>
                <a:lnTo>
                  <a:pt x="2541575" y="1650378"/>
                </a:lnTo>
                <a:lnTo>
                  <a:pt x="2509342" y="1650378"/>
                </a:lnTo>
                <a:lnTo>
                  <a:pt x="2509342" y="1682610"/>
                </a:lnTo>
                <a:lnTo>
                  <a:pt x="2541575" y="1682610"/>
                </a:lnTo>
                <a:lnTo>
                  <a:pt x="2541575" y="1714843"/>
                </a:lnTo>
                <a:lnTo>
                  <a:pt x="2573807" y="1714843"/>
                </a:lnTo>
                <a:lnTo>
                  <a:pt x="2573807" y="1682610"/>
                </a:lnTo>
                <a:lnTo>
                  <a:pt x="2606040" y="1682610"/>
                </a:lnTo>
                <a:lnTo>
                  <a:pt x="2606040" y="1650378"/>
                </a:lnTo>
                <a:lnTo>
                  <a:pt x="2573807" y="1650378"/>
                </a:lnTo>
                <a:lnTo>
                  <a:pt x="2573807" y="1618145"/>
                </a:lnTo>
                <a:lnTo>
                  <a:pt x="2541575" y="1618145"/>
                </a:lnTo>
                <a:close/>
                <a:moveTo>
                  <a:pt x="1924355" y="1480985"/>
                </a:moveTo>
                <a:lnTo>
                  <a:pt x="1924355" y="1513218"/>
                </a:lnTo>
                <a:lnTo>
                  <a:pt x="1892122" y="1513218"/>
                </a:lnTo>
                <a:lnTo>
                  <a:pt x="1892122" y="1545450"/>
                </a:lnTo>
                <a:lnTo>
                  <a:pt x="1924355" y="1545450"/>
                </a:lnTo>
                <a:lnTo>
                  <a:pt x="1924355" y="1577683"/>
                </a:lnTo>
                <a:lnTo>
                  <a:pt x="1956587" y="1577683"/>
                </a:lnTo>
                <a:lnTo>
                  <a:pt x="1956587" y="1545450"/>
                </a:lnTo>
                <a:lnTo>
                  <a:pt x="1988820" y="1545450"/>
                </a:lnTo>
                <a:lnTo>
                  <a:pt x="1988820" y="1513218"/>
                </a:lnTo>
                <a:lnTo>
                  <a:pt x="1956587" y="1513218"/>
                </a:lnTo>
                <a:lnTo>
                  <a:pt x="1956587" y="1480985"/>
                </a:lnTo>
                <a:lnTo>
                  <a:pt x="1924355" y="1480985"/>
                </a:lnTo>
                <a:close/>
                <a:moveTo>
                  <a:pt x="1992935" y="1343825"/>
                </a:moveTo>
                <a:lnTo>
                  <a:pt x="1992935" y="1376058"/>
                </a:lnTo>
                <a:lnTo>
                  <a:pt x="1960702" y="1376058"/>
                </a:lnTo>
                <a:lnTo>
                  <a:pt x="1960702" y="1408290"/>
                </a:lnTo>
                <a:lnTo>
                  <a:pt x="1992935" y="1408290"/>
                </a:lnTo>
                <a:lnTo>
                  <a:pt x="1992935" y="1440523"/>
                </a:lnTo>
                <a:lnTo>
                  <a:pt x="2025167" y="1440523"/>
                </a:lnTo>
                <a:lnTo>
                  <a:pt x="2025167" y="1408290"/>
                </a:lnTo>
                <a:lnTo>
                  <a:pt x="2057400" y="1408290"/>
                </a:lnTo>
                <a:lnTo>
                  <a:pt x="2057400" y="1376058"/>
                </a:lnTo>
                <a:lnTo>
                  <a:pt x="2025167" y="1376058"/>
                </a:lnTo>
                <a:lnTo>
                  <a:pt x="2025167" y="1343825"/>
                </a:lnTo>
                <a:lnTo>
                  <a:pt x="1992935" y="1343825"/>
                </a:lnTo>
                <a:close/>
                <a:moveTo>
                  <a:pt x="2061515" y="1480985"/>
                </a:moveTo>
                <a:lnTo>
                  <a:pt x="2061515" y="1513218"/>
                </a:lnTo>
                <a:lnTo>
                  <a:pt x="2029282" y="1513218"/>
                </a:lnTo>
                <a:lnTo>
                  <a:pt x="2029282" y="1545450"/>
                </a:lnTo>
                <a:lnTo>
                  <a:pt x="2061515" y="1545450"/>
                </a:lnTo>
                <a:lnTo>
                  <a:pt x="2061515" y="1577683"/>
                </a:lnTo>
                <a:lnTo>
                  <a:pt x="2093747" y="1577683"/>
                </a:lnTo>
                <a:lnTo>
                  <a:pt x="2093747" y="1545450"/>
                </a:lnTo>
                <a:lnTo>
                  <a:pt x="2125980" y="1545450"/>
                </a:lnTo>
                <a:lnTo>
                  <a:pt x="2125980" y="1513218"/>
                </a:lnTo>
                <a:lnTo>
                  <a:pt x="2093747" y="1513218"/>
                </a:lnTo>
                <a:lnTo>
                  <a:pt x="2093747" y="1480985"/>
                </a:lnTo>
                <a:lnTo>
                  <a:pt x="2061515" y="1480985"/>
                </a:lnTo>
                <a:close/>
                <a:moveTo>
                  <a:pt x="1719643" y="797928"/>
                </a:moveTo>
                <a:lnTo>
                  <a:pt x="1719643" y="828446"/>
                </a:lnTo>
                <a:lnTo>
                  <a:pt x="1689125" y="828446"/>
                </a:lnTo>
                <a:lnTo>
                  <a:pt x="1689125" y="858622"/>
                </a:lnTo>
                <a:lnTo>
                  <a:pt x="1719643" y="858622"/>
                </a:lnTo>
                <a:lnTo>
                  <a:pt x="1719643" y="889140"/>
                </a:lnTo>
                <a:lnTo>
                  <a:pt x="1749819" y="889140"/>
                </a:lnTo>
                <a:lnTo>
                  <a:pt x="1749819" y="858622"/>
                </a:lnTo>
                <a:lnTo>
                  <a:pt x="1780337" y="858622"/>
                </a:lnTo>
                <a:lnTo>
                  <a:pt x="1780337" y="828446"/>
                </a:lnTo>
                <a:lnTo>
                  <a:pt x="1749819" y="828446"/>
                </a:lnTo>
                <a:lnTo>
                  <a:pt x="1749819" y="797928"/>
                </a:lnTo>
                <a:lnTo>
                  <a:pt x="1719643" y="797928"/>
                </a:lnTo>
                <a:close/>
                <a:moveTo>
                  <a:pt x="2404415" y="1618145"/>
                </a:moveTo>
                <a:lnTo>
                  <a:pt x="2404415" y="1650378"/>
                </a:lnTo>
                <a:lnTo>
                  <a:pt x="2372182" y="1650378"/>
                </a:lnTo>
                <a:lnTo>
                  <a:pt x="2372182" y="1682610"/>
                </a:lnTo>
                <a:lnTo>
                  <a:pt x="2404415" y="1682610"/>
                </a:lnTo>
                <a:lnTo>
                  <a:pt x="2404415" y="1714843"/>
                </a:lnTo>
                <a:lnTo>
                  <a:pt x="2436647" y="1714843"/>
                </a:lnTo>
                <a:lnTo>
                  <a:pt x="2436647" y="1682610"/>
                </a:lnTo>
                <a:lnTo>
                  <a:pt x="2468880" y="1682610"/>
                </a:lnTo>
                <a:lnTo>
                  <a:pt x="2468880" y="1650378"/>
                </a:lnTo>
                <a:lnTo>
                  <a:pt x="2436647" y="1650378"/>
                </a:lnTo>
                <a:lnTo>
                  <a:pt x="2436647" y="1618145"/>
                </a:lnTo>
                <a:lnTo>
                  <a:pt x="2404415" y="1618145"/>
                </a:lnTo>
                <a:close/>
                <a:moveTo>
                  <a:pt x="2130095" y="1343825"/>
                </a:moveTo>
                <a:lnTo>
                  <a:pt x="2130095" y="1376058"/>
                </a:lnTo>
                <a:lnTo>
                  <a:pt x="2097862" y="1376058"/>
                </a:lnTo>
                <a:lnTo>
                  <a:pt x="2097862" y="1408290"/>
                </a:lnTo>
                <a:lnTo>
                  <a:pt x="2130095" y="1408290"/>
                </a:lnTo>
                <a:lnTo>
                  <a:pt x="2130095" y="1440523"/>
                </a:lnTo>
                <a:lnTo>
                  <a:pt x="2162327" y="1440523"/>
                </a:lnTo>
                <a:lnTo>
                  <a:pt x="2162327" y="1408290"/>
                </a:lnTo>
                <a:lnTo>
                  <a:pt x="2194560" y="1408290"/>
                </a:lnTo>
                <a:lnTo>
                  <a:pt x="2194560" y="1376058"/>
                </a:lnTo>
                <a:lnTo>
                  <a:pt x="2162327" y="1376058"/>
                </a:lnTo>
                <a:lnTo>
                  <a:pt x="2162327" y="1343825"/>
                </a:lnTo>
                <a:lnTo>
                  <a:pt x="2130095" y="1343825"/>
                </a:lnTo>
                <a:close/>
                <a:moveTo>
                  <a:pt x="2335835" y="1480985"/>
                </a:moveTo>
                <a:lnTo>
                  <a:pt x="2335835" y="1513218"/>
                </a:lnTo>
                <a:lnTo>
                  <a:pt x="2303602" y="1513218"/>
                </a:lnTo>
                <a:lnTo>
                  <a:pt x="2303602" y="1545450"/>
                </a:lnTo>
                <a:lnTo>
                  <a:pt x="2335835" y="1545450"/>
                </a:lnTo>
                <a:lnTo>
                  <a:pt x="2335835" y="1577683"/>
                </a:lnTo>
                <a:lnTo>
                  <a:pt x="2368067" y="1577683"/>
                </a:lnTo>
                <a:lnTo>
                  <a:pt x="2368067" y="1545450"/>
                </a:lnTo>
                <a:lnTo>
                  <a:pt x="2400300" y="1545450"/>
                </a:lnTo>
                <a:lnTo>
                  <a:pt x="2400300" y="1513218"/>
                </a:lnTo>
                <a:lnTo>
                  <a:pt x="2368067" y="1513218"/>
                </a:lnTo>
                <a:lnTo>
                  <a:pt x="2368067" y="1480985"/>
                </a:lnTo>
                <a:lnTo>
                  <a:pt x="2335835" y="1480985"/>
                </a:lnTo>
                <a:close/>
                <a:moveTo>
                  <a:pt x="2267255" y="1343825"/>
                </a:moveTo>
                <a:lnTo>
                  <a:pt x="2267255" y="1376058"/>
                </a:lnTo>
                <a:lnTo>
                  <a:pt x="2235022" y="1376058"/>
                </a:lnTo>
                <a:lnTo>
                  <a:pt x="2235022" y="1408290"/>
                </a:lnTo>
                <a:lnTo>
                  <a:pt x="2267255" y="1408290"/>
                </a:lnTo>
                <a:lnTo>
                  <a:pt x="2267255" y="1440523"/>
                </a:lnTo>
                <a:lnTo>
                  <a:pt x="2299487" y="1440523"/>
                </a:lnTo>
                <a:lnTo>
                  <a:pt x="2299487" y="1408290"/>
                </a:lnTo>
                <a:lnTo>
                  <a:pt x="2331720" y="1408290"/>
                </a:lnTo>
                <a:lnTo>
                  <a:pt x="2331720" y="1376058"/>
                </a:lnTo>
                <a:lnTo>
                  <a:pt x="2299487" y="1376058"/>
                </a:lnTo>
                <a:lnTo>
                  <a:pt x="2299487" y="1343825"/>
                </a:lnTo>
                <a:lnTo>
                  <a:pt x="2267255" y="1343825"/>
                </a:lnTo>
                <a:close/>
                <a:moveTo>
                  <a:pt x="2198675" y="1480985"/>
                </a:moveTo>
                <a:lnTo>
                  <a:pt x="2198675" y="1513218"/>
                </a:lnTo>
                <a:lnTo>
                  <a:pt x="2166442" y="1513218"/>
                </a:lnTo>
                <a:lnTo>
                  <a:pt x="2166442" y="1545450"/>
                </a:lnTo>
                <a:lnTo>
                  <a:pt x="2198675" y="1545450"/>
                </a:lnTo>
                <a:lnTo>
                  <a:pt x="2198675" y="1577683"/>
                </a:lnTo>
                <a:lnTo>
                  <a:pt x="2230907" y="1577683"/>
                </a:lnTo>
                <a:lnTo>
                  <a:pt x="2230907" y="1545450"/>
                </a:lnTo>
                <a:lnTo>
                  <a:pt x="2263140" y="1545450"/>
                </a:lnTo>
                <a:lnTo>
                  <a:pt x="2263140" y="1513218"/>
                </a:lnTo>
                <a:lnTo>
                  <a:pt x="2230907" y="1513218"/>
                </a:lnTo>
                <a:lnTo>
                  <a:pt x="2230907" y="1480985"/>
                </a:lnTo>
                <a:lnTo>
                  <a:pt x="2198675" y="1480985"/>
                </a:lnTo>
                <a:close/>
                <a:moveTo>
                  <a:pt x="2678735" y="1618145"/>
                </a:moveTo>
                <a:lnTo>
                  <a:pt x="2678735" y="1650378"/>
                </a:lnTo>
                <a:lnTo>
                  <a:pt x="2646502" y="1650378"/>
                </a:lnTo>
                <a:lnTo>
                  <a:pt x="2646502" y="1682610"/>
                </a:lnTo>
                <a:lnTo>
                  <a:pt x="2678735" y="1682610"/>
                </a:lnTo>
                <a:lnTo>
                  <a:pt x="2678735" y="1714843"/>
                </a:lnTo>
                <a:lnTo>
                  <a:pt x="2710967" y="1714843"/>
                </a:lnTo>
                <a:lnTo>
                  <a:pt x="2710967" y="1682610"/>
                </a:lnTo>
                <a:lnTo>
                  <a:pt x="2743200" y="1682610"/>
                </a:lnTo>
                <a:lnTo>
                  <a:pt x="2743200" y="1650378"/>
                </a:lnTo>
                <a:lnTo>
                  <a:pt x="2710967" y="1650378"/>
                </a:lnTo>
                <a:lnTo>
                  <a:pt x="2710967" y="1618145"/>
                </a:lnTo>
                <a:lnTo>
                  <a:pt x="2678735" y="1618145"/>
                </a:lnTo>
                <a:close/>
                <a:moveTo>
                  <a:pt x="3121076" y="1985391"/>
                </a:moveTo>
                <a:lnTo>
                  <a:pt x="3121076" y="1955559"/>
                </a:lnTo>
                <a:lnTo>
                  <a:pt x="3150908" y="1955559"/>
                </a:lnTo>
                <a:lnTo>
                  <a:pt x="3150908" y="1926069"/>
                </a:lnTo>
                <a:lnTo>
                  <a:pt x="3121076" y="1926069"/>
                </a:lnTo>
                <a:lnTo>
                  <a:pt x="3121076" y="1896237"/>
                </a:lnTo>
                <a:lnTo>
                  <a:pt x="3091586" y="1896237"/>
                </a:lnTo>
                <a:lnTo>
                  <a:pt x="3091586" y="1926069"/>
                </a:lnTo>
                <a:lnTo>
                  <a:pt x="3061754" y="1926069"/>
                </a:lnTo>
                <a:lnTo>
                  <a:pt x="3061754" y="1955559"/>
                </a:lnTo>
                <a:lnTo>
                  <a:pt x="3091586" y="1955559"/>
                </a:lnTo>
                <a:lnTo>
                  <a:pt x="3091586" y="1985391"/>
                </a:lnTo>
                <a:lnTo>
                  <a:pt x="3121076" y="1985391"/>
                </a:lnTo>
                <a:close/>
                <a:moveTo>
                  <a:pt x="3160852" y="1761134"/>
                </a:moveTo>
                <a:lnTo>
                  <a:pt x="3160852" y="1789595"/>
                </a:lnTo>
                <a:lnTo>
                  <a:pt x="3132392" y="1789595"/>
                </a:lnTo>
                <a:lnTo>
                  <a:pt x="3132392" y="1817713"/>
                </a:lnTo>
                <a:lnTo>
                  <a:pt x="3160852" y="1817713"/>
                </a:lnTo>
                <a:lnTo>
                  <a:pt x="3160852" y="1846174"/>
                </a:lnTo>
                <a:lnTo>
                  <a:pt x="3188970" y="1846174"/>
                </a:lnTo>
                <a:lnTo>
                  <a:pt x="3188970" y="1817713"/>
                </a:lnTo>
                <a:lnTo>
                  <a:pt x="3217431" y="1817713"/>
                </a:lnTo>
                <a:lnTo>
                  <a:pt x="3217431" y="1789595"/>
                </a:lnTo>
                <a:lnTo>
                  <a:pt x="3188970" y="1789595"/>
                </a:lnTo>
                <a:lnTo>
                  <a:pt x="3188970" y="1761134"/>
                </a:lnTo>
                <a:lnTo>
                  <a:pt x="3160852" y="1761134"/>
                </a:lnTo>
                <a:close/>
                <a:moveTo>
                  <a:pt x="3091586" y="1622603"/>
                </a:moveTo>
                <a:lnTo>
                  <a:pt x="3091586" y="1651749"/>
                </a:lnTo>
                <a:lnTo>
                  <a:pt x="3062440" y="1651749"/>
                </a:lnTo>
                <a:lnTo>
                  <a:pt x="3062440" y="1681239"/>
                </a:lnTo>
                <a:lnTo>
                  <a:pt x="3091586" y="1681239"/>
                </a:lnTo>
                <a:lnTo>
                  <a:pt x="3091586" y="1710385"/>
                </a:lnTo>
                <a:lnTo>
                  <a:pt x="3121076" y="1710385"/>
                </a:lnTo>
                <a:lnTo>
                  <a:pt x="3121076" y="1681239"/>
                </a:lnTo>
                <a:lnTo>
                  <a:pt x="3150223" y="1681239"/>
                </a:lnTo>
                <a:lnTo>
                  <a:pt x="3150223" y="1651749"/>
                </a:lnTo>
                <a:lnTo>
                  <a:pt x="3121076" y="1651749"/>
                </a:lnTo>
                <a:lnTo>
                  <a:pt x="3121076" y="1622603"/>
                </a:lnTo>
                <a:lnTo>
                  <a:pt x="3091586" y="1622603"/>
                </a:lnTo>
                <a:close/>
                <a:moveTo>
                  <a:pt x="3022321" y="1757705"/>
                </a:moveTo>
                <a:lnTo>
                  <a:pt x="3022321" y="1788224"/>
                </a:lnTo>
                <a:lnTo>
                  <a:pt x="2991803" y="1788224"/>
                </a:lnTo>
                <a:lnTo>
                  <a:pt x="2991803" y="1819085"/>
                </a:lnTo>
                <a:lnTo>
                  <a:pt x="3022321" y="1819085"/>
                </a:lnTo>
                <a:lnTo>
                  <a:pt x="3022321" y="1849603"/>
                </a:lnTo>
                <a:lnTo>
                  <a:pt x="3053182" y="1849603"/>
                </a:lnTo>
                <a:lnTo>
                  <a:pt x="3053182" y="1819085"/>
                </a:lnTo>
                <a:lnTo>
                  <a:pt x="3083700" y="1819085"/>
                </a:lnTo>
                <a:lnTo>
                  <a:pt x="3083700" y="1788224"/>
                </a:lnTo>
                <a:lnTo>
                  <a:pt x="3053182" y="1788224"/>
                </a:lnTo>
                <a:lnTo>
                  <a:pt x="3053182" y="1757705"/>
                </a:lnTo>
                <a:lnTo>
                  <a:pt x="3022321" y="1757705"/>
                </a:lnTo>
                <a:close/>
                <a:moveTo>
                  <a:pt x="2953741" y="1619860"/>
                </a:moveTo>
                <a:lnTo>
                  <a:pt x="2953741" y="1651064"/>
                </a:lnTo>
                <a:lnTo>
                  <a:pt x="2922537" y="1651064"/>
                </a:lnTo>
                <a:lnTo>
                  <a:pt x="2922537" y="1681925"/>
                </a:lnTo>
                <a:lnTo>
                  <a:pt x="2953741" y="1681925"/>
                </a:lnTo>
                <a:lnTo>
                  <a:pt x="2953741" y="1713128"/>
                </a:lnTo>
                <a:lnTo>
                  <a:pt x="2984602" y="1713128"/>
                </a:lnTo>
                <a:lnTo>
                  <a:pt x="2984602" y="1681925"/>
                </a:lnTo>
                <a:lnTo>
                  <a:pt x="3015806" y="1681925"/>
                </a:lnTo>
                <a:lnTo>
                  <a:pt x="3015806" y="1651064"/>
                </a:lnTo>
                <a:lnTo>
                  <a:pt x="2984602" y="1651064"/>
                </a:lnTo>
                <a:lnTo>
                  <a:pt x="2984602" y="1619860"/>
                </a:lnTo>
                <a:lnTo>
                  <a:pt x="2953741" y="1619860"/>
                </a:lnTo>
                <a:close/>
                <a:moveTo>
                  <a:pt x="2884818" y="1482357"/>
                </a:moveTo>
                <a:lnTo>
                  <a:pt x="2884818" y="1513561"/>
                </a:lnTo>
                <a:lnTo>
                  <a:pt x="2853614" y="1513561"/>
                </a:lnTo>
                <a:lnTo>
                  <a:pt x="2853614" y="1545107"/>
                </a:lnTo>
                <a:lnTo>
                  <a:pt x="2884818" y="1545107"/>
                </a:lnTo>
                <a:lnTo>
                  <a:pt x="2884818" y="1576311"/>
                </a:lnTo>
                <a:lnTo>
                  <a:pt x="2916365" y="1576311"/>
                </a:lnTo>
                <a:lnTo>
                  <a:pt x="2916365" y="1545107"/>
                </a:lnTo>
                <a:lnTo>
                  <a:pt x="2947568" y="1545107"/>
                </a:lnTo>
                <a:lnTo>
                  <a:pt x="2947568" y="1513561"/>
                </a:lnTo>
                <a:lnTo>
                  <a:pt x="2916365" y="1513561"/>
                </a:lnTo>
                <a:lnTo>
                  <a:pt x="2916365" y="1482357"/>
                </a:lnTo>
                <a:lnTo>
                  <a:pt x="2884818" y="1482357"/>
                </a:lnTo>
                <a:close/>
                <a:moveTo>
                  <a:pt x="2848127" y="2263483"/>
                </a:moveTo>
                <a:lnTo>
                  <a:pt x="2848127" y="2231250"/>
                </a:lnTo>
                <a:lnTo>
                  <a:pt x="2880360" y="2231250"/>
                </a:lnTo>
                <a:lnTo>
                  <a:pt x="2880360" y="2199018"/>
                </a:lnTo>
                <a:lnTo>
                  <a:pt x="2848127" y="2199018"/>
                </a:lnTo>
                <a:lnTo>
                  <a:pt x="2848127" y="2166785"/>
                </a:lnTo>
                <a:lnTo>
                  <a:pt x="2815895" y="2166785"/>
                </a:lnTo>
                <a:lnTo>
                  <a:pt x="2815895" y="2199018"/>
                </a:lnTo>
                <a:lnTo>
                  <a:pt x="2783662" y="2199018"/>
                </a:lnTo>
                <a:lnTo>
                  <a:pt x="2783662" y="2231250"/>
                </a:lnTo>
                <a:lnTo>
                  <a:pt x="2815895" y="2231250"/>
                </a:lnTo>
                <a:lnTo>
                  <a:pt x="2815895" y="2263483"/>
                </a:lnTo>
                <a:lnTo>
                  <a:pt x="2848127" y="2263483"/>
                </a:lnTo>
                <a:close/>
                <a:moveTo>
                  <a:pt x="2779547" y="2126323"/>
                </a:moveTo>
                <a:lnTo>
                  <a:pt x="2779547" y="2094090"/>
                </a:lnTo>
                <a:lnTo>
                  <a:pt x="2811780" y="2094090"/>
                </a:lnTo>
                <a:lnTo>
                  <a:pt x="2811780" y="2061858"/>
                </a:lnTo>
                <a:lnTo>
                  <a:pt x="2779547" y="2061858"/>
                </a:lnTo>
                <a:lnTo>
                  <a:pt x="2779547" y="2029625"/>
                </a:lnTo>
                <a:lnTo>
                  <a:pt x="2747315" y="2029625"/>
                </a:lnTo>
                <a:lnTo>
                  <a:pt x="2747315" y="2061858"/>
                </a:lnTo>
                <a:lnTo>
                  <a:pt x="2715082" y="2061858"/>
                </a:lnTo>
                <a:lnTo>
                  <a:pt x="2715082" y="2094090"/>
                </a:lnTo>
                <a:lnTo>
                  <a:pt x="2747315" y="2094090"/>
                </a:lnTo>
                <a:lnTo>
                  <a:pt x="2747315" y="2126323"/>
                </a:lnTo>
                <a:lnTo>
                  <a:pt x="2779547" y="2126323"/>
                </a:lnTo>
                <a:close/>
                <a:moveTo>
                  <a:pt x="2984945" y="1988134"/>
                </a:moveTo>
                <a:lnTo>
                  <a:pt x="2984945" y="1956587"/>
                </a:lnTo>
                <a:lnTo>
                  <a:pt x="3016492" y="1956587"/>
                </a:lnTo>
                <a:lnTo>
                  <a:pt x="3016492" y="1925041"/>
                </a:lnTo>
                <a:lnTo>
                  <a:pt x="2984945" y="1925041"/>
                </a:lnTo>
                <a:lnTo>
                  <a:pt x="2984945" y="1893494"/>
                </a:lnTo>
                <a:lnTo>
                  <a:pt x="2953398" y="1893494"/>
                </a:lnTo>
                <a:lnTo>
                  <a:pt x="2953398" y="1925041"/>
                </a:lnTo>
                <a:lnTo>
                  <a:pt x="2921851" y="1925041"/>
                </a:lnTo>
                <a:lnTo>
                  <a:pt x="2921851" y="1956587"/>
                </a:lnTo>
                <a:lnTo>
                  <a:pt x="2953398" y="1956587"/>
                </a:lnTo>
                <a:lnTo>
                  <a:pt x="2953398" y="1988134"/>
                </a:lnTo>
                <a:lnTo>
                  <a:pt x="2984945" y="1988134"/>
                </a:lnTo>
                <a:close/>
                <a:moveTo>
                  <a:pt x="3053182" y="2123923"/>
                </a:moveTo>
                <a:lnTo>
                  <a:pt x="3053182" y="2093405"/>
                </a:lnTo>
                <a:lnTo>
                  <a:pt x="3083700" y="2093405"/>
                </a:lnTo>
                <a:lnTo>
                  <a:pt x="3083700" y="2062544"/>
                </a:lnTo>
                <a:lnTo>
                  <a:pt x="3053182" y="2062544"/>
                </a:lnTo>
                <a:lnTo>
                  <a:pt x="3053182" y="2032025"/>
                </a:lnTo>
                <a:lnTo>
                  <a:pt x="3022321" y="2032025"/>
                </a:lnTo>
                <a:lnTo>
                  <a:pt x="3022321" y="2062544"/>
                </a:lnTo>
                <a:lnTo>
                  <a:pt x="2991803" y="2062544"/>
                </a:lnTo>
                <a:lnTo>
                  <a:pt x="2991803" y="2093405"/>
                </a:lnTo>
                <a:lnTo>
                  <a:pt x="3022321" y="2093405"/>
                </a:lnTo>
                <a:lnTo>
                  <a:pt x="3022321" y="2123923"/>
                </a:lnTo>
                <a:lnTo>
                  <a:pt x="3053182" y="2123923"/>
                </a:lnTo>
                <a:close/>
                <a:moveTo>
                  <a:pt x="2916707" y="2126323"/>
                </a:moveTo>
                <a:lnTo>
                  <a:pt x="2916707" y="2094090"/>
                </a:lnTo>
                <a:lnTo>
                  <a:pt x="2948940" y="2094090"/>
                </a:lnTo>
                <a:lnTo>
                  <a:pt x="2948940" y="2061858"/>
                </a:lnTo>
                <a:lnTo>
                  <a:pt x="2916707" y="2061858"/>
                </a:lnTo>
                <a:lnTo>
                  <a:pt x="2916707" y="2029625"/>
                </a:lnTo>
                <a:lnTo>
                  <a:pt x="2884475" y="2029625"/>
                </a:lnTo>
                <a:lnTo>
                  <a:pt x="2884475" y="2061858"/>
                </a:lnTo>
                <a:lnTo>
                  <a:pt x="2852242" y="2061858"/>
                </a:lnTo>
                <a:lnTo>
                  <a:pt x="2852242" y="2094090"/>
                </a:lnTo>
                <a:lnTo>
                  <a:pt x="2884475" y="2094090"/>
                </a:lnTo>
                <a:lnTo>
                  <a:pt x="2884475" y="2126323"/>
                </a:lnTo>
                <a:lnTo>
                  <a:pt x="2916707" y="2126323"/>
                </a:lnTo>
                <a:close/>
                <a:moveTo>
                  <a:pt x="2404415" y="1343825"/>
                </a:moveTo>
                <a:lnTo>
                  <a:pt x="2404415" y="1376058"/>
                </a:lnTo>
                <a:lnTo>
                  <a:pt x="2372182" y="1376058"/>
                </a:lnTo>
                <a:lnTo>
                  <a:pt x="2372182" y="1408290"/>
                </a:lnTo>
                <a:lnTo>
                  <a:pt x="2404415" y="1408290"/>
                </a:lnTo>
                <a:lnTo>
                  <a:pt x="2404415" y="1440523"/>
                </a:lnTo>
                <a:lnTo>
                  <a:pt x="2436647" y="1440523"/>
                </a:lnTo>
                <a:lnTo>
                  <a:pt x="2436647" y="1408290"/>
                </a:lnTo>
                <a:lnTo>
                  <a:pt x="2468880" y="1408290"/>
                </a:lnTo>
                <a:lnTo>
                  <a:pt x="2468880" y="1376058"/>
                </a:lnTo>
                <a:lnTo>
                  <a:pt x="2436647" y="1376058"/>
                </a:lnTo>
                <a:lnTo>
                  <a:pt x="2436647" y="1343825"/>
                </a:lnTo>
                <a:lnTo>
                  <a:pt x="2404415" y="1343825"/>
                </a:lnTo>
                <a:close/>
                <a:moveTo>
                  <a:pt x="2335835" y="1206665"/>
                </a:moveTo>
                <a:lnTo>
                  <a:pt x="2335835" y="1238898"/>
                </a:lnTo>
                <a:lnTo>
                  <a:pt x="2303602" y="1238898"/>
                </a:lnTo>
                <a:lnTo>
                  <a:pt x="2303602" y="1271130"/>
                </a:lnTo>
                <a:lnTo>
                  <a:pt x="2335835" y="1271130"/>
                </a:lnTo>
                <a:lnTo>
                  <a:pt x="2335835" y="1303363"/>
                </a:lnTo>
                <a:lnTo>
                  <a:pt x="2368067" y="1303363"/>
                </a:lnTo>
                <a:lnTo>
                  <a:pt x="2368067" y="1271130"/>
                </a:lnTo>
                <a:lnTo>
                  <a:pt x="2400300" y="1271130"/>
                </a:lnTo>
                <a:lnTo>
                  <a:pt x="2400300" y="1238898"/>
                </a:lnTo>
                <a:lnTo>
                  <a:pt x="2368067" y="1238898"/>
                </a:lnTo>
                <a:lnTo>
                  <a:pt x="2368067" y="1206665"/>
                </a:lnTo>
                <a:lnTo>
                  <a:pt x="2335835" y="1206665"/>
                </a:lnTo>
                <a:close/>
                <a:moveTo>
                  <a:pt x="2472995" y="1206665"/>
                </a:moveTo>
                <a:lnTo>
                  <a:pt x="2472995" y="1238898"/>
                </a:lnTo>
                <a:lnTo>
                  <a:pt x="2440762" y="1238898"/>
                </a:lnTo>
                <a:lnTo>
                  <a:pt x="2440762" y="1271130"/>
                </a:lnTo>
                <a:lnTo>
                  <a:pt x="2472995" y="1271130"/>
                </a:lnTo>
                <a:lnTo>
                  <a:pt x="2472995" y="1303363"/>
                </a:lnTo>
                <a:lnTo>
                  <a:pt x="2505227" y="1303363"/>
                </a:lnTo>
                <a:lnTo>
                  <a:pt x="2505227" y="1271130"/>
                </a:lnTo>
                <a:lnTo>
                  <a:pt x="2537460" y="1271130"/>
                </a:lnTo>
                <a:lnTo>
                  <a:pt x="2537460" y="1238898"/>
                </a:lnTo>
                <a:lnTo>
                  <a:pt x="2505227" y="1238898"/>
                </a:lnTo>
                <a:lnTo>
                  <a:pt x="2505227" y="1206665"/>
                </a:lnTo>
                <a:lnTo>
                  <a:pt x="2472995" y="1206665"/>
                </a:lnTo>
                <a:close/>
                <a:moveTo>
                  <a:pt x="2816238" y="1345197"/>
                </a:moveTo>
                <a:lnTo>
                  <a:pt x="2816238" y="1376401"/>
                </a:lnTo>
                <a:lnTo>
                  <a:pt x="2785034" y="1376401"/>
                </a:lnTo>
                <a:lnTo>
                  <a:pt x="2785034" y="1407947"/>
                </a:lnTo>
                <a:lnTo>
                  <a:pt x="2816238" y="1407947"/>
                </a:lnTo>
                <a:lnTo>
                  <a:pt x="2816238" y="1439151"/>
                </a:lnTo>
                <a:lnTo>
                  <a:pt x="2847785" y="1439151"/>
                </a:lnTo>
                <a:lnTo>
                  <a:pt x="2847785" y="1407947"/>
                </a:lnTo>
                <a:lnTo>
                  <a:pt x="2878988" y="1407947"/>
                </a:lnTo>
                <a:lnTo>
                  <a:pt x="2878988" y="1376401"/>
                </a:lnTo>
                <a:lnTo>
                  <a:pt x="2847785" y="1376401"/>
                </a:lnTo>
                <a:lnTo>
                  <a:pt x="2847785" y="1345197"/>
                </a:lnTo>
                <a:lnTo>
                  <a:pt x="2816238" y="1345197"/>
                </a:lnTo>
                <a:close/>
                <a:moveTo>
                  <a:pt x="2267255" y="1069505"/>
                </a:moveTo>
                <a:lnTo>
                  <a:pt x="2267255" y="1101738"/>
                </a:lnTo>
                <a:lnTo>
                  <a:pt x="2235022" y="1101738"/>
                </a:lnTo>
                <a:lnTo>
                  <a:pt x="2235022" y="1133970"/>
                </a:lnTo>
                <a:lnTo>
                  <a:pt x="2267255" y="1133970"/>
                </a:lnTo>
                <a:lnTo>
                  <a:pt x="2267255" y="1166203"/>
                </a:lnTo>
                <a:lnTo>
                  <a:pt x="2299487" y="1166203"/>
                </a:lnTo>
                <a:lnTo>
                  <a:pt x="2299487" y="1133970"/>
                </a:lnTo>
                <a:lnTo>
                  <a:pt x="2331720" y="1133970"/>
                </a:lnTo>
                <a:lnTo>
                  <a:pt x="2331720" y="1101738"/>
                </a:lnTo>
                <a:lnTo>
                  <a:pt x="2299487" y="1101738"/>
                </a:lnTo>
                <a:lnTo>
                  <a:pt x="2299487" y="1069505"/>
                </a:lnTo>
                <a:lnTo>
                  <a:pt x="2267255" y="1069505"/>
                </a:lnTo>
                <a:close/>
                <a:moveTo>
                  <a:pt x="2541575" y="1343825"/>
                </a:moveTo>
                <a:lnTo>
                  <a:pt x="2541575" y="1376058"/>
                </a:lnTo>
                <a:lnTo>
                  <a:pt x="2509342" y="1376058"/>
                </a:lnTo>
                <a:lnTo>
                  <a:pt x="2509342" y="1408290"/>
                </a:lnTo>
                <a:lnTo>
                  <a:pt x="2541575" y="1408290"/>
                </a:lnTo>
                <a:lnTo>
                  <a:pt x="2541575" y="1440523"/>
                </a:lnTo>
                <a:lnTo>
                  <a:pt x="2573807" y="1440523"/>
                </a:lnTo>
                <a:lnTo>
                  <a:pt x="2573807" y="1408290"/>
                </a:lnTo>
                <a:lnTo>
                  <a:pt x="2606040" y="1408290"/>
                </a:lnTo>
                <a:lnTo>
                  <a:pt x="2606040" y="1376058"/>
                </a:lnTo>
                <a:lnTo>
                  <a:pt x="2573807" y="1376058"/>
                </a:lnTo>
                <a:lnTo>
                  <a:pt x="2573807" y="1343825"/>
                </a:lnTo>
                <a:lnTo>
                  <a:pt x="2541575" y="1343825"/>
                </a:lnTo>
                <a:close/>
                <a:moveTo>
                  <a:pt x="2678735" y="1343825"/>
                </a:moveTo>
                <a:lnTo>
                  <a:pt x="2678735" y="1376058"/>
                </a:lnTo>
                <a:lnTo>
                  <a:pt x="2646502" y="1376058"/>
                </a:lnTo>
                <a:lnTo>
                  <a:pt x="2646502" y="1408290"/>
                </a:lnTo>
                <a:lnTo>
                  <a:pt x="2678735" y="1408290"/>
                </a:lnTo>
                <a:lnTo>
                  <a:pt x="2678735" y="1440523"/>
                </a:lnTo>
                <a:lnTo>
                  <a:pt x="2710967" y="1440523"/>
                </a:lnTo>
                <a:lnTo>
                  <a:pt x="2710967" y="1408290"/>
                </a:lnTo>
                <a:lnTo>
                  <a:pt x="2743200" y="1408290"/>
                </a:lnTo>
                <a:lnTo>
                  <a:pt x="2743200" y="1376058"/>
                </a:lnTo>
                <a:lnTo>
                  <a:pt x="2710967" y="1376058"/>
                </a:lnTo>
                <a:lnTo>
                  <a:pt x="2710967" y="1343825"/>
                </a:lnTo>
                <a:lnTo>
                  <a:pt x="2678735" y="1343825"/>
                </a:lnTo>
                <a:close/>
                <a:moveTo>
                  <a:pt x="2747315" y="1480985"/>
                </a:moveTo>
                <a:lnTo>
                  <a:pt x="2747315" y="1513218"/>
                </a:lnTo>
                <a:lnTo>
                  <a:pt x="2715082" y="1513218"/>
                </a:lnTo>
                <a:lnTo>
                  <a:pt x="2715082" y="1545450"/>
                </a:lnTo>
                <a:lnTo>
                  <a:pt x="2747315" y="1545450"/>
                </a:lnTo>
                <a:lnTo>
                  <a:pt x="2747315" y="1577683"/>
                </a:lnTo>
                <a:lnTo>
                  <a:pt x="2779547" y="1577683"/>
                </a:lnTo>
                <a:lnTo>
                  <a:pt x="2779547" y="1545450"/>
                </a:lnTo>
                <a:lnTo>
                  <a:pt x="2811780" y="1545450"/>
                </a:lnTo>
                <a:lnTo>
                  <a:pt x="2811780" y="1513218"/>
                </a:lnTo>
                <a:lnTo>
                  <a:pt x="2779547" y="1513218"/>
                </a:lnTo>
                <a:lnTo>
                  <a:pt x="2779547" y="1480985"/>
                </a:lnTo>
                <a:lnTo>
                  <a:pt x="2747315" y="1480985"/>
                </a:lnTo>
                <a:close/>
                <a:moveTo>
                  <a:pt x="2610155" y="1206665"/>
                </a:moveTo>
                <a:lnTo>
                  <a:pt x="2610155" y="1238898"/>
                </a:lnTo>
                <a:lnTo>
                  <a:pt x="2577922" y="1238898"/>
                </a:lnTo>
                <a:lnTo>
                  <a:pt x="2577922" y="1271130"/>
                </a:lnTo>
                <a:lnTo>
                  <a:pt x="2610155" y="1271130"/>
                </a:lnTo>
                <a:lnTo>
                  <a:pt x="2610155" y="1303363"/>
                </a:lnTo>
                <a:lnTo>
                  <a:pt x="2642387" y="1303363"/>
                </a:lnTo>
                <a:lnTo>
                  <a:pt x="2642387" y="1271130"/>
                </a:lnTo>
                <a:lnTo>
                  <a:pt x="2674620" y="1271130"/>
                </a:lnTo>
                <a:lnTo>
                  <a:pt x="2674620" y="1238898"/>
                </a:lnTo>
                <a:lnTo>
                  <a:pt x="2642387" y="1238898"/>
                </a:lnTo>
                <a:lnTo>
                  <a:pt x="2642387" y="1206665"/>
                </a:lnTo>
                <a:lnTo>
                  <a:pt x="2610155" y="1206665"/>
                </a:lnTo>
                <a:close/>
                <a:moveTo>
                  <a:pt x="2025167" y="2537803"/>
                </a:moveTo>
                <a:lnTo>
                  <a:pt x="2025167" y="2505570"/>
                </a:lnTo>
                <a:lnTo>
                  <a:pt x="2057400" y="2505570"/>
                </a:lnTo>
                <a:lnTo>
                  <a:pt x="2057400" y="2473338"/>
                </a:lnTo>
                <a:lnTo>
                  <a:pt x="2025167" y="2473338"/>
                </a:lnTo>
                <a:lnTo>
                  <a:pt x="2025167" y="2441105"/>
                </a:lnTo>
                <a:lnTo>
                  <a:pt x="1992935" y="2441105"/>
                </a:lnTo>
                <a:lnTo>
                  <a:pt x="1992935" y="2473338"/>
                </a:lnTo>
                <a:lnTo>
                  <a:pt x="1960702" y="2473338"/>
                </a:lnTo>
                <a:lnTo>
                  <a:pt x="1960702" y="2505570"/>
                </a:lnTo>
                <a:lnTo>
                  <a:pt x="1992935" y="2505570"/>
                </a:lnTo>
                <a:lnTo>
                  <a:pt x="1992935" y="2537803"/>
                </a:lnTo>
                <a:lnTo>
                  <a:pt x="2025167" y="2537803"/>
                </a:lnTo>
                <a:close/>
                <a:moveTo>
                  <a:pt x="1819427" y="2400643"/>
                </a:moveTo>
                <a:lnTo>
                  <a:pt x="1819427" y="2368410"/>
                </a:lnTo>
                <a:lnTo>
                  <a:pt x="1851660" y="2368410"/>
                </a:lnTo>
                <a:lnTo>
                  <a:pt x="1851660" y="2336178"/>
                </a:lnTo>
                <a:lnTo>
                  <a:pt x="1819427" y="2336178"/>
                </a:lnTo>
                <a:lnTo>
                  <a:pt x="1819427" y="2303945"/>
                </a:lnTo>
                <a:lnTo>
                  <a:pt x="1787195" y="2303945"/>
                </a:lnTo>
                <a:lnTo>
                  <a:pt x="1787195" y="2336178"/>
                </a:lnTo>
                <a:lnTo>
                  <a:pt x="1754962" y="2336178"/>
                </a:lnTo>
                <a:lnTo>
                  <a:pt x="1754962" y="2368410"/>
                </a:lnTo>
                <a:lnTo>
                  <a:pt x="1787195" y="2368410"/>
                </a:lnTo>
                <a:lnTo>
                  <a:pt x="1787195" y="2400643"/>
                </a:lnTo>
                <a:lnTo>
                  <a:pt x="1819427" y="2400643"/>
                </a:lnTo>
                <a:close/>
                <a:moveTo>
                  <a:pt x="2710967" y="2263483"/>
                </a:moveTo>
                <a:lnTo>
                  <a:pt x="2710967" y="2231250"/>
                </a:lnTo>
                <a:lnTo>
                  <a:pt x="2743200" y="2231250"/>
                </a:lnTo>
                <a:lnTo>
                  <a:pt x="2743200" y="2199018"/>
                </a:lnTo>
                <a:lnTo>
                  <a:pt x="2710967" y="2199018"/>
                </a:lnTo>
                <a:lnTo>
                  <a:pt x="2710967" y="2166785"/>
                </a:lnTo>
                <a:lnTo>
                  <a:pt x="2678735" y="2166785"/>
                </a:lnTo>
                <a:lnTo>
                  <a:pt x="2678735" y="2199018"/>
                </a:lnTo>
                <a:lnTo>
                  <a:pt x="2646502" y="2199018"/>
                </a:lnTo>
                <a:lnTo>
                  <a:pt x="2646502" y="2231250"/>
                </a:lnTo>
                <a:lnTo>
                  <a:pt x="2678735" y="2231250"/>
                </a:lnTo>
                <a:lnTo>
                  <a:pt x="2678735" y="2263483"/>
                </a:lnTo>
                <a:lnTo>
                  <a:pt x="2710967" y="2263483"/>
                </a:lnTo>
                <a:close/>
                <a:moveTo>
                  <a:pt x="1956587" y="2400643"/>
                </a:moveTo>
                <a:lnTo>
                  <a:pt x="1956587" y="2368410"/>
                </a:lnTo>
                <a:lnTo>
                  <a:pt x="1988820" y="2368410"/>
                </a:lnTo>
                <a:lnTo>
                  <a:pt x="1988820" y="2336178"/>
                </a:lnTo>
                <a:lnTo>
                  <a:pt x="1956587" y="2336178"/>
                </a:lnTo>
                <a:lnTo>
                  <a:pt x="1956587" y="2303945"/>
                </a:lnTo>
                <a:lnTo>
                  <a:pt x="1924355" y="2303945"/>
                </a:lnTo>
                <a:lnTo>
                  <a:pt x="1924355" y="2336178"/>
                </a:lnTo>
                <a:lnTo>
                  <a:pt x="1892122" y="2336178"/>
                </a:lnTo>
                <a:lnTo>
                  <a:pt x="1892122" y="2368410"/>
                </a:lnTo>
                <a:lnTo>
                  <a:pt x="1924355" y="2368410"/>
                </a:lnTo>
                <a:lnTo>
                  <a:pt x="1924355" y="2400643"/>
                </a:lnTo>
                <a:lnTo>
                  <a:pt x="1956587" y="2400643"/>
                </a:lnTo>
                <a:close/>
                <a:moveTo>
                  <a:pt x="1750847" y="2537803"/>
                </a:moveTo>
                <a:lnTo>
                  <a:pt x="1750847" y="2505570"/>
                </a:lnTo>
                <a:lnTo>
                  <a:pt x="1783080" y="2505570"/>
                </a:lnTo>
                <a:lnTo>
                  <a:pt x="1783080" y="2473338"/>
                </a:lnTo>
                <a:lnTo>
                  <a:pt x="1750847" y="2473338"/>
                </a:lnTo>
                <a:lnTo>
                  <a:pt x="1750847" y="2441105"/>
                </a:lnTo>
                <a:lnTo>
                  <a:pt x="1718615" y="2441105"/>
                </a:lnTo>
                <a:lnTo>
                  <a:pt x="1718615" y="2473338"/>
                </a:lnTo>
                <a:lnTo>
                  <a:pt x="1686382" y="2473338"/>
                </a:lnTo>
                <a:lnTo>
                  <a:pt x="1686382" y="2505570"/>
                </a:lnTo>
                <a:lnTo>
                  <a:pt x="1718615" y="2505570"/>
                </a:lnTo>
                <a:lnTo>
                  <a:pt x="1718615" y="2537803"/>
                </a:lnTo>
                <a:lnTo>
                  <a:pt x="1750847" y="2537803"/>
                </a:lnTo>
                <a:close/>
                <a:moveTo>
                  <a:pt x="1476527" y="2263483"/>
                </a:moveTo>
                <a:lnTo>
                  <a:pt x="1476527" y="2231250"/>
                </a:lnTo>
                <a:lnTo>
                  <a:pt x="1508760" y="2231250"/>
                </a:lnTo>
                <a:lnTo>
                  <a:pt x="1508760" y="2199018"/>
                </a:lnTo>
                <a:lnTo>
                  <a:pt x="1476527" y="2199018"/>
                </a:lnTo>
                <a:lnTo>
                  <a:pt x="1476527" y="2166785"/>
                </a:lnTo>
                <a:lnTo>
                  <a:pt x="1444295" y="2166785"/>
                </a:lnTo>
                <a:lnTo>
                  <a:pt x="1444295" y="2199018"/>
                </a:lnTo>
                <a:lnTo>
                  <a:pt x="1412062" y="2199018"/>
                </a:lnTo>
                <a:lnTo>
                  <a:pt x="1412062" y="2231250"/>
                </a:lnTo>
                <a:lnTo>
                  <a:pt x="1444295" y="2231250"/>
                </a:lnTo>
                <a:lnTo>
                  <a:pt x="1444295" y="2263483"/>
                </a:lnTo>
                <a:lnTo>
                  <a:pt x="1476527" y="2263483"/>
                </a:lnTo>
                <a:close/>
                <a:moveTo>
                  <a:pt x="1545107" y="2400643"/>
                </a:moveTo>
                <a:lnTo>
                  <a:pt x="1545107" y="2368410"/>
                </a:lnTo>
                <a:lnTo>
                  <a:pt x="1577340" y="2368410"/>
                </a:lnTo>
                <a:lnTo>
                  <a:pt x="1577340" y="2336178"/>
                </a:lnTo>
                <a:lnTo>
                  <a:pt x="1545107" y="2336178"/>
                </a:lnTo>
                <a:lnTo>
                  <a:pt x="1545107" y="2303945"/>
                </a:lnTo>
                <a:lnTo>
                  <a:pt x="1512875" y="2303945"/>
                </a:lnTo>
                <a:lnTo>
                  <a:pt x="1512875" y="2336178"/>
                </a:lnTo>
                <a:lnTo>
                  <a:pt x="1480642" y="2336178"/>
                </a:lnTo>
                <a:lnTo>
                  <a:pt x="1480642" y="2368410"/>
                </a:lnTo>
                <a:lnTo>
                  <a:pt x="1512875" y="2368410"/>
                </a:lnTo>
                <a:lnTo>
                  <a:pt x="1512875" y="2400643"/>
                </a:lnTo>
                <a:lnTo>
                  <a:pt x="1545107" y="2400643"/>
                </a:lnTo>
                <a:close/>
                <a:moveTo>
                  <a:pt x="1407947" y="2400643"/>
                </a:moveTo>
                <a:lnTo>
                  <a:pt x="1407947" y="2368410"/>
                </a:lnTo>
                <a:lnTo>
                  <a:pt x="1440180" y="2368410"/>
                </a:lnTo>
                <a:lnTo>
                  <a:pt x="1440180" y="2336178"/>
                </a:lnTo>
                <a:lnTo>
                  <a:pt x="1407947" y="2336178"/>
                </a:lnTo>
                <a:lnTo>
                  <a:pt x="1407947" y="2303945"/>
                </a:lnTo>
                <a:lnTo>
                  <a:pt x="1375715" y="2303945"/>
                </a:lnTo>
                <a:lnTo>
                  <a:pt x="1375715" y="2336178"/>
                </a:lnTo>
                <a:lnTo>
                  <a:pt x="1343482" y="2336178"/>
                </a:lnTo>
                <a:lnTo>
                  <a:pt x="1343482" y="2368410"/>
                </a:lnTo>
                <a:lnTo>
                  <a:pt x="1375715" y="2368410"/>
                </a:lnTo>
                <a:lnTo>
                  <a:pt x="1375715" y="2400643"/>
                </a:lnTo>
                <a:lnTo>
                  <a:pt x="1407947" y="2400643"/>
                </a:lnTo>
                <a:close/>
                <a:moveTo>
                  <a:pt x="1613687" y="2537803"/>
                </a:moveTo>
                <a:lnTo>
                  <a:pt x="1613687" y="2505570"/>
                </a:lnTo>
                <a:lnTo>
                  <a:pt x="1645920" y="2505570"/>
                </a:lnTo>
                <a:lnTo>
                  <a:pt x="1645920" y="2473338"/>
                </a:lnTo>
                <a:lnTo>
                  <a:pt x="1613687" y="2473338"/>
                </a:lnTo>
                <a:lnTo>
                  <a:pt x="1613687" y="2441105"/>
                </a:lnTo>
                <a:lnTo>
                  <a:pt x="1581455" y="2441105"/>
                </a:lnTo>
                <a:lnTo>
                  <a:pt x="1581455" y="2473338"/>
                </a:lnTo>
                <a:lnTo>
                  <a:pt x="1549222" y="2473338"/>
                </a:lnTo>
                <a:lnTo>
                  <a:pt x="1549222" y="2505570"/>
                </a:lnTo>
                <a:lnTo>
                  <a:pt x="1581455" y="2505570"/>
                </a:lnTo>
                <a:lnTo>
                  <a:pt x="1581455" y="2537803"/>
                </a:lnTo>
                <a:lnTo>
                  <a:pt x="1613687" y="2537803"/>
                </a:lnTo>
                <a:close/>
                <a:moveTo>
                  <a:pt x="1682267" y="2400643"/>
                </a:moveTo>
                <a:lnTo>
                  <a:pt x="1682267" y="2368410"/>
                </a:lnTo>
                <a:lnTo>
                  <a:pt x="1714500" y="2368410"/>
                </a:lnTo>
                <a:lnTo>
                  <a:pt x="1714500" y="2336178"/>
                </a:lnTo>
                <a:lnTo>
                  <a:pt x="1682267" y="2336178"/>
                </a:lnTo>
                <a:lnTo>
                  <a:pt x="1682267" y="2303945"/>
                </a:lnTo>
                <a:lnTo>
                  <a:pt x="1650035" y="2303945"/>
                </a:lnTo>
                <a:lnTo>
                  <a:pt x="1650035" y="2336178"/>
                </a:lnTo>
                <a:lnTo>
                  <a:pt x="1617802" y="2336178"/>
                </a:lnTo>
                <a:lnTo>
                  <a:pt x="1617802" y="2368410"/>
                </a:lnTo>
                <a:lnTo>
                  <a:pt x="1650035" y="2368410"/>
                </a:lnTo>
                <a:lnTo>
                  <a:pt x="1650035" y="2400643"/>
                </a:lnTo>
                <a:lnTo>
                  <a:pt x="1682267" y="2400643"/>
                </a:lnTo>
                <a:close/>
                <a:moveTo>
                  <a:pt x="1888007" y="2537803"/>
                </a:moveTo>
                <a:lnTo>
                  <a:pt x="1888007" y="2505570"/>
                </a:lnTo>
                <a:lnTo>
                  <a:pt x="1920240" y="2505570"/>
                </a:lnTo>
                <a:lnTo>
                  <a:pt x="1920240" y="2473338"/>
                </a:lnTo>
                <a:lnTo>
                  <a:pt x="1888007" y="2473338"/>
                </a:lnTo>
                <a:lnTo>
                  <a:pt x="1888007" y="2441105"/>
                </a:lnTo>
                <a:lnTo>
                  <a:pt x="1855775" y="2441105"/>
                </a:lnTo>
                <a:lnTo>
                  <a:pt x="1855775" y="2473338"/>
                </a:lnTo>
                <a:lnTo>
                  <a:pt x="1823542" y="2473338"/>
                </a:lnTo>
                <a:lnTo>
                  <a:pt x="1823542" y="2505570"/>
                </a:lnTo>
                <a:lnTo>
                  <a:pt x="1855775" y="2505570"/>
                </a:lnTo>
                <a:lnTo>
                  <a:pt x="1855775" y="2537803"/>
                </a:lnTo>
                <a:lnTo>
                  <a:pt x="1888007" y="2537803"/>
                </a:lnTo>
                <a:close/>
                <a:moveTo>
                  <a:pt x="2505227" y="2400643"/>
                </a:moveTo>
                <a:lnTo>
                  <a:pt x="2505227" y="2368410"/>
                </a:lnTo>
                <a:lnTo>
                  <a:pt x="2537460" y="2368410"/>
                </a:lnTo>
                <a:lnTo>
                  <a:pt x="2537460" y="2336178"/>
                </a:lnTo>
                <a:lnTo>
                  <a:pt x="2505227" y="2336178"/>
                </a:lnTo>
                <a:lnTo>
                  <a:pt x="2505227" y="2303945"/>
                </a:lnTo>
                <a:lnTo>
                  <a:pt x="2472995" y="2303945"/>
                </a:lnTo>
                <a:lnTo>
                  <a:pt x="2472995" y="2336178"/>
                </a:lnTo>
                <a:lnTo>
                  <a:pt x="2440762" y="2336178"/>
                </a:lnTo>
                <a:lnTo>
                  <a:pt x="2440762" y="2368410"/>
                </a:lnTo>
                <a:lnTo>
                  <a:pt x="2472995" y="2368410"/>
                </a:lnTo>
                <a:lnTo>
                  <a:pt x="2472995" y="2400643"/>
                </a:lnTo>
                <a:lnTo>
                  <a:pt x="2505227" y="2400643"/>
                </a:lnTo>
                <a:close/>
                <a:moveTo>
                  <a:pt x="2573807" y="2263483"/>
                </a:moveTo>
                <a:lnTo>
                  <a:pt x="2573807" y="2231250"/>
                </a:lnTo>
                <a:lnTo>
                  <a:pt x="2606040" y="2231250"/>
                </a:lnTo>
                <a:lnTo>
                  <a:pt x="2606040" y="2199018"/>
                </a:lnTo>
                <a:lnTo>
                  <a:pt x="2573807" y="2199018"/>
                </a:lnTo>
                <a:lnTo>
                  <a:pt x="2573807" y="2166785"/>
                </a:lnTo>
                <a:lnTo>
                  <a:pt x="2541575" y="2166785"/>
                </a:lnTo>
                <a:lnTo>
                  <a:pt x="2541575" y="2199018"/>
                </a:lnTo>
                <a:lnTo>
                  <a:pt x="2509342" y="2199018"/>
                </a:lnTo>
                <a:lnTo>
                  <a:pt x="2509342" y="2231250"/>
                </a:lnTo>
                <a:lnTo>
                  <a:pt x="2541575" y="2231250"/>
                </a:lnTo>
                <a:lnTo>
                  <a:pt x="2541575" y="2263483"/>
                </a:lnTo>
                <a:lnTo>
                  <a:pt x="2573807" y="2263483"/>
                </a:lnTo>
                <a:close/>
                <a:moveTo>
                  <a:pt x="2642387" y="2400643"/>
                </a:moveTo>
                <a:lnTo>
                  <a:pt x="2642387" y="2368410"/>
                </a:lnTo>
                <a:lnTo>
                  <a:pt x="2674620" y="2368410"/>
                </a:lnTo>
                <a:lnTo>
                  <a:pt x="2674620" y="2336178"/>
                </a:lnTo>
                <a:lnTo>
                  <a:pt x="2642387" y="2336178"/>
                </a:lnTo>
                <a:lnTo>
                  <a:pt x="2642387" y="2303945"/>
                </a:lnTo>
                <a:lnTo>
                  <a:pt x="2610155" y="2303945"/>
                </a:lnTo>
                <a:lnTo>
                  <a:pt x="2610155" y="2336178"/>
                </a:lnTo>
                <a:lnTo>
                  <a:pt x="2577922" y="2336178"/>
                </a:lnTo>
                <a:lnTo>
                  <a:pt x="2577922" y="2368410"/>
                </a:lnTo>
                <a:lnTo>
                  <a:pt x="2610155" y="2368410"/>
                </a:lnTo>
                <a:lnTo>
                  <a:pt x="2610155" y="2400643"/>
                </a:lnTo>
                <a:lnTo>
                  <a:pt x="2642387" y="2400643"/>
                </a:lnTo>
                <a:close/>
                <a:moveTo>
                  <a:pt x="2436647" y="2537803"/>
                </a:moveTo>
                <a:lnTo>
                  <a:pt x="2436647" y="2505570"/>
                </a:lnTo>
                <a:lnTo>
                  <a:pt x="2468880" y="2505570"/>
                </a:lnTo>
                <a:lnTo>
                  <a:pt x="2468880" y="2473338"/>
                </a:lnTo>
                <a:lnTo>
                  <a:pt x="2436647" y="2473338"/>
                </a:lnTo>
                <a:lnTo>
                  <a:pt x="2436647" y="2441105"/>
                </a:lnTo>
                <a:lnTo>
                  <a:pt x="2404415" y="2441105"/>
                </a:lnTo>
                <a:lnTo>
                  <a:pt x="2404415" y="2473338"/>
                </a:lnTo>
                <a:lnTo>
                  <a:pt x="2372182" y="2473338"/>
                </a:lnTo>
                <a:lnTo>
                  <a:pt x="2372182" y="2505570"/>
                </a:lnTo>
                <a:lnTo>
                  <a:pt x="2404415" y="2505570"/>
                </a:lnTo>
                <a:lnTo>
                  <a:pt x="2404415" y="2537803"/>
                </a:lnTo>
                <a:lnTo>
                  <a:pt x="2436647" y="2537803"/>
                </a:lnTo>
                <a:close/>
                <a:moveTo>
                  <a:pt x="2299487" y="2537803"/>
                </a:moveTo>
                <a:lnTo>
                  <a:pt x="2299487" y="2505570"/>
                </a:lnTo>
                <a:lnTo>
                  <a:pt x="2331720" y="2505570"/>
                </a:lnTo>
                <a:lnTo>
                  <a:pt x="2331720" y="2473338"/>
                </a:lnTo>
                <a:lnTo>
                  <a:pt x="2299487" y="2473338"/>
                </a:lnTo>
                <a:lnTo>
                  <a:pt x="2299487" y="2441105"/>
                </a:lnTo>
                <a:lnTo>
                  <a:pt x="2267255" y="2441105"/>
                </a:lnTo>
                <a:lnTo>
                  <a:pt x="2267255" y="2473338"/>
                </a:lnTo>
                <a:lnTo>
                  <a:pt x="2235022" y="2473338"/>
                </a:lnTo>
                <a:lnTo>
                  <a:pt x="2235022" y="2505570"/>
                </a:lnTo>
                <a:lnTo>
                  <a:pt x="2267255" y="2505570"/>
                </a:lnTo>
                <a:lnTo>
                  <a:pt x="2267255" y="2537803"/>
                </a:lnTo>
                <a:lnTo>
                  <a:pt x="2299487" y="2537803"/>
                </a:lnTo>
                <a:close/>
                <a:moveTo>
                  <a:pt x="2230907" y="2400643"/>
                </a:moveTo>
                <a:lnTo>
                  <a:pt x="2230907" y="2368410"/>
                </a:lnTo>
                <a:lnTo>
                  <a:pt x="2263140" y="2368410"/>
                </a:lnTo>
                <a:lnTo>
                  <a:pt x="2263140" y="2336178"/>
                </a:lnTo>
                <a:lnTo>
                  <a:pt x="2230907" y="2336178"/>
                </a:lnTo>
                <a:lnTo>
                  <a:pt x="2230907" y="2303945"/>
                </a:lnTo>
                <a:lnTo>
                  <a:pt x="2198675" y="2303945"/>
                </a:lnTo>
                <a:lnTo>
                  <a:pt x="2198675" y="2336178"/>
                </a:lnTo>
                <a:lnTo>
                  <a:pt x="2166442" y="2336178"/>
                </a:lnTo>
                <a:lnTo>
                  <a:pt x="2166442" y="2368410"/>
                </a:lnTo>
                <a:lnTo>
                  <a:pt x="2198675" y="2368410"/>
                </a:lnTo>
                <a:lnTo>
                  <a:pt x="2198675" y="2400643"/>
                </a:lnTo>
                <a:lnTo>
                  <a:pt x="2230907" y="2400643"/>
                </a:lnTo>
                <a:close/>
                <a:moveTo>
                  <a:pt x="2162327" y="2537803"/>
                </a:moveTo>
                <a:lnTo>
                  <a:pt x="2162327" y="2505570"/>
                </a:lnTo>
                <a:lnTo>
                  <a:pt x="2194560" y="2505570"/>
                </a:lnTo>
                <a:lnTo>
                  <a:pt x="2194560" y="2473338"/>
                </a:lnTo>
                <a:lnTo>
                  <a:pt x="2162327" y="2473338"/>
                </a:lnTo>
                <a:lnTo>
                  <a:pt x="2162327" y="2441105"/>
                </a:lnTo>
                <a:lnTo>
                  <a:pt x="2130095" y="2441105"/>
                </a:lnTo>
                <a:lnTo>
                  <a:pt x="2130095" y="2473338"/>
                </a:lnTo>
                <a:lnTo>
                  <a:pt x="2097862" y="2473338"/>
                </a:lnTo>
                <a:lnTo>
                  <a:pt x="2097862" y="2505570"/>
                </a:lnTo>
                <a:lnTo>
                  <a:pt x="2130095" y="2505570"/>
                </a:lnTo>
                <a:lnTo>
                  <a:pt x="2130095" y="2537803"/>
                </a:lnTo>
                <a:lnTo>
                  <a:pt x="2162327" y="2537803"/>
                </a:lnTo>
                <a:close/>
                <a:moveTo>
                  <a:pt x="2368067" y="2400643"/>
                </a:moveTo>
                <a:lnTo>
                  <a:pt x="2368067" y="2368410"/>
                </a:lnTo>
                <a:lnTo>
                  <a:pt x="2400300" y="2368410"/>
                </a:lnTo>
                <a:lnTo>
                  <a:pt x="2400300" y="2336178"/>
                </a:lnTo>
                <a:lnTo>
                  <a:pt x="2368067" y="2336178"/>
                </a:lnTo>
                <a:lnTo>
                  <a:pt x="2368067" y="2303945"/>
                </a:lnTo>
                <a:lnTo>
                  <a:pt x="2335835" y="2303945"/>
                </a:lnTo>
                <a:lnTo>
                  <a:pt x="2335835" y="2336178"/>
                </a:lnTo>
                <a:lnTo>
                  <a:pt x="2303602" y="2336178"/>
                </a:lnTo>
                <a:lnTo>
                  <a:pt x="2303602" y="2368410"/>
                </a:lnTo>
                <a:lnTo>
                  <a:pt x="2335835" y="2368410"/>
                </a:lnTo>
                <a:lnTo>
                  <a:pt x="2335835" y="2400643"/>
                </a:lnTo>
                <a:lnTo>
                  <a:pt x="2368067" y="2400643"/>
                </a:lnTo>
                <a:close/>
                <a:moveTo>
                  <a:pt x="2093747" y="2400643"/>
                </a:moveTo>
                <a:lnTo>
                  <a:pt x="2093747" y="2368410"/>
                </a:lnTo>
                <a:lnTo>
                  <a:pt x="2125980" y="2368410"/>
                </a:lnTo>
                <a:lnTo>
                  <a:pt x="2125980" y="2336178"/>
                </a:lnTo>
                <a:lnTo>
                  <a:pt x="2093747" y="2336178"/>
                </a:lnTo>
                <a:lnTo>
                  <a:pt x="2093747" y="2303945"/>
                </a:lnTo>
                <a:lnTo>
                  <a:pt x="2061515" y="2303945"/>
                </a:lnTo>
                <a:lnTo>
                  <a:pt x="2061515" y="2336178"/>
                </a:lnTo>
                <a:lnTo>
                  <a:pt x="2029282" y="2336178"/>
                </a:lnTo>
                <a:lnTo>
                  <a:pt x="2029282" y="2368410"/>
                </a:lnTo>
                <a:lnTo>
                  <a:pt x="2061515" y="2368410"/>
                </a:lnTo>
                <a:lnTo>
                  <a:pt x="2061515" y="2400643"/>
                </a:lnTo>
                <a:lnTo>
                  <a:pt x="2093747" y="2400643"/>
                </a:lnTo>
                <a:close/>
                <a:moveTo>
                  <a:pt x="897026" y="1347597"/>
                </a:moveTo>
                <a:lnTo>
                  <a:pt x="897026" y="1377429"/>
                </a:lnTo>
                <a:lnTo>
                  <a:pt x="867194" y="1377429"/>
                </a:lnTo>
                <a:lnTo>
                  <a:pt x="867194" y="1406919"/>
                </a:lnTo>
                <a:lnTo>
                  <a:pt x="897026" y="1406919"/>
                </a:lnTo>
                <a:lnTo>
                  <a:pt x="897026" y="1436751"/>
                </a:lnTo>
                <a:lnTo>
                  <a:pt x="926516" y="1436751"/>
                </a:lnTo>
                <a:lnTo>
                  <a:pt x="926516" y="1406919"/>
                </a:lnTo>
                <a:lnTo>
                  <a:pt x="956348" y="1406919"/>
                </a:lnTo>
                <a:lnTo>
                  <a:pt x="956348" y="1377429"/>
                </a:lnTo>
                <a:lnTo>
                  <a:pt x="926516" y="1377429"/>
                </a:lnTo>
                <a:lnTo>
                  <a:pt x="926516" y="1347597"/>
                </a:lnTo>
                <a:lnTo>
                  <a:pt x="897026" y="1347597"/>
                </a:lnTo>
                <a:close/>
                <a:moveTo>
                  <a:pt x="1131570" y="2943111"/>
                </a:moveTo>
                <a:lnTo>
                  <a:pt x="1131570" y="2914993"/>
                </a:lnTo>
                <a:lnTo>
                  <a:pt x="1159688" y="2914993"/>
                </a:lnTo>
                <a:lnTo>
                  <a:pt x="1159688" y="2886875"/>
                </a:lnTo>
                <a:lnTo>
                  <a:pt x="1131570" y="2886875"/>
                </a:lnTo>
                <a:lnTo>
                  <a:pt x="1131570" y="2858757"/>
                </a:lnTo>
                <a:lnTo>
                  <a:pt x="1103452" y="2858757"/>
                </a:lnTo>
                <a:lnTo>
                  <a:pt x="1103452" y="2886875"/>
                </a:lnTo>
                <a:lnTo>
                  <a:pt x="1075334" y="2886875"/>
                </a:lnTo>
                <a:lnTo>
                  <a:pt x="1075334" y="2914993"/>
                </a:lnTo>
                <a:lnTo>
                  <a:pt x="1103452" y="2914993"/>
                </a:lnTo>
                <a:lnTo>
                  <a:pt x="1103452" y="2943111"/>
                </a:lnTo>
                <a:lnTo>
                  <a:pt x="1131570" y="2943111"/>
                </a:lnTo>
                <a:close/>
                <a:moveTo>
                  <a:pt x="1061618" y="3076156"/>
                </a:moveTo>
                <a:lnTo>
                  <a:pt x="1061618" y="3050781"/>
                </a:lnTo>
                <a:lnTo>
                  <a:pt x="1086993" y="3050781"/>
                </a:lnTo>
                <a:lnTo>
                  <a:pt x="1086993" y="3025407"/>
                </a:lnTo>
                <a:lnTo>
                  <a:pt x="1061618" y="3025407"/>
                </a:lnTo>
                <a:lnTo>
                  <a:pt x="1061618" y="3000032"/>
                </a:lnTo>
                <a:lnTo>
                  <a:pt x="1036244" y="3000032"/>
                </a:lnTo>
                <a:lnTo>
                  <a:pt x="1036244" y="3025407"/>
                </a:lnTo>
                <a:lnTo>
                  <a:pt x="1010869" y="3025407"/>
                </a:lnTo>
                <a:lnTo>
                  <a:pt x="1010869" y="3050781"/>
                </a:lnTo>
                <a:lnTo>
                  <a:pt x="1036244" y="3050781"/>
                </a:lnTo>
                <a:lnTo>
                  <a:pt x="1036244" y="3076156"/>
                </a:lnTo>
                <a:lnTo>
                  <a:pt x="1061618" y="3076156"/>
                </a:lnTo>
                <a:close/>
                <a:moveTo>
                  <a:pt x="650138" y="2527516"/>
                </a:moveTo>
                <a:lnTo>
                  <a:pt x="650138" y="2502141"/>
                </a:lnTo>
                <a:lnTo>
                  <a:pt x="675513" y="2502141"/>
                </a:lnTo>
                <a:lnTo>
                  <a:pt x="675513" y="2476767"/>
                </a:lnTo>
                <a:lnTo>
                  <a:pt x="650138" y="2476767"/>
                </a:lnTo>
                <a:lnTo>
                  <a:pt x="650138" y="2451392"/>
                </a:lnTo>
                <a:lnTo>
                  <a:pt x="624764" y="2451392"/>
                </a:lnTo>
                <a:lnTo>
                  <a:pt x="624764" y="2476767"/>
                </a:lnTo>
                <a:lnTo>
                  <a:pt x="599389" y="2476767"/>
                </a:lnTo>
                <a:lnTo>
                  <a:pt x="599389" y="2502141"/>
                </a:lnTo>
                <a:lnTo>
                  <a:pt x="624764" y="2502141"/>
                </a:lnTo>
                <a:lnTo>
                  <a:pt x="624764" y="2527516"/>
                </a:lnTo>
                <a:lnTo>
                  <a:pt x="650138" y="2527516"/>
                </a:lnTo>
                <a:close/>
                <a:moveTo>
                  <a:pt x="1267358" y="3213316"/>
                </a:moveTo>
                <a:lnTo>
                  <a:pt x="1267358" y="3187941"/>
                </a:lnTo>
                <a:lnTo>
                  <a:pt x="1292733" y="3187941"/>
                </a:lnTo>
                <a:lnTo>
                  <a:pt x="1292733" y="3162567"/>
                </a:lnTo>
                <a:lnTo>
                  <a:pt x="1267358" y="3162567"/>
                </a:lnTo>
                <a:lnTo>
                  <a:pt x="1267358" y="3137192"/>
                </a:lnTo>
                <a:lnTo>
                  <a:pt x="1241984" y="3137192"/>
                </a:lnTo>
                <a:lnTo>
                  <a:pt x="1241984" y="3162567"/>
                </a:lnTo>
                <a:lnTo>
                  <a:pt x="1216609" y="3162567"/>
                </a:lnTo>
                <a:lnTo>
                  <a:pt x="1216609" y="3187941"/>
                </a:lnTo>
                <a:lnTo>
                  <a:pt x="1241984" y="3187941"/>
                </a:lnTo>
                <a:lnTo>
                  <a:pt x="1241984" y="3213316"/>
                </a:lnTo>
                <a:lnTo>
                  <a:pt x="1267358" y="3213316"/>
                </a:lnTo>
                <a:close/>
                <a:moveTo>
                  <a:pt x="1337310" y="3080271"/>
                </a:moveTo>
                <a:lnTo>
                  <a:pt x="1337310" y="3052153"/>
                </a:lnTo>
                <a:lnTo>
                  <a:pt x="1365428" y="3052153"/>
                </a:lnTo>
                <a:lnTo>
                  <a:pt x="1365428" y="3024035"/>
                </a:lnTo>
                <a:lnTo>
                  <a:pt x="1337310" y="3024035"/>
                </a:lnTo>
                <a:lnTo>
                  <a:pt x="1337310" y="2995917"/>
                </a:lnTo>
                <a:lnTo>
                  <a:pt x="1309192" y="2995917"/>
                </a:lnTo>
                <a:lnTo>
                  <a:pt x="1309192" y="3024035"/>
                </a:lnTo>
                <a:lnTo>
                  <a:pt x="1281074" y="3024035"/>
                </a:lnTo>
                <a:lnTo>
                  <a:pt x="1281074" y="3052153"/>
                </a:lnTo>
                <a:lnTo>
                  <a:pt x="1309192" y="3052153"/>
                </a:lnTo>
                <a:lnTo>
                  <a:pt x="1309192" y="3080271"/>
                </a:lnTo>
                <a:lnTo>
                  <a:pt x="1337310" y="3080271"/>
                </a:lnTo>
                <a:close/>
                <a:moveTo>
                  <a:pt x="993381" y="2940368"/>
                </a:moveTo>
                <a:lnTo>
                  <a:pt x="993381" y="2913964"/>
                </a:lnTo>
                <a:lnTo>
                  <a:pt x="1019785" y="2913964"/>
                </a:lnTo>
                <a:lnTo>
                  <a:pt x="1019785" y="2887904"/>
                </a:lnTo>
                <a:lnTo>
                  <a:pt x="993381" y="2887904"/>
                </a:lnTo>
                <a:lnTo>
                  <a:pt x="993381" y="2861501"/>
                </a:lnTo>
                <a:lnTo>
                  <a:pt x="967321" y="2861501"/>
                </a:lnTo>
                <a:lnTo>
                  <a:pt x="967321" y="2887904"/>
                </a:lnTo>
                <a:lnTo>
                  <a:pt x="940918" y="2887904"/>
                </a:lnTo>
                <a:lnTo>
                  <a:pt x="940918" y="2913964"/>
                </a:lnTo>
                <a:lnTo>
                  <a:pt x="967321" y="2913964"/>
                </a:lnTo>
                <a:lnTo>
                  <a:pt x="967321" y="2940368"/>
                </a:lnTo>
                <a:lnTo>
                  <a:pt x="993381" y="2940368"/>
                </a:lnTo>
                <a:close/>
                <a:moveTo>
                  <a:pt x="786955" y="2801150"/>
                </a:moveTo>
                <a:lnTo>
                  <a:pt x="786955" y="2776118"/>
                </a:lnTo>
                <a:lnTo>
                  <a:pt x="811987" y="2776118"/>
                </a:lnTo>
                <a:lnTo>
                  <a:pt x="811987" y="2751430"/>
                </a:lnTo>
                <a:lnTo>
                  <a:pt x="786955" y="2751430"/>
                </a:lnTo>
                <a:lnTo>
                  <a:pt x="786955" y="2726398"/>
                </a:lnTo>
                <a:lnTo>
                  <a:pt x="762267" y="2726398"/>
                </a:lnTo>
                <a:lnTo>
                  <a:pt x="762267" y="2751430"/>
                </a:lnTo>
                <a:lnTo>
                  <a:pt x="737235" y="2751430"/>
                </a:lnTo>
                <a:lnTo>
                  <a:pt x="737235" y="2776118"/>
                </a:lnTo>
                <a:lnTo>
                  <a:pt x="762267" y="2776118"/>
                </a:lnTo>
                <a:lnTo>
                  <a:pt x="762267" y="2801150"/>
                </a:lnTo>
                <a:lnTo>
                  <a:pt x="786955" y="2801150"/>
                </a:lnTo>
                <a:close/>
                <a:moveTo>
                  <a:pt x="925487" y="2804579"/>
                </a:moveTo>
                <a:lnTo>
                  <a:pt x="925487" y="2777490"/>
                </a:lnTo>
                <a:lnTo>
                  <a:pt x="952576" y="2777490"/>
                </a:lnTo>
                <a:lnTo>
                  <a:pt x="952576" y="2750058"/>
                </a:lnTo>
                <a:lnTo>
                  <a:pt x="925487" y="2750058"/>
                </a:lnTo>
                <a:lnTo>
                  <a:pt x="925487" y="2722969"/>
                </a:lnTo>
                <a:lnTo>
                  <a:pt x="898055" y="2722969"/>
                </a:lnTo>
                <a:lnTo>
                  <a:pt x="898055" y="2750058"/>
                </a:lnTo>
                <a:lnTo>
                  <a:pt x="870966" y="2750058"/>
                </a:lnTo>
                <a:lnTo>
                  <a:pt x="870966" y="2777490"/>
                </a:lnTo>
                <a:lnTo>
                  <a:pt x="898055" y="2777490"/>
                </a:lnTo>
                <a:lnTo>
                  <a:pt x="898055" y="2804579"/>
                </a:lnTo>
                <a:lnTo>
                  <a:pt x="925487" y="2804579"/>
                </a:lnTo>
                <a:close/>
                <a:moveTo>
                  <a:pt x="718718" y="2664676"/>
                </a:moveTo>
                <a:lnTo>
                  <a:pt x="718718" y="2639301"/>
                </a:lnTo>
                <a:lnTo>
                  <a:pt x="744093" y="2639301"/>
                </a:lnTo>
                <a:lnTo>
                  <a:pt x="744093" y="2613927"/>
                </a:lnTo>
                <a:lnTo>
                  <a:pt x="718718" y="2613927"/>
                </a:lnTo>
                <a:lnTo>
                  <a:pt x="718718" y="2588552"/>
                </a:lnTo>
                <a:lnTo>
                  <a:pt x="693344" y="2588552"/>
                </a:lnTo>
                <a:lnTo>
                  <a:pt x="693344" y="2613927"/>
                </a:lnTo>
                <a:lnTo>
                  <a:pt x="667969" y="2613927"/>
                </a:lnTo>
                <a:lnTo>
                  <a:pt x="667969" y="2639301"/>
                </a:lnTo>
                <a:lnTo>
                  <a:pt x="693344" y="2639301"/>
                </a:lnTo>
                <a:lnTo>
                  <a:pt x="693344" y="2664676"/>
                </a:lnTo>
                <a:lnTo>
                  <a:pt x="718718" y="2664676"/>
                </a:lnTo>
                <a:close/>
                <a:moveTo>
                  <a:pt x="856907" y="2668105"/>
                </a:moveTo>
                <a:lnTo>
                  <a:pt x="856907" y="2640330"/>
                </a:lnTo>
                <a:lnTo>
                  <a:pt x="884682" y="2640330"/>
                </a:lnTo>
                <a:lnTo>
                  <a:pt x="884682" y="2612898"/>
                </a:lnTo>
                <a:lnTo>
                  <a:pt x="856907" y="2612898"/>
                </a:lnTo>
                <a:lnTo>
                  <a:pt x="856907" y="2585123"/>
                </a:lnTo>
                <a:lnTo>
                  <a:pt x="829475" y="2585123"/>
                </a:lnTo>
                <a:lnTo>
                  <a:pt x="829475" y="2612898"/>
                </a:lnTo>
                <a:lnTo>
                  <a:pt x="801700" y="2612898"/>
                </a:lnTo>
                <a:lnTo>
                  <a:pt x="801700" y="2640330"/>
                </a:lnTo>
                <a:lnTo>
                  <a:pt x="829475" y="2640330"/>
                </a:lnTo>
                <a:lnTo>
                  <a:pt x="829475" y="2668105"/>
                </a:lnTo>
                <a:lnTo>
                  <a:pt x="856907" y="2668105"/>
                </a:lnTo>
                <a:close/>
                <a:moveTo>
                  <a:pt x="1199464" y="3078213"/>
                </a:moveTo>
                <a:lnTo>
                  <a:pt x="1199464" y="3051467"/>
                </a:lnTo>
                <a:lnTo>
                  <a:pt x="1226210" y="3051467"/>
                </a:lnTo>
                <a:lnTo>
                  <a:pt x="1226210" y="3024721"/>
                </a:lnTo>
                <a:lnTo>
                  <a:pt x="1199464" y="3024721"/>
                </a:lnTo>
                <a:lnTo>
                  <a:pt x="1199464" y="2997975"/>
                </a:lnTo>
                <a:lnTo>
                  <a:pt x="1172718" y="2997975"/>
                </a:lnTo>
                <a:lnTo>
                  <a:pt x="1172718" y="3024721"/>
                </a:lnTo>
                <a:lnTo>
                  <a:pt x="1145972" y="3024721"/>
                </a:lnTo>
                <a:lnTo>
                  <a:pt x="1145972" y="3051467"/>
                </a:lnTo>
                <a:lnTo>
                  <a:pt x="1172718" y="3051467"/>
                </a:lnTo>
                <a:lnTo>
                  <a:pt x="1172718" y="3078213"/>
                </a:lnTo>
                <a:lnTo>
                  <a:pt x="1199464" y="3078213"/>
                </a:lnTo>
                <a:close/>
                <a:moveTo>
                  <a:pt x="1884921" y="3351505"/>
                </a:moveTo>
                <a:lnTo>
                  <a:pt x="1884921" y="3325444"/>
                </a:lnTo>
                <a:lnTo>
                  <a:pt x="1910982" y="3325444"/>
                </a:lnTo>
                <a:lnTo>
                  <a:pt x="1910982" y="3299384"/>
                </a:lnTo>
                <a:lnTo>
                  <a:pt x="1884921" y="3299384"/>
                </a:lnTo>
                <a:lnTo>
                  <a:pt x="1884921" y="3273323"/>
                </a:lnTo>
                <a:lnTo>
                  <a:pt x="1858861" y="3273323"/>
                </a:lnTo>
                <a:lnTo>
                  <a:pt x="1858861" y="3299384"/>
                </a:lnTo>
                <a:lnTo>
                  <a:pt x="1832800" y="3299384"/>
                </a:lnTo>
                <a:lnTo>
                  <a:pt x="1832800" y="3325444"/>
                </a:lnTo>
                <a:lnTo>
                  <a:pt x="1858861" y="3325444"/>
                </a:lnTo>
                <a:lnTo>
                  <a:pt x="1858861" y="3351505"/>
                </a:lnTo>
                <a:lnTo>
                  <a:pt x="1884921" y="3351505"/>
                </a:lnTo>
                <a:close/>
                <a:moveTo>
                  <a:pt x="2022081" y="3351505"/>
                </a:moveTo>
                <a:lnTo>
                  <a:pt x="2022081" y="3325444"/>
                </a:lnTo>
                <a:lnTo>
                  <a:pt x="2048142" y="3325444"/>
                </a:lnTo>
                <a:lnTo>
                  <a:pt x="2048142" y="3299384"/>
                </a:lnTo>
                <a:lnTo>
                  <a:pt x="2022081" y="3299384"/>
                </a:lnTo>
                <a:lnTo>
                  <a:pt x="2022081" y="3273323"/>
                </a:lnTo>
                <a:lnTo>
                  <a:pt x="1996021" y="3273323"/>
                </a:lnTo>
                <a:lnTo>
                  <a:pt x="1996021" y="3299384"/>
                </a:lnTo>
                <a:lnTo>
                  <a:pt x="1969960" y="3299384"/>
                </a:lnTo>
                <a:lnTo>
                  <a:pt x="1969960" y="3325444"/>
                </a:lnTo>
                <a:lnTo>
                  <a:pt x="1996021" y="3325444"/>
                </a:lnTo>
                <a:lnTo>
                  <a:pt x="1996021" y="3351505"/>
                </a:lnTo>
                <a:lnTo>
                  <a:pt x="2022081" y="3351505"/>
                </a:lnTo>
                <a:close/>
                <a:moveTo>
                  <a:pt x="1954873" y="3218117"/>
                </a:moveTo>
                <a:lnTo>
                  <a:pt x="1954873" y="3189656"/>
                </a:lnTo>
                <a:lnTo>
                  <a:pt x="1983334" y="3189656"/>
                </a:lnTo>
                <a:lnTo>
                  <a:pt x="1983334" y="3160852"/>
                </a:lnTo>
                <a:lnTo>
                  <a:pt x="1954873" y="3160852"/>
                </a:lnTo>
                <a:lnTo>
                  <a:pt x="1954873" y="3132392"/>
                </a:lnTo>
                <a:lnTo>
                  <a:pt x="1926069" y="3132392"/>
                </a:lnTo>
                <a:lnTo>
                  <a:pt x="1926069" y="3160852"/>
                </a:lnTo>
                <a:lnTo>
                  <a:pt x="1897609" y="3160852"/>
                </a:lnTo>
                <a:lnTo>
                  <a:pt x="1897609" y="3189656"/>
                </a:lnTo>
                <a:lnTo>
                  <a:pt x="1926069" y="3189656"/>
                </a:lnTo>
                <a:lnTo>
                  <a:pt x="1926069" y="3218117"/>
                </a:lnTo>
                <a:lnTo>
                  <a:pt x="1954873" y="3218117"/>
                </a:lnTo>
                <a:close/>
                <a:moveTo>
                  <a:pt x="1747761" y="3351162"/>
                </a:moveTo>
                <a:lnTo>
                  <a:pt x="1747761" y="3325444"/>
                </a:lnTo>
                <a:lnTo>
                  <a:pt x="1773479" y="3325444"/>
                </a:lnTo>
                <a:lnTo>
                  <a:pt x="1773479" y="3299384"/>
                </a:lnTo>
                <a:lnTo>
                  <a:pt x="1747761" y="3299384"/>
                </a:lnTo>
                <a:lnTo>
                  <a:pt x="1747761" y="3273666"/>
                </a:lnTo>
                <a:lnTo>
                  <a:pt x="1721701" y="3273666"/>
                </a:lnTo>
                <a:lnTo>
                  <a:pt x="1721701" y="3299384"/>
                </a:lnTo>
                <a:lnTo>
                  <a:pt x="1695983" y="3299384"/>
                </a:lnTo>
                <a:lnTo>
                  <a:pt x="1695983" y="3325444"/>
                </a:lnTo>
                <a:lnTo>
                  <a:pt x="1721701" y="3325444"/>
                </a:lnTo>
                <a:lnTo>
                  <a:pt x="1721701" y="3351162"/>
                </a:lnTo>
                <a:lnTo>
                  <a:pt x="1747761" y="3351162"/>
                </a:lnTo>
                <a:close/>
                <a:moveTo>
                  <a:pt x="1817370" y="3217774"/>
                </a:moveTo>
                <a:lnTo>
                  <a:pt x="1817370" y="3189313"/>
                </a:lnTo>
                <a:lnTo>
                  <a:pt x="1845831" y="3189313"/>
                </a:lnTo>
                <a:lnTo>
                  <a:pt x="1845831" y="3161195"/>
                </a:lnTo>
                <a:lnTo>
                  <a:pt x="1817370" y="3161195"/>
                </a:lnTo>
                <a:lnTo>
                  <a:pt x="1817370" y="3132734"/>
                </a:lnTo>
                <a:lnTo>
                  <a:pt x="1789252" y="3132734"/>
                </a:lnTo>
                <a:lnTo>
                  <a:pt x="1789252" y="3161195"/>
                </a:lnTo>
                <a:lnTo>
                  <a:pt x="1760791" y="3161195"/>
                </a:lnTo>
                <a:lnTo>
                  <a:pt x="1760791" y="3189313"/>
                </a:lnTo>
                <a:lnTo>
                  <a:pt x="1789252" y="3189313"/>
                </a:lnTo>
                <a:lnTo>
                  <a:pt x="1789252" y="3217774"/>
                </a:lnTo>
                <a:lnTo>
                  <a:pt x="1817370" y="3217774"/>
                </a:lnTo>
                <a:close/>
                <a:moveTo>
                  <a:pt x="1475156" y="3081985"/>
                </a:moveTo>
                <a:lnTo>
                  <a:pt x="1475156" y="3052839"/>
                </a:lnTo>
                <a:lnTo>
                  <a:pt x="1504302" y="3052839"/>
                </a:lnTo>
                <a:lnTo>
                  <a:pt x="1504302" y="3023349"/>
                </a:lnTo>
                <a:lnTo>
                  <a:pt x="1475156" y="3023349"/>
                </a:lnTo>
                <a:lnTo>
                  <a:pt x="1475156" y="2994203"/>
                </a:lnTo>
                <a:lnTo>
                  <a:pt x="1445666" y="2994203"/>
                </a:lnTo>
                <a:lnTo>
                  <a:pt x="1445666" y="3023349"/>
                </a:lnTo>
                <a:lnTo>
                  <a:pt x="1416520" y="3023349"/>
                </a:lnTo>
                <a:lnTo>
                  <a:pt x="1416520" y="3052839"/>
                </a:lnTo>
                <a:lnTo>
                  <a:pt x="1445666" y="3052839"/>
                </a:lnTo>
                <a:lnTo>
                  <a:pt x="1445666" y="3081985"/>
                </a:lnTo>
                <a:lnTo>
                  <a:pt x="1475156" y="3081985"/>
                </a:lnTo>
                <a:close/>
                <a:moveTo>
                  <a:pt x="1680210" y="3217431"/>
                </a:moveTo>
                <a:lnTo>
                  <a:pt x="1680210" y="3189313"/>
                </a:lnTo>
                <a:lnTo>
                  <a:pt x="1708328" y="3189313"/>
                </a:lnTo>
                <a:lnTo>
                  <a:pt x="1708328" y="3161195"/>
                </a:lnTo>
                <a:lnTo>
                  <a:pt x="1680210" y="3161195"/>
                </a:lnTo>
                <a:lnTo>
                  <a:pt x="1680210" y="3133077"/>
                </a:lnTo>
                <a:lnTo>
                  <a:pt x="1652092" y="3133077"/>
                </a:lnTo>
                <a:lnTo>
                  <a:pt x="1652092" y="3161195"/>
                </a:lnTo>
                <a:lnTo>
                  <a:pt x="1623974" y="3161195"/>
                </a:lnTo>
                <a:lnTo>
                  <a:pt x="1623974" y="3189313"/>
                </a:lnTo>
                <a:lnTo>
                  <a:pt x="1652092" y="3189313"/>
                </a:lnTo>
                <a:lnTo>
                  <a:pt x="1652092" y="3217431"/>
                </a:lnTo>
                <a:lnTo>
                  <a:pt x="1680210" y="3217431"/>
                </a:lnTo>
                <a:close/>
                <a:moveTo>
                  <a:pt x="1542707" y="3216402"/>
                </a:moveTo>
                <a:lnTo>
                  <a:pt x="1542707" y="3188970"/>
                </a:lnTo>
                <a:lnTo>
                  <a:pt x="1570139" y="3188970"/>
                </a:lnTo>
                <a:lnTo>
                  <a:pt x="1570139" y="3161538"/>
                </a:lnTo>
                <a:lnTo>
                  <a:pt x="1542707" y="3161538"/>
                </a:lnTo>
                <a:lnTo>
                  <a:pt x="1542707" y="3134106"/>
                </a:lnTo>
                <a:lnTo>
                  <a:pt x="1515275" y="3134106"/>
                </a:lnTo>
                <a:lnTo>
                  <a:pt x="1515275" y="3161538"/>
                </a:lnTo>
                <a:lnTo>
                  <a:pt x="1487843" y="3161538"/>
                </a:lnTo>
                <a:lnTo>
                  <a:pt x="1487843" y="3188970"/>
                </a:lnTo>
                <a:lnTo>
                  <a:pt x="1515275" y="3188970"/>
                </a:lnTo>
                <a:lnTo>
                  <a:pt x="1515275" y="3216402"/>
                </a:lnTo>
                <a:lnTo>
                  <a:pt x="1542707" y="3216402"/>
                </a:lnTo>
                <a:close/>
                <a:moveTo>
                  <a:pt x="1610258" y="3350476"/>
                </a:moveTo>
                <a:lnTo>
                  <a:pt x="1610258" y="3325101"/>
                </a:lnTo>
                <a:lnTo>
                  <a:pt x="1635633" y="3325101"/>
                </a:lnTo>
                <a:lnTo>
                  <a:pt x="1635633" y="3299727"/>
                </a:lnTo>
                <a:lnTo>
                  <a:pt x="1610258" y="3299727"/>
                </a:lnTo>
                <a:lnTo>
                  <a:pt x="1610258" y="3274352"/>
                </a:lnTo>
                <a:lnTo>
                  <a:pt x="1584884" y="3274352"/>
                </a:lnTo>
                <a:lnTo>
                  <a:pt x="1584884" y="3299727"/>
                </a:lnTo>
                <a:lnTo>
                  <a:pt x="1559509" y="3299727"/>
                </a:lnTo>
                <a:lnTo>
                  <a:pt x="1559509" y="3325101"/>
                </a:lnTo>
                <a:lnTo>
                  <a:pt x="1584884" y="3325101"/>
                </a:lnTo>
                <a:lnTo>
                  <a:pt x="1584884" y="3350476"/>
                </a:lnTo>
                <a:lnTo>
                  <a:pt x="1610258" y="3350476"/>
                </a:lnTo>
                <a:close/>
                <a:moveTo>
                  <a:pt x="1405204" y="3215030"/>
                </a:moveTo>
                <a:lnTo>
                  <a:pt x="1405204" y="3188627"/>
                </a:lnTo>
                <a:lnTo>
                  <a:pt x="1431607" y="3188627"/>
                </a:lnTo>
                <a:lnTo>
                  <a:pt x="1431607" y="3161881"/>
                </a:lnTo>
                <a:lnTo>
                  <a:pt x="1405204" y="3161881"/>
                </a:lnTo>
                <a:lnTo>
                  <a:pt x="1405204" y="3135478"/>
                </a:lnTo>
                <a:lnTo>
                  <a:pt x="1378458" y="3135478"/>
                </a:lnTo>
                <a:lnTo>
                  <a:pt x="1378458" y="3161881"/>
                </a:lnTo>
                <a:lnTo>
                  <a:pt x="1352055" y="3161881"/>
                </a:lnTo>
                <a:lnTo>
                  <a:pt x="1352055" y="3188627"/>
                </a:lnTo>
                <a:lnTo>
                  <a:pt x="1378458" y="3188627"/>
                </a:lnTo>
                <a:lnTo>
                  <a:pt x="1378458" y="3215030"/>
                </a:lnTo>
                <a:lnTo>
                  <a:pt x="1405204" y="3215030"/>
                </a:lnTo>
                <a:close/>
                <a:moveTo>
                  <a:pt x="1172718" y="803415"/>
                </a:moveTo>
                <a:lnTo>
                  <a:pt x="1172718" y="830161"/>
                </a:lnTo>
                <a:lnTo>
                  <a:pt x="1145972" y="830161"/>
                </a:lnTo>
                <a:lnTo>
                  <a:pt x="1145972" y="856907"/>
                </a:lnTo>
                <a:lnTo>
                  <a:pt x="1172718" y="856907"/>
                </a:lnTo>
                <a:lnTo>
                  <a:pt x="1172718" y="883653"/>
                </a:lnTo>
                <a:lnTo>
                  <a:pt x="1199464" y="883653"/>
                </a:lnTo>
                <a:lnTo>
                  <a:pt x="1199464" y="856907"/>
                </a:lnTo>
                <a:lnTo>
                  <a:pt x="1226210" y="856907"/>
                </a:lnTo>
                <a:lnTo>
                  <a:pt x="1226210" y="830161"/>
                </a:lnTo>
                <a:lnTo>
                  <a:pt x="1199464" y="830161"/>
                </a:lnTo>
                <a:lnTo>
                  <a:pt x="1199464" y="803415"/>
                </a:lnTo>
                <a:lnTo>
                  <a:pt x="1172718" y="803415"/>
                </a:lnTo>
                <a:close/>
                <a:moveTo>
                  <a:pt x="1241984" y="668312"/>
                </a:moveTo>
                <a:lnTo>
                  <a:pt x="1241984" y="693687"/>
                </a:lnTo>
                <a:lnTo>
                  <a:pt x="1216609" y="693687"/>
                </a:lnTo>
                <a:lnTo>
                  <a:pt x="1216609" y="719061"/>
                </a:lnTo>
                <a:lnTo>
                  <a:pt x="1241984" y="719061"/>
                </a:lnTo>
                <a:lnTo>
                  <a:pt x="1241984" y="744436"/>
                </a:lnTo>
                <a:lnTo>
                  <a:pt x="1267358" y="744436"/>
                </a:lnTo>
                <a:lnTo>
                  <a:pt x="1267358" y="719061"/>
                </a:lnTo>
                <a:lnTo>
                  <a:pt x="1292733" y="719061"/>
                </a:lnTo>
                <a:lnTo>
                  <a:pt x="1292733" y="693687"/>
                </a:lnTo>
                <a:lnTo>
                  <a:pt x="1267358" y="693687"/>
                </a:lnTo>
                <a:lnTo>
                  <a:pt x="1267358" y="668312"/>
                </a:lnTo>
                <a:lnTo>
                  <a:pt x="1241984" y="668312"/>
                </a:lnTo>
                <a:close/>
                <a:moveTo>
                  <a:pt x="1309192" y="801357"/>
                </a:moveTo>
                <a:lnTo>
                  <a:pt x="1309192" y="829475"/>
                </a:lnTo>
                <a:lnTo>
                  <a:pt x="1281074" y="829475"/>
                </a:lnTo>
                <a:lnTo>
                  <a:pt x="1281074" y="857593"/>
                </a:lnTo>
                <a:lnTo>
                  <a:pt x="1309192" y="857593"/>
                </a:lnTo>
                <a:lnTo>
                  <a:pt x="1309192" y="885711"/>
                </a:lnTo>
                <a:lnTo>
                  <a:pt x="1337310" y="885711"/>
                </a:lnTo>
                <a:lnTo>
                  <a:pt x="1337310" y="857593"/>
                </a:lnTo>
                <a:lnTo>
                  <a:pt x="1365428" y="857593"/>
                </a:lnTo>
                <a:lnTo>
                  <a:pt x="1365428" y="829475"/>
                </a:lnTo>
                <a:lnTo>
                  <a:pt x="1337310" y="829475"/>
                </a:lnTo>
                <a:lnTo>
                  <a:pt x="1337310" y="801357"/>
                </a:lnTo>
                <a:lnTo>
                  <a:pt x="1309192" y="801357"/>
                </a:lnTo>
                <a:close/>
                <a:moveTo>
                  <a:pt x="1103452" y="938517"/>
                </a:moveTo>
                <a:lnTo>
                  <a:pt x="1103452" y="966635"/>
                </a:lnTo>
                <a:lnTo>
                  <a:pt x="1075334" y="966635"/>
                </a:lnTo>
                <a:lnTo>
                  <a:pt x="1075334" y="994753"/>
                </a:lnTo>
                <a:lnTo>
                  <a:pt x="1103452" y="994753"/>
                </a:lnTo>
                <a:lnTo>
                  <a:pt x="1103452" y="1022871"/>
                </a:lnTo>
                <a:lnTo>
                  <a:pt x="1131570" y="1022871"/>
                </a:lnTo>
                <a:lnTo>
                  <a:pt x="1131570" y="994753"/>
                </a:lnTo>
                <a:lnTo>
                  <a:pt x="1159688" y="994753"/>
                </a:lnTo>
                <a:lnTo>
                  <a:pt x="1159688" y="966635"/>
                </a:lnTo>
                <a:lnTo>
                  <a:pt x="1131570" y="966635"/>
                </a:lnTo>
                <a:lnTo>
                  <a:pt x="1131570" y="938517"/>
                </a:lnTo>
                <a:lnTo>
                  <a:pt x="1103452" y="938517"/>
                </a:lnTo>
                <a:close/>
                <a:moveTo>
                  <a:pt x="581215" y="2389670"/>
                </a:moveTo>
                <a:lnTo>
                  <a:pt x="581215" y="2364638"/>
                </a:lnTo>
                <a:lnTo>
                  <a:pt x="606247" y="2364638"/>
                </a:lnTo>
                <a:lnTo>
                  <a:pt x="606247" y="2339950"/>
                </a:lnTo>
                <a:lnTo>
                  <a:pt x="581215" y="2339950"/>
                </a:lnTo>
                <a:lnTo>
                  <a:pt x="581215" y="2314918"/>
                </a:lnTo>
                <a:lnTo>
                  <a:pt x="556527" y="2314918"/>
                </a:lnTo>
                <a:lnTo>
                  <a:pt x="556527" y="2339950"/>
                </a:lnTo>
                <a:lnTo>
                  <a:pt x="531495" y="2339950"/>
                </a:lnTo>
                <a:lnTo>
                  <a:pt x="531495" y="2364638"/>
                </a:lnTo>
                <a:lnTo>
                  <a:pt x="556527" y="2364638"/>
                </a:lnTo>
                <a:lnTo>
                  <a:pt x="556527" y="2389670"/>
                </a:lnTo>
                <a:lnTo>
                  <a:pt x="581215" y="2389670"/>
                </a:lnTo>
                <a:close/>
                <a:moveTo>
                  <a:pt x="1036244" y="805472"/>
                </a:moveTo>
                <a:lnTo>
                  <a:pt x="1036244" y="830847"/>
                </a:lnTo>
                <a:lnTo>
                  <a:pt x="1010869" y="830847"/>
                </a:lnTo>
                <a:lnTo>
                  <a:pt x="1010869" y="856221"/>
                </a:lnTo>
                <a:lnTo>
                  <a:pt x="1036244" y="856221"/>
                </a:lnTo>
                <a:lnTo>
                  <a:pt x="1036244" y="881596"/>
                </a:lnTo>
                <a:lnTo>
                  <a:pt x="1061618" y="881596"/>
                </a:lnTo>
                <a:lnTo>
                  <a:pt x="1061618" y="856221"/>
                </a:lnTo>
                <a:lnTo>
                  <a:pt x="1086993" y="856221"/>
                </a:lnTo>
                <a:lnTo>
                  <a:pt x="1086993" y="830847"/>
                </a:lnTo>
                <a:lnTo>
                  <a:pt x="1061618" y="830847"/>
                </a:lnTo>
                <a:lnTo>
                  <a:pt x="1061618" y="805472"/>
                </a:lnTo>
                <a:lnTo>
                  <a:pt x="1036244" y="805472"/>
                </a:lnTo>
                <a:close/>
                <a:moveTo>
                  <a:pt x="1515275" y="665226"/>
                </a:moveTo>
                <a:lnTo>
                  <a:pt x="1515275" y="692658"/>
                </a:lnTo>
                <a:lnTo>
                  <a:pt x="1487843" y="692658"/>
                </a:lnTo>
                <a:lnTo>
                  <a:pt x="1487843" y="720090"/>
                </a:lnTo>
                <a:lnTo>
                  <a:pt x="1515275" y="720090"/>
                </a:lnTo>
                <a:lnTo>
                  <a:pt x="1515275" y="747522"/>
                </a:lnTo>
                <a:lnTo>
                  <a:pt x="1542707" y="747522"/>
                </a:lnTo>
                <a:lnTo>
                  <a:pt x="1542707" y="720090"/>
                </a:lnTo>
                <a:lnTo>
                  <a:pt x="1570139" y="720090"/>
                </a:lnTo>
                <a:lnTo>
                  <a:pt x="1570139" y="692658"/>
                </a:lnTo>
                <a:lnTo>
                  <a:pt x="1542707" y="692658"/>
                </a:lnTo>
                <a:lnTo>
                  <a:pt x="1542707" y="665226"/>
                </a:lnTo>
                <a:lnTo>
                  <a:pt x="1515275" y="665226"/>
                </a:lnTo>
                <a:close/>
                <a:moveTo>
                  <a:pt x="1650035" y="932688"/>
                </a:moveTo>
                <a:lnTo>
                  <a:pt x="1650035" y="964578"/>
                </a:lnTo>
                <a:lnTo>
                  <a:pt x="1618145" y="964578"/>
                </a:lnTo>
                <a:lnTo>
                  <a:pt x="1618145" y="996810"/>
                </a:lnTo>
                <a:lnTo>
                  <a:pt x="1650035" y="996810"/>
                </a:lnTo>
                <a:lnTo>
                  <a:pt x="1650035" y="1028700"/>
                </a:lnTo>
                <a:lnTo>
                  <a:pt x="1682267" y="1028700"/>
                </a:lnTo>
                <a:lnTo>
                  <a:pt x="1682267" y="996810"/>
                </a:lnTo>
                <a:lnTo>
                  <a:pt x="1714157" y="996810"/>
                </a:lnTo>
                <a:lnTo>
                  <a:pt x="1714157" y="964578"/>
                </a:lnTo>
                <a:lnTo>
                  <a:pt x="1682267" y="964578"/>
                </a:lnTo>
                <a:lnTo>
                  <a:pt x="1682267" y="932688"/>
                </a:lnTo>
                <a:lnTo>
                  <a:pt x="1650035" y="932688"/>
                </a:lnTo>
                <a:close/>
                <a:moveTo>
                  <a:pt x="1448067" y="532524"/>
                </a:moveTo>
                <a:lnTo>
                  <a:pt x="1448067" y="556870"/>
                </a:lnTo>
                <a:lnTo>
                  <a:pt x="1423721" y="556870"/>
                </a:lnTo>
                <a:lnTo>
                  <a:pt x="1423721" y="581558"/>
                </a:lnTo>
                <a:lnTo>
                  <a:pt x="1448067" y="581558"/>
                </a:lnTo>
                <a:lnTo>
                  <a:pt x="1448067" y="605904"/>
                </a:lnTo>
                <a:lnTo>
                  <a:pt x="1472755" y="605904"/>
                </a:lnTo>
                <a:lnTo>
                  <a:pt x="1472755" y="581558"/>
                </a:lnTo>
                <a:lnTo>
                  <a:pt x="1497101" y="581558"/>
                </a:lnTo>
                <a:lnTo>
                  <a:pt x="1497101" y="556870"/>
                </a:lnTo>
                <a:lnTo>
                  <a:pt x="1472755" y="556870"/>
                </a:lnTo>
                <a:lnTo>
                  <a:pt x="1472755" y="532524"/>
                </a:lnTo>
                <a:lnTo>
                  <a:pt x="1448067" y="532524"/>
                </a:lnTo>
                <a:close/>
                <a:moveTo>
                  <a:pt x="1378458" y="666598"/>
                </a:moveTo>
                <a:lnTo>
                  <a:pt x="1378458" y="693001"/>
                </a:lnTo>
                <a:lnTo>
                  <a:pt x="1352055" y="693001"/>
                </a:lnTo>
                <a:lnTo>
                  <a:pt x="1352055" y="719747"/>
                </a:lnTo>
                <a:lnTo>
                  <a:pt x="1378458" y="719747"/>
                </a:lnTo>
                <a:lnTo>
                  <a:pt x="1378458" y="746150"/>
                </a:lnTo>
                <a:lnTo>
                  <a:pt x="1405204" y="746150"/>
                </a:lnTo>
                <a:lnTo>
                  <a:pt x="1405204" y="719747"/>
                </a:lnTo>
                <a:lnTo>
                  <a:pt x="1431607" y="719747"/>
                </a:lnTo>
                <a:lnTo>
                  <a:pt x="1431607" y="693001"/>
                </a:lnTo>
                <a:lnTo>
                  <a:pt x="1405204" y="693001"/>
                </a:lnTo>
                <a:lnTo>
                  <a:pt x="1405204" y="666598"/>
                </a:lnTo>
                <a:lnTo>
                  <a:pt x="1378458" y="666598"/>
                </a:lnTo>
                <a:close/>
                <a:moveTo>
                  <a:pt x="967321" y="941261"/>
                </a:moveTo>
                <a:lnTo>
                  <a:pt x="967321" y="967664"/>
                </a:lnTo>
                <a:lnTo>
                  <a:pt x="940918" y="967664"/>
                </a:lnTo>
                <a:lnTo>
                  <a:pt x="940918" y="993724"/>
                </a:lnTo>
                <a:lnTo>
                  <a:pt x="967321" y="993724"/>
                </a:lnTo>
                <a:lnTo>
                  <a:pt x="967321" y="1020128"/>
                </a:lnTo>
                <a:lnTo>
                  <a:pt x="993381" y="1020128"/>
                </a:lnTo>
                <a:lnTo>
                  <a:pt x="993381" y="993724"/>
                </a:lnTo>
                <a:lnTo>
                  <a:pt x="1019785" y="993724"/>
                </a:lnTo>
                <a:lnTo>
                  <a:pt x="1019785" y="967664"/>
                </a:lnTo>
                <a:lnTo>
                  <a:pt x="993381" y="967664"/>
                </a:lnTo>
                <a:lnTo>
                  <a:pt x="993381" y="941261"/>
                </a:lnTo>
                <a:lnTo>
                  <a:pt x="967321" y="941261"/>
                </a:lnTo>
                <a:close/>
                <a:moveTo>
                  <a:pt x="556527" y="1491958"/>
                </a:moveTo>
                <a:lnTo>
                  <a:pt x="556527" y="1516990"/>
                </a:lnTo>
                <a:lnTo>
                  <a:pt x="531495" y="1516990"/>
                </a:lnTo>
                <a:lnTo>
                  <a:pt x="531495" y="1541678"/>
                </a:lnTo>
                <a:lnTo>
                  <a:pt x="556527" y="1541678"/>
                </a:lnTo>
                <a:lnTo>
                  <a:pt x="556527" y="1566710"/>
                </a:lnTo>
                <a:lnTo>
                  <a:pt x="581215" y="1566710"/>
                </a:lnTo>
                <a:lnTo>
                  <a:pt x="581215" y="1541678"/>
                </a:lnTo>
                <a:lnTo>
                  <a:pt x="606247" y="1541678"/>
                </a:lnTo>
                <a:lnTo>
                  <a:pt x="606247" y="1516990"/>
                </a:lnTo>
                <a:lnTo>
                  <a:pt x="581215" y="1516990"/>
                </a:lnTo>
                <a:lnTo>
                  <a:pt x="581215" y="1491958"/>
                </a:lnTo>
                <a:lnTo>
                  <a:pt x="556527" y="1491958"/>
                </a:lnTo>
                <a:close/>
                <a:moveTo>
                  <a:pt x="512635" y="1977847"/>
                </a:moveTo>
                <a:lnTo>
                  <a:pt x="512635" y="1953158"/>
                </a:lnTo>
                <a:lnTo>
                  <a:pt x="537324" y="1953158"/>
                </a:lnTo>
                <a:lnTo>
                  <a:pt x="537324" y="1928470"/>
                </a:lnTo>
                <a:lnTo>
                  <a:pt x="512635" y="1928470"/>
                </a:lnTo>
                <a:lnTo>
                  <a:pt x="512635" y="1903781"/>
                </a:lnTo>
                <a:lnTo>
                  <a:pt x="487947" y="1903781"/>
                </a:lnTo>
                <a:lnTo>
                  <a:pt x="487947" y="1928470"/>
                </a:lnTo>
                <a:lnTo>
                  <a:pt x="463258" y="1928470"/>
                </a:lnTo>
                <a:lnTo>
                  <a:pt x="463258" y="1953158"/>
                </a:lnTo>
                <a:lnTo>
                  <a:pt x="487947" y="1953158"/>
                </a:lnTo>
                <a:lnTo>
                  <a:pt x="487947" y="1977847"/>
                </a:lnTo>
                <a:lnTo>
                  <a:pt x="512635" y="1977847"/>
                </a:lnTo>
                <a:close/>
                <a:moveTo>
                  <a:pt x="898055" y="1077049"/>
                </a:moveTo>
                <a:lnTo>
                  <a:pt x="898055" y="1104138"/>
                </a:lnTo>
                <a:lnTo>
                  <a:pt x="870966" y="1104138"/>
                </a:lnTo>
                <a:lnTo>
                  <a:pt x="870966" y="1131570"/>
                </a:lnTo>
                <a:lnTo>
                  <a:pt x="898055" y="1131570"/>
                </a:lnTo>
                <a:lnTo>
                  <a:pt x="898055" y="1158659"/>
                </a:lnTo>
                <a:lnTo>
                  <a:pt x="925487" y="1158659"/>
                </a:lnTo>
                <a:lnTo>
                  <a:pt x="925487" y="1131570"/>
                </a:lnTo>
                <a:lnTo>
                  <a:pt x="952576" y="1131570"/>
                </a:lnTo>
                <a:lnTo>
                  <a:pt x="952576" y="1104138"/>
                </a:lnTo>
                <a:lnTo>
                  <a:pt x="925487" y="1104138"/>
                </a:lnTo>
                <a:lnTo>
                  <a:pt x="925487" y="1077049"/>
                </a:lnTo>
                <a:lnTo>
                  <a:pt x="898055" y="1077049"/>
                </a:lnTo>
                <a:close/>
                <a:moveTo>
                  <a:pt x="512293" y="2251481"/>
                </a:moveTo>
                <a:lnTo>
                  <a:pt x="512293" y="2227136"/>
                </a:lnTo>
                <a:lnTo>
                  <a:pt x="536638" y="2227136"/>
                </a:lnTo>
                <a:lnTo>
                  <a:pt x="536638" y="2203133"/>
                </a:lnTo>
                <a:lnTo>
                  <a:pt x="512293" y="2203133"/>
                </a:lnTo>
                <a:lnTo>
                  <a:pt x="512293" y="2178787"/>
                </a:lnTo>
                <a:lnTo>
                  <a:pt x="488290" y="2178787"/>
                </a:lnTo>
                <a:lnTo>
                  <a:pt x="488290" y="2203133"/>
                </a:lnTo>
                <a:lnTo>
                  <a:pt x="463944" y="2203133"/>
                </a:lnTo>
                <a:lnTo>
                  <a:pt x="463944" y="2227136"/>
                </a:lnTo>
                <a:lnTo>
                  <a:pt x="488290" y="2227136"/>
                </a:lnTo>
                <a:lnTo>
                  <a:pt x="488290" y="2251481"/>
                </a:lnTo>
                <a:lnTo>
                  <a:pt x="512293" y="2251481"/>
                </a:lnTo>
                <a:close/>
                <a:moveTo>
                  <a:pt x="488290" y="1630147"/>
                </a:moveTo>
                <a:lnTo>
                  <a:pt x="488290" y="1654493"/>
                </a:lnTo>
                <a:lnTo>
                  <a:pt x="463944" y="1654493"/>
                </a:lnTo>
                <a:lnTo>
                  <a:pt x="463944" y="1678496"/>
                </a:lnTo>
                <a:lnTo>
                  <a:pt x="488290" y="1678496"/>
                </a:lnTo>
                <a:lnTo>
                  <a:pt x="488290" y="1702841"/>
                </a:lnTo>
                <a:lnTo>
                  <a:pt x="512293" y="1702841"/>
                </a:lnTo>
                <a:lnTo>
                  <a:pt x="512293" y="1678496"/>
                </a:lnTo>
                <a:lnTo>
                  <a:pt x="536638" y="1678496"/>
                </a:lnTo>
                <a:lnTo>
                  <a:pt x="536638" y="1654493"/>
                </a:lnTo>
                <a:lnTo>
                  <a:pt x="512293" y="1654493"/>
                </a:lnTo>
                <a:lnTo>
                  <a:pt x="512293" y="1630147"/>
                </a:lnTo>
                <a:lnTo>
                  <a:pt x="488290" y="1630147"/>
                </a:lnTo>
                <a:close/>
                <a:moveTo>
                  <a:pt x="830847" y="944004"/>
                </a:moveTo>
                <a:lnTo>
                  <a:pt x="830847" y="968350"/>
                </a:lnTo>
                <a:lnTo>
                  <a:pt x="806501" y="968350"/>
                </a:lnTo>
                <a:lnTo>
                  <a:pt x="806501" y="993038"/>
                </a:lnTo>
                <a:lnTo>
                  <a:pt x="830847" y="993038"/>
                </a:lnTo>
                <a:lnTo>
                  <a:pt x="830847" y="1017384"/>
                </a:lnTo>
                <a:lnTo>
                  <a:pt x="855535" y="1017384"/>
                </a:lnTo>
                <a:lnTo>
                  <a:pt x="855535" y="993038"/>
                </a:lnTo>
                <a:lnTo>
                  <a:pt x="879881" y="993038"/>
                </a:lnTo>
                <a:lnTo>
                  <a:pt x="879881" y="968350"/>
                </a:lnTo>
                <a:lnTo>
                  <a:pt x="855535" y="968350"/>
                </a:lnTo>
                <a:lnTo>
                  <a:pt x="855535" y="944004"/>
                </a:lnTo>
                <a:lnTo>
                  <a:pt x="830847" y="944004"/>
                </a:lnTo>
                <a:close/>
                <a:moveTo>
                  <a:pt x="761924" y="1080135"/>
                </a:moveTo>
                <a:lnTo>
                  <a:pt x="761924" y="1105167"/>
                </a:lnTo>
                <a:lnTo>
                  <a:pt x="736892" y="1105167"/>
                </a:lnTo>
                <a:lnTo>
                  <a:pt x="736892" y="1130541"/>
                </a:lnTo>
                <a:lnTo>
                  <a:pt x="761924" y="1130541"/>
                </a:lnTo>
                <a:lnTo>
                  <a:pt x="761924" y="1155573"/>
                </a:lnTo>
                <a:lnTo>
                  <a:pt x="787298" y="1155573"/>
                </a:lnTo>
                <a:lnTo>
                  <a:pt x="787298" y="1130541"/>
                </a:lnTo>
                <a:lnTo>
                  <a:pt x="812330" y="1130541"/>
                </a:lnTo>
                <a:lnTo>
                  <a:pt x="812330" y="1105167"/>
                </a:lnTo>
                <a:lnTo>
                  <a:pt x="787298" y="1105167"/>
                </a:lnTo>
                <a:lnTo>
                  <a:pt x="787298" y="1080135"/>
                </a:lnTo>
                <a:lnTo>
                  <a:pt x="761924" y="1080135"/>
                </a:lnTo>
                <a:close/>
                <a:moveTo>
                  <a:pt x="624764" y="1354112"/>
                </a:moveTo>
                <a:lnTo>
                  <a:pt x="624764" y="1379487"/>
                </a:lnTo>
                <a:lnTo>
                  <a:pt x="599389" y="1379487"/>
                </a:lnTo>
                <a:lnTo>
                  <a:pt x="599389" y="1404861"/>
                </a:lnTo>
                <a:lnTo>
                  <a:pt x="624764" y="1404861"/>
                </a:lnTo>
                <a:lnTo>
                  <a:pt x="624764" y="1430236"/>
                </a:lnTo>
                <a:lnTo>
                  <a:pt x="650138" y="1430236"/>
                </a:lnTo>
                <a:lnTo>
                  <a:pt x="650138" y="1404861"/>
                </a:lnTo>
                <a:lnTo>
                  <a:pt x="675513" y="1404861"/>
                </a:lnTo>
                <a:lnTo>
                  <a:pt x="675513" y="1379487"/>
                </a:lnTo>
                <a:lnTo>
                  <a:pt x="650138" y="1379487"/>
                </a:lnTo>
                <a:lnTo>
                  <a:pt x="650138" y="1354112"/>
                </a:lnTo>
                <a:lnTo>
                  <a:pt x="624764" y="1354112"/>
                </a:lnTo>
                <a:close/>
                <a:moveTo>
                  <a:pt x="693344" y="1216952"/>
                </a:moveTo>
                <a:lnTo>
                  <a:pt x="693344" y="1242327"/>
                </a:lnTo>
                <a:lnTo>
                  <a:pt x="667969" y="1242327"/>
                </a:lnTo>
                <a:lnTo>
                  <a:pt x="667969" y="1267701"/>
                </a:lnTo>
                <a:lnTo>
                  <a:pt x="693344" y="1267701"/>
                </a:lnTo>
                <a:lnTo>
                  <a:pt x="693344" y="1293076"/>
                </a:lnTo>
                <a:lnTo>
                  <a:pt x="718718" y="1293076"/>
                </a:lnTo>
                <a:lnTo>
                  <a:pt x="718718" y="1267701"/>
                </a:lnTo>
                <a:lnTo>
                  <a:pt x="744093" y="1267701"/>
                </a:lnTo>
                <a:lnTo>
                  <a:pt x="744093" y="1242327"/>
                </a:lnTo>
                <a:lnTo>
                  <a:pt x="718718" y="1242327"/>
                </a:lnTo>
                <a:lnTo>
                  <a:pt x="718718" y="1216952"/>
                </a:lnTo>
                <a:lnTo>
                  <a:pt x="693344" y="1216952"/>
                </a:lnTo>
                <a:close/>
                <a:moveTo>
                  <a:pt x="3577819" y="1280732"/>
                </a:moveTo>
                <a:lnTo>
                  <a:pt x="3594964" y="1280732"/>
                </a:lnTo>
                <a:lnTo>
                  <a:pt x="3594964" y="1263587"/>
                </a:lnTo>
                <a:lnTo>
                  <a:pt x="3612109" y="1263587"/>
                </a:lnTo>
                <a:lnTo>
                  <a:pt x="3612109" y="1246442"/>
                </a:lnTo>
                <a:lnTo>
                  <a:pt x="3594964" y="1246442"/>
                </a:lnTo>
                <a:lnTo>
                  <a:pt x="3594964" y="1229297"/>
                </a:lnTo>
                <a:lnTo>
                  <a:pt x="3577819" y="1229297"/>
                </a:lnTo>
                <a:lnTo>
                  <a:pt x="3577819" y="1246442"/>
                </a:lnTo>
                <a:lnTo>
                  <a:pt x="3560674" y="1246442"/>
                </a:lnTo>
                <a:lnTo>
                  <a:pt x="3560674" y="1263587"/>
                </a:lnTo>
                <a:lnTo>
                  <a:pt x="3577819" y="1263587"/>
                </a:lnTo>
                <a:lnTo>
                  <a:pt x="3577819" y="1280732"/>
                </a:lnTo>
                <a:close/>
                <a:moveTo>
                  <a:pt x="3507867" y="1421663"/>
                </a:moveTo>
                <a:lnTo>
                  <a:pt x="3527755" y="1421663"/>
                </a:lnTo>
                <a:lnTo>
                  <a:pt x="3527755" y="1402118"/>
                </a:lnTo>
                <a:lnTo>
                  <a:pt x="3547301" y="1402118"/>
                </a:lnTo>
                <a:lnTo>
                  <a:pt x="3547301" y="1382230"/>
                </a:lnTo>
                <a:lnTo>
                  <a:pt x="3527755" y="1382230"/>
                </a:lnTo>
                <a:lnTo>
                  <a:pt x="3527755" y="1362685"/>
                </a:lnTo>
                <a:lnTo>
                  <a:pt x="3507867" y="1362685"/>
                </a:lnTo>
                <a:lnTo>
                  <a:pt x="3507867" y="1382230"/>
                </a:lnTo>
                <a:lnTo>
                  <a:pt x="3488322" y="1382230"/>
                </a:lnTo>
                <a:lnTo>
                  <a:pt x="3488322" y="1402118"/>
                </a:lnTo>
                <a:lnTo>
                  <a:pt x="3507867" y="1402118"/>
                </a:lnTo>
                <a:lnTo>
                  <a:pt x="3507867" y="1421663"/>
                </a:lnTo>
                <a:close/>
                <a:moveTo>
                  <a:pt x="3509239" y="1143572"/>
                </a:moveTo>
                <a:lnTo>
                  <a:pt x="3526384" y="1143572"/>
                </a:lnTo>
                <a:lnTo>
                  <a:pt x="3526384" y="1126427"/>
                </a:lnTo>
                <a:lnTo>
                  <a:pt x="3543529" y="1126427"/>
                </a:lnTo>
                <a:lnTo>
                  <a:pt x="3543529" y="1109282"/>
                </a:lnTo>
                <a:lnTo>
                  <a:pt x="3526384" y="1109282"/>
                </a:lnTo>
                <a:lnTo>
                  <a:pt x="3526384" y="1092137"/>
                </a:lnTo>
                <a:lnTo>
                  <a:pt x="3509239" y="1092137"/>
                </a:lnTo>
                <a:lnTo>
                  <a:pt x="3509239" y="1109282"/>
                </a:lnTo>
                <a:lnTo>
                  <a:pt x="3492094" y="1109282"/>
                </a:lnTo>
                <a:lnTo>
                  <a:pt x="3492094" y="1126427"/>
                </a:lnTo>
                <a:lnTo>
                  <a:pt x="3509239" y="1126427"/>
                </a:lnTo>
                <a:lnTo>
                  <a:pt x="3509239" y="1143572"/>
                </a:lnTo>
                <a:close/>
                <a:moveTo>
                  <a:pt x="3510953" y="864108"/>
                </a:moveTo>
                <a:lnTo>
                  <a:pt x="3524669" y="864108"/>
                </a:lnTo>
                <a:lnTo>
                  <a:pt x="3524669" y="850392"/>
                </a:lnTo>
                <a:lnTo>
                  <a:pt x="3538385" y="850392"/>
                </a:lnTo>
                <a:lnTo>
                  <a:pt x="3538385" y="836676"/>
                </a:lnTo>
                <a:lnTo>
                  <a:pt x="3524669" y="836676"/>
                </a:lnTo>
                <a:lnTo>
                  <a:pt x="3524669" y="822960"/>
                </a:lnTo>
                <a:lnTo>
                  <a:pt x="3510953" y="822960"/>
                </a:lnTo>
                <a:lnTo>
                  <a:pt x="3510953" y="836676"/>
                </a:lnTo>
                <a:lnTo>
                  <a:pt x="3497237" y="836676"/>
                </a:lnTo>
                <a:lnTo>
                  <a:pt x="3497237" y="850392"/>
                </a:lnTo>
                <a:lnTo>
                  <a:pt x="3510953" y="850392"/>
                </a:lnTo>
                <a:lnTo>
                  <a:pt x="3510953" y="864108"/>
                </a:lnTo>
                <a:close/>
                <a:moveTo>
                  <a:pt x="3507181" y="1698384"/>
                </a:moveTo>
                <a:lnTo>
                  <a:pt x="3528441" y="1698384"/>
                </a:lnTo>
                <a:lnTo>
                  <a:pt x="3528441" y="1677124"/>
                </a:lnTo>
                <a:lnTo>
                  <a:pt x="3549701" y="1677124"/>
                </a:lnTo>
                <a:lnTo>
                  <a:pt x="3549701" y="1655864"/>
                </a:lnTo>
                <a:lnTo>
                  <a:pt x="3528441" y="1655864"/>
                </a:lnTo>
                <a:lnTo>
                  <a:pt x="3528441" y="1634604"/>
                </a:lnTo>
                <a:lnTo>
                  <a:pt x="3507181" y="1634604"/>
                </a:lnTo>
                <a:lnTo>
                  <a:pt x="3507181" y="1655864"/>
                </a:lnTo>
                <a:lnTo>
                  <a:pt x="3485921" y="1655864"/>
                </a:lnTo>
                <a:lnTo>
                  <a:pt x="3485921" y="1677124"/>
                </a:lnTo>
                <a:lnTo>
                  <a:pt x="3507181" y="1677124"/>
                </a:lnTo>
                <a:lnTo>
                  <a:pt x="3507181" y="1698384"/>
                </a:lnTo>
                <a:close/>
                <a:moveTo>
                  <a:pt x="1652092" y="664540"/>
                </a:moveTo>
                <a:lnTo>
                  <a:pt x="1652092" y="692315"/>
                </a:lnTo>
                <a:lnTo>
                  <a:pt x="1624317" y="692315"/>
                </a:lnTo>
                <a:lnTo>
                  <a:pt x="1624317" y="720433"/>
                </a:lnTo>
                <a:lnTo>
                  <a:pt x="1652092" y="720433"/>
                </a:lnTo>
                <a:lnTo>
                  <a:pt x="1652092" y="748208"/>
                </a:lnTo>
                <a:lnTo>
                  <a:pt x="1680210" y="748208"/>
                </a:lnTo>
                <a:lnTo>
                  <a:pt x="1680210" y="720433"/>
                </a:lnTo>
                <a:lnTo>
                  <a:pt x="1707985" y="720433"/>
                </a:lnTo>
                <a:lnTo>
                  <a:pt x="1707985" y="692315"/>
                </a:lnTo>
                <a:lnTo>
                  <a:pt x="1680210" y="692315"/>
                </a:lnTo>
                <a:lnTo>
                  <a:pt x="1680210" y="664540"/>
                </a:lnTo>
                <a:lnTo>
                  <a:pt x="1652092" y="664540"/>
                </a:lnTo>
                <a:close/>
                <a:moveTo>
                  <a:pt x="3576790" y="1557795"/>
                </a:moveTo>
                <a:lnTo>
                  <a:pt x="3595993" y="1557795"/>
                </a:lnTo>
                <a:lnTo>
                  <a:pt x="3595993" y="1538935"/>
                </a:lnTo>
                <a:lnTo>
                  <a:pt x="3614852" y="1538935"/>
                </a:lnTo>
                <a:lnTo>
                  <a:pt x="3614852" y="1519733"/>
                </a:lnTo>
                <a:lnTo>
                  <a:pt x="3595993" y="1519733"/>
                </a:lnTo>
                <a:lnTo>
                  <a:pt x="3595993" y="1500873"/>
                </a:lnTo>
                <a:lnTo>
                  <a:pt x="3576790" y="1500873"/>
                </a:lnTo>
                <a:lnTo>
                  <a:pt x="3576790" y="1519733"/>
                </a:lnTo>
                <a:lnTo>
                  <a:pt x="3557930" y="1519733"/>
                </a:lnTo>
                <a:lnTo>
                  <a:pt x="3557930" y="1538935"/>
                </a:lnTo>
                <a:lnTo>
                  <a:pt x="3576790" y="1538935"/>
                </a:lnTo>
                <a:lnTo>
                  <a:pt x="3576790" y="1557795"/>
                </a:lnTo>
                <a:close/>
                <a:moveTo>
                  <a:pt x="3439287" y="1284846"/>
                </a:moveTo>
                <a:lnTo>
                  <a:pt x="3459175" y="1284846"/>
                </a:lnTo>
                <a:lnTo>
                  <a:pt x="3459175" y="1264958"/>
                </a:lnTo>
                <a:lnTo>
                  <a:pt x="3479063" y="1264958"/>
                </a:lnTo>
                <a:lnTo>
                  <a:pt x="3479063" y="1245070"/>
                </a:lnTo>
                <a:lnTo>
                  <a:pt x="3459175" y="1245070"/>
                </a:lnTo>
                <a:lnTo>
                  <a:pt x="3459175" y="1225182"/>
                </a:lnTo>
                <a:lnTo>
                  <a:pt x="3439287" y="1225182"/>
                </a:lnTo>
                <a:lnTo>
                  <a:pt x="3439287" y="1245070"/>
                </a:lnTo>
                <a:lnTo>
                  <a:pt x="3419399" y="1245070"/>
                </a:lnTo>
                <a:lnTo>
                  <a:pt x="3419399" y="1264958"/>
                </a:lnTo>
                <a:lnTo>
                  <a:pt x="3439287" y="1264958"/>
                </a:lnTo>
                <a:lnTo>
                  <a:pt x="3439287" y="1284846"/>
                </a:lnTo>
                <a:close/>
                <a:moveTo>
                  <a:pt x="3438259" y="1562595"/>
                </a:moveTo>
                <a:lnTo>
                  <a:pt x="3460204" y="1562595"/>
                </a:lnTo>
                <a:lnTo>
                  <a:pt x="3460204" y="1540307"/>
                </a:lnTo>
                <a:lnTo>
                  <a:pt x="3482492" y="1540307"/>
                </a:lnTo>
                <a:lnTo>
                  <a:pt x="3482492" y="1518361"/>
                </a:lnTo>
                <a:lnTo>
                  <a:pt x="3460204" y="1518361"/>
                </a:lnTo>
                <a:lnTo>
                  <a:pt x="3460204" y="1496073"/>
                </a:lnTo>
                <a:lnTo>
                  <a:pt x="3438259" y="1496073"/>
                </a:lnTo>
                <a:lnTo>
                  <a:pt x="3438259" y="1518361"/>
                </a:lnTo>
                <a:lnTo>
                  <a:pt x="3415970" y="1518361"/>
                </a:lnTo>
                <a:lnTo>
                  <a:pt x="3415970" y="1540307"/>
                </a:lnTo>
                <a:lnTo>
                  <a:pt x="3438259" y="1540307"/>
                </a:lnTo>
                <a:lnTo>
                  <a:pt x="3438259" y="1562595"/>
                </a:lnTo>
                <a:close/>
                <a:moveTo>
                  <a:pt x="3442716" y="725576"/>
                </a:moveTo>
                <a:lnTo>
                  <a:pt x="3455746" y="725576"/>
                </a:lnTo>
                <a:lnTo>
                  <a:pt x="3455746" y="712889"/>
                </a:lnTo>
                <a:lnTo>
                  <a:pt x="3468434" y="712889"/>
                </a:lnTo>
                <a:lnTo>
                  <a:pt x="3468434" y="699859"/>
                </a:lnTo>
                <a:lnTo>
                  <a:pt x="3455746" y="699859"/>
                </a:lnTo>
                <a:lnTo>
                  <a:pt x="3455746" y="687172"/>
                </a:lnTo>
                <a:lnTo>
                  <a:pt x="3442716" y="687172"/>
                </a:lnTo>
                <a:lnTo>
                  <a:pt x="3442716" y="699859"/>
                </a:lnTo>
                <a:lnTo>
                  <a:pt x="3430029" y="699859"/>
                </a:lnTo>
                <a:lnTo>
                  <a:pt x="3430029" y="712889"/>
                </a:lnTo>
                <a:lnTo>
                  <a:pt x="3442716" y="712889"/>
                </a:lnTo>
                <a:lnTo>
                  <a:pt x="3442716" y="725576"/>
                </a:lnTo>
                <a:close/>
                <a:moveTo>
                  <a:pt x="3440659" y="1006069"/>
                </a:moveTo>
                <a:lnTo>
                  <a:pt x="3457804" y="1006069"/>
                </a:lnTo>
                <a:lnTo>
                  <a:pt x="3457804" y="989267"/>
                </a:lnTo>
                <a:lnTo>
                  <a:pt x="3474606" y="989267"/>
                </a:lnTo>
                <a:lnTo>
                  <a:pt x="3474606" y="972122"/>
                </a:lnTo>
                <a:lnTo>
                  <a:pt x="3457804" y="972122"/>
                </a:lnTo>
                <a:lnTo>
                  <a:pt x="3457804" y="955319"/>
                </a:lnTo>
                <a:lnTo>
                  <a:pt x="3440659" y="955319"/>
                </a:lnTo>
                <a:lnTo>
                  <a:pt x="3440659" y="972122"/>
                </a:lnTo>
                <a:lnTo>
                  <a:pt x="3423857" y="972122"/>
                </a:lnTo>
                <a:lnTo>
                  <a:pt x="3423857" y="989267"/>
                </a:lnTo>
                <a:lnTo>
                  <a:pt x="3440659" y="989267"/>
                </a:lnTo>
                <a:lnTo>
                  <a:pt x="3440659" y="1006069"/>
                </a:lnTo>
                <a:close/>
                <a:moveTo>
                  <a:pt x="3579533" y="1001611"/>
                </a:moveTo>
                <a:lnTo>
                  <a:pt x="3593249" y="1001611"/>
                </a:lnTo>
                <a:lnTo>
                  <a:pt x="3593249" y="987552"/>
                </a:lnTo>
                <a:lnTo>
                  <a:pt x="3607308" y="987552"/>
                </a:lnTo>
                <a:lnTo>
                  <a:pt x="3607308" y="973836"/>
                </a:lnTo>
                <a:lnTo>
                  <a:pt x="3593249" y="973836"/>
                </a:lnTo>
                <a:lnTo>
                  <a:pt x="3593249" y="959777"/>
                </a:lnTo>
                <a:lnTo>
                  <a:pt x="3579533" y="959777"/>
                </a:lnTo>
                <a:lnTo>
                  <a:pt x="3579533" y="973836"/>
                </a:lnTo>
                <a:lnTo>
                  <a:pt x="3565474" y="973836"/>
                </a:lnTo>
                <a:lnTo>
                  <a:pt x="3565474" y="987552"/>
                </a:lnTo>
                <a:lnTo>
                  <a:pt x="3579533" y="987552"/>
                </a:lnTo>
                <a:lnTo>
                  <a:pt x="3579533" y="1001611"/>
                </a:lnTo>
                <a:close/>
                <a:moveTo>
                  <a:pt x="3368307" y="1903781"/>
                </a:moveTo>
                <a:lnTo>
                  <a:pt x="3368307" y="1928470"/>
                </a:lnTo>
                <a:lnTo>
                  <a:pt x="3343618" y="1928470"/>
                </a:lnTo>
                <a:lnTo>
                  <a:pt x="3343618" y="1953158"/>
                </a:lnTo>
                <a:lnTo>
                  <a:pt x="3368307" y="1953158"/>
                </a:lnTo>
                <a:lnTo>
                  <a:pt x="3368307" y="1977847"/>
                </a:lnTo>
                <a:lnTo>
                  <a:pt x="3392996" y="1977847"/>
                </a:lnTo>
                <a:lnTo>
                  <a:pt x="3392996" y="1953158"/>
                </a:lnTo>
                <a:lnTo>
                  <a:pt x="3417685" y="1953158"/>
                </a:lnTo>
                <a:lnTo>
                  <a:pt x="3417685" y="1928470"/>
                </a:lnTo>
                <a:lnTo>
                  <a:pt x="3392996" y="1928470"/>
                </a:lnTo>
                <a:lnTo>
                  <a:pt x="3392996" y="1903781"/>
                </a:lnTo>
                <a:lnTo>
                  <a:pt x="3368307" y="1903781"/>
                </a:lnTo>
                <a:close/>
                <a:moveTo>
                  <a:pt x="3716693" y="1275931"/>
                </a:moveTo>
                <a:lnTo>
                  <a:pt x="3730409" y="1275931"/>
                </a:lnTo>
                <a:lnTo>
                  <a:pt x="3730409" y="1261872"/>
                </a:lnTo>
                <a:lnTo>
                  <a:pt x="3744468" y="1261872"/>
                </a:lnTo>
                <a:lnTo>
                  <a:pt x="3744468" y="1248156"/>
                </a:lnTo>
                <a:lnTo>
                  <a:pt x="3730409" y="1248156"/>
                </a:lnTo>
                <a:lnTo>
                  <a:pt x="3730409" y="1234097"/>
                </a:lnTo>
                <a:lnTo>
                  <a:pt x="3716693" y="1234097"/>
                </a:lnTo>
                <a:lnTo>
                  <a:pt x="3716693" y="1248156"/>
                </a:lnTo>
                <a:lnTo>
                  <a:pt x="3702634" y="1248156"/>
                </a:lnTo>
                <a:lnTo>
                  <a:pt x="3702634" y="1261872"/>
                </a:lnTo>
                <a:lnTo>
                  <a:pt x="3716693" y="1261872"/>
                </a:lnTo>
                <a:lnTo>
                  <a:pt x="3716693" y="1275931"/>
                </a:lnTo>
                <a:close/>
                <a:moveTo>
                  <a:pt x="3784588" y="1688783"/>
                </a:moveTo>
                <a:lnTo>
                  <a:pt x="3799675" y="1688783"/>
                </a:lnTo>
                <a:lnTo>
                  <a:pt x="3799675" y="1674038"/>
                </a:lnTo>
                <a:lnTo>
                  <a:pt x="3814420" y="1674038"/>
                </a:lnTo>
                <a:lnTo>
                  <a:pt x="3814420" y="1658950"/>
                </a:lnTo>
                <a:lnTo>
                  <a:pt x="3799675" y="1658950"/>
                </a:lnTo>
                <a:lnTo>
                  <a:pt x="3799675" y="1644206"/>
                </a:lnTo>
                <a:lnTo>
                  <a:pt x="3784588" y="1644206"/>
                </a:lnTo>
                <a:lnTo>
                  <a:pt x="3784588" y="1658950"/>
                </a:lnTo>
                <a:lnTo>
                  <a:pt x="3769843" y="1658950"/>
                </a:lnTo>
                <a:lnTo>
                  <a:pt x="3769843" y="1674038"/>
                </a:lnTo>
                <a:lnTo>
                  <a:pt x="3784588" y="1674038"/>
                </a:lnTo>
                <a:lnTo>
                  <a:pt x="3784588" y="1688783"/>
                </a:lnTo>
                <a:close/>
                <a:moveTo>
                  <a:pt x="3854539" y="1548194"/>
                </a:moveTo>
                <a:lnTo>
                  <a:pt x="3866884" y="1548194"/>
                </a:lnTo>
                <a:lnTo>
                  <a:pt x="3866884" y="1535506"/>
                </a:lnTo>
                <a:lnTo>
                  <a:pt x="3879571" y="1535506"/>
                </a:lnTo>
                <a:lnTo>
                  <a:pt x="3879571" y="1523162"/>
                </a:lnTo>
                <a:lnTo>
                  <a:pt x="3866884" y="1523162"/>
                </a:lnTo>
                <a:lnTo>
                  <a:pt x="3866884" y="1510475"/>
                </a:lnTo>
                <a:lnTo>
                  <a:pt x="3854539" y="1510475"/>
                </a:lnTo>
                <a:lnTo>
                  <a:pt x="3854539" y="1523162"/>
                </a:lnTo>
                <a:lnTo>
                  <a:pt x="3841852" y="1523162"/>
                </a:lnTo>
                <a:lnTo>
                  <a:pt x="3841852" y="1535506"/>
                </a:lnTo>
                <a:lnTo>
                  <a:pt x="3854539" y="1535506"/>
                </a:lnTo>
                <a:lnTo>
                  <a:pt x="3854539" y="1548194"/>
                </a:lnTo>
                <a:close/>
                <a:moveTo>
                  <a:pt x="2091690" y="3217774"/>
                </a:moveTo>
                <a:lnTo>
                  <a:pt x="2091690" y="3189313"/>
                </a:lnTo>
                <a:lnTo>
                  <a:pt x="2120151" y="3189313"/>
                </a:lnTo>
                <a:lnTo>
                  <a:pt x="2120151" y="3161195"/>
                </a:lnTo>
                <a:lnTo>
                  <a:pt x="2091690" y="3161195"/>
                </a:lnTo>
                <a:lnTo>
                  <a:pt x="2091690" y="3132734"/>
                </a:lnTo>
                <a:lnTo>
                  <a:pt x="2063572" y="3132734"/>
                </a:lnTo>
                <a:lnTo>
                  <a:pt x="2063572" y="3161195"/>
                </a:lnTo>
                <a:lnTo>
                  <a:pt x="2035111" y="3161195"/>
                </a:lnTo>
                <a:lnTo>
                  <a:pt x="2035111" y="3189313"/>
                </a:lnTo>
                <a:lnTo>
                  <a:pt x="2063572" y="3189313"/>
                </a:lnTo>
                <a:lnTo>
                  <a:pt x="2063572" y="3217774"/>
                </a:lnTo>
                <a:lnTo>
                  <a:pt x="2091690" y="3217774"/>
                </a:lnTo>
                <a:close/>
                <a:moveTo>
                  <a:pt x="3645713" y="1693926"/>
                </a:moveTo>
                <a:lnTo>
                  <a:pt x="3664229" y="1693926"/>
                </a:lnTo>
                <a:lnTo>
                  <a:pt x="3664229" y="1675752"/>
                </a:lnTo>
                <a:lnTo>
                  <a:pt x="3682403" y="1675752"/>
                </a:lnTo>
                <a:lnTo>
                  <a:pt x="3682403" y="1657236"/>
                </a:lnTo>
                <a:lnTo>
                  <a:pt x="3664229" y="1657236"/>
                </a:lnTo>
                <a:lnTo>
                  <a:pt x="3664229" y="1639062"/>
                </a:lnTo>
                <a:lnTo>
                  <a:pt x="3645713" y="1639062"/>
                </a:lnTo>
                <a:lnTo>
                  <a:pt x="3645713" y="1657236"/>
                </a:lnTo>
                <a:lnTo>
                  <a:pt x="3627539" y="1657236"/>
                </a:lnTo>
                <a:lnTo>
                  <a:pt x="3627539" y="1675752"/>
                </a:lnTo>
                <a:lnTo>
                  <a:pt x="3645713" y="1675752"/>
                </a:lnTo>
                <a:lnTo>
                  <a:pt x="3645713" y="1693926"/>
                </a:lnTo>
                <a:close/>
                <a:moveTo>
                  <a:pt x="3646742" y="1417206"/>
                </a:moveTo>
                <a:lnTo>
                  <a:pt x="3663201" y="1417206"/>
                </a:lnTo>
                <a:lnTo>
                  <a:pt x="3663201" y="1400404"/>
                </a:lnTo>
                <a:lnTo>
                  <a:pt x="3680003" y="1400404"/>
                </a:lnTo>
                <a:lnTo>
                  <a:pt x="3680003" y="1383944"/>
                </a:lnTo>
                <a:lnTo>
                  <a:pt x="3663201" y="1383944"/>
                </a:lnTo>
                <a:lnTo>
                  <a:pt x="3663201" y="1367142"/>
                </a:lnTo>
                <a:lnTo>
                  <a:pt x="3646742" y="1367142"/>
                </a:lnTo>
                <a:lnTo>
                  <a:pt x="3646742" y="1383944"/>
                </a:lnTo>
                <a:lnTo>
                  <a:pt x="3629939" y="1383944"/>
                </a:lnTo>
                <a:lnTo>
                  <a:pt x="3629939" y="1400404"/>
                </a:lnTo>
                <a:lnTo>
                  <a:pt x="3646742" y="1400404"/>
                </a:lnTo>
                <a:lnTo>
                  <a:pt x="3646742" y="1417206"/>
                </a:lnTo>
                <a:close/>
                <a:moveTo>
                  <a:pt x="3715664" y="1552994"/>
                </a:moveTo>
                <a:lnTo>
                  <a:pt x="3731438" y="1552994"/>
                </a:lnTo>
                <a:lnTo>
                  <a:pt x="3731438" y="1537221"/>
                </a:lnTo>
                <a:lnTo>
                  <a:pt x="3747211" y="1537221"/>
                </a:lnTo>
                <a:lnTo>
                  <a:pt x="3747211" y="1521447"/>
                </a:lnTo>
                <a:lnTo>
                  <a:pt x="3731438" y="1521447"/>
                </a:lnTo>
                <a:lnTo>
                  <a:pt x="3731438" y="1505674"/>
                </a:lnTo>
                <a:lnTo>
                  <a:pt x="3715664" y="1505674"/>
                </a:lnTo>
                <a:lnTo>
                  <a:pt x="3715664" y="1521447"/>
                </a:lnTo>
                <a:lnTo>
                  <a:pt x="3699891" y="1521447"/>
                </a:lnTo>
                <a:lnTo>
                  <a:pt x="3699891" y="1537221"/>
                </a:lnTo>
                <a:lnTo>
                  <a:pt x="3715664" y="1537221"/>
                </a:lnTo>
                <a:lnTo>
                  <a:pt x="3715664" y="1552994"/>
                </a:lnTo>
                <a:close/>
                <a:moveTo>
                  <a:pt x="3647770" y="1139114"/>
                </a:moveTo>
                <a:lnTo>
                  <a:pt x="3662172" y="1139114"/>
                </a:lnTo>
                <a:lnTo>
                  <a:pt x="3662172" y="1125055"/>
                </a:lnTo>
                <a:lnTo>
                  <a:pt x="3676231" y="1125055"/>
                </a:lnTo>
                <a:lnTo>
                  <a:pt x="3676231" y="1110653"/>
                </a:lnTo>
                <a:lnTo>
                  <a:pt x="3662172" y="1110653"/>
                </a:lnTo>
                <a:lnTo>
                  <a:pt x="3662172" y="1096594"/>
                </a:lnTo>
                <a:lnTo>
                  <a:pt x="3647770" y="1096594"/>
                </a:lnTo>
                <a:lnTo>
                  <a:pt x="3647770" y="1110653"/>
                </a:lnTo>
                <a:lnTo>
                  <a:pt x="3633712" y="1110653"/>
                </a:lnTo>
                <a:lnTo>
                  <a:pt x="3633712" y="1125055"/>
                </a:lnTo>
                <a:lnTo>
                  <a:pt x="3647770" y="1125055"/>
                </a:lnTo>
                <a:lnTo>
                  <a:pt x="3647770" y="1139114"/>
                </a:lnTo>
                <a:close/>
                <a:moveTo>
                  <a:pt x="3785273" y="1412405"/>
                </a:moveTo>
                <a:lnTo>
                  <a:pt x="3798989" y="1412405"/>
                </a:lnTo>
                <a:lnTo>
                  <a:pt x="3798989" y="1399032"/>
                </a:lnTo>
                <a:lnTo>
                  <a:pt x="3812362" y="1399032"/>
                </a:lnTo>
                <a:lnTo>
                  <a:pt x="3812362" y="1385316"/>
                </a:lnTo>
                <a:lnTo>
                  <a:pt x="3798989" y="1385316"/>
                </a:lnTo>
                <a:lnTo>
                  <a:pt x="3798989" y="1371943"/>
                </a:lnTo>
                <a:lnTo>
                  <a:pt x="3785273" y="1371943"/>
                </a:lnTo>
                <a:lnTo>
                  <a:pt x="3785273" y="1385316"/>
                </a:lnTo>
                <a:lnTo>
                  <a:pt x="3771900" y="1385316"/>
                </a:lnTo>
                <a:lnTo>
                  <a:pt x="3771900" y="1399032"/>
                </a:lnTo>
                <a:lnTo>
                  <a:pt x="3785273" y="1399032"/>
                </a:lnTo>
                <a:lnTo>
                  <a:pt x="3785273" y="1412405"/>
                </a:lnTo>
                <a:close/>
                <a:moveTo>
                  <a:pt x="2571750" y="3080271"/>
                </a:moveTo>
                <a:lnTo>
                  <a:pt x="2571750" y="3052153"/>
                </a:lnTo>
                <a:lnTo>
                  <a:pt x="2599868" y="3052153"/>
                </a:lnTo>
                <a:lnTo>
                  <a:pt x="2599868" y="3024035"/>
                </a:lnTo>
                <a:lnTo>
                  <a:pt x="2571750" y="3024035"/>
                </a:lnTo>
                <a:lnTo>
                  <a:pt x="2571750" y="2995917"/>
                </a:lnTo>
                <a:lnTo>
                  <a:pt x="2543632" y="2995917"/>
                </a:lnTo>
                <a:lnTo>
                  <a:pt x="2543632" y="3024035"/>
                </a:lnTo>
                <a:lnTo>
                  <a:pt x="2515514" y="3024035"/>
                </a:lnTo>
                <a:lnTo>
                  <a:pt x="2515514" y="3052153"/>
                </a:lnTo>
                <a:lnTo>
                  <a:pt x="2543632" y="3052153"/>
                </a:lnTo>
                <a:lnTo>
                  <a:pt x="2543632" y="3080271"/>
                </a:lnTo>
                <a:lnTo>
                  <a:pt x="2571750" y="3080271"/>
                </a:lnTo>
                <a:close/>
                <a:moveTo>
                  <a:pt x="2502142" y="3214688"/>
                </a:moveTo>
                <a:lnTo>
                  <a:pt x="2502142" y="3188284"/>
                </a:lnTo>
                <a:lnTo>
                  <a:pt x="2528545" y="3188284"/>
                </a:lnTo>
                <a:lnTo>
                  <a:pt x="2528545" y="3162224"/>
                </a:lnTo>
                <a:lnTo>
                  <a:pt x="2502142" y="3162224"/>
                </a:lnTo>
                <a:lnTo>
                  <a:pt x="2502142" y="3135821"/>
                </a:lnTo>
                <a:lnTo>
                  <a:pt x="2476081" y="3135821"/>
                </a:lnTo>
                <a:lnTo>
                  <a:pt x="2476081" y="3162224"/>
                </a:lnTo>
                <a:lnTo>
                  <a:pt x="2449678" y="3162224"/>
                </a:lnTo>
                <a:lnTo>
                  <a:pt x="2449678" y="3188284"/>
                </a:lnTo>
                <a:lnTo>
                  <a:pt x="2476081" y="3188284"/>
                </a:lnTo>
                <a:lnTo>
                  <a:pt x="2476081" y="3214688"/>
                </a:lnTo>
                <a:lnTo>
                  <a:pt x="2502142" y="3214688"/>
                </a:lnTo>
                <a:close/>
                <a:moveTo>
                  <a:pt x="2638958" y="3213316"/>
                </a:moveTo>
                <a:lnTo>
                  <a:pt x="2638958" y="3187941"/>
                </a:lnTo>
                <a:lnTo>
                  <a:pt x="2664333" y="3187941"/>
                </a:lnTo>
                <a:lnTo>
                  <a:pt x="2664333" y="3162567"/>
                </a:lnTo>
                <a:lnTo>
                  <a:pt x="2638958" y="3162567"/>
                </a:lnTo>
                <a:lnTo>
                  <a:pt x="2638958" y="3137192"/>
                </a:lnTo>
                <a:lnTo>
                  <a:pt x="2613584" y="3137192"/>
                </a:lnTo>
                <a:lnTo>
                  <a:pt x="2613584" y="3162567"/>
                </a:lnTo>
                <a:lnTo>
                  <a:pt x="2588209" y="3162567"/>
                </a:lnTo>
                <a:lnTo>
                  <a:pt x="2588209" y="3187941"/>
                </a:lnTo>
                <a:lnTo>
                  <a:pt x="2613584" y="3187941"/>
                </a:lnTo>
                <a:lnTo>
                  <a:pt x="2613584" y="3213316"/>
                </a:lnTo>
                <a:lnTo>
                  <a:pt x="2638958" y="3213316"/>
                </a:lnTo>
                <a:close/>
                <a:moveTo>
                  <a:pt x="2432876" y="3349104"/>
                </a:moveTo>
                <a:lnTo>
                  <a:pt x="2432876" y="3324758"/>
                </a:lnTo>
                <a:lnTo>
                  <a:pt x="2457221" y="3324758"/>
                </a:lnTo>
                <a:lnTo>
                  <a:pt x="2457221" y="3300070"/>
                </a:lnTo>
                <a:lnTo>
                  <a:pt x="2432876" y="3300070"/>
                </a:lnTo>
                <a:lnTo>
                  <a:pt x="2432876" y="3275724"/>
                </a:lnTo>
                <a:lnTo>
                  <a:pt x="2408187" y="3275724"/>
                </a:lnTo>
                <a:lnTo>
                  <a:pt x="2408187" y="3300070"/>
                </a:lnTo>
                <a:lnTo>
                  <a:pt x="2383841" y="3300070"/>
                </a:lnTo>
                <a:lnTo>
                  <a:pt x="2383841" y="3324758"/>
                </a:lnTo>
                <a:lnTo>
                  <a:pt x="2408187" y="3324758"/>
                </a:lnTo>
                <a:lnTo>
                  <a:pt x="2408187" y="3349104"/>
                </a:lnTo>
                <a:lnTo>
                  <a:pt x="2432876" y="3349104"/>
                </a:lnTo>
                <a:close/>
                <a:moveTo>
                  <a:pt x="2708224" y="3078213"/>
                </a:moveTo>
                <a:lnTo>
                  <a:pt x="2708224" y="3051467"/>
                </a:lnTo>
                <a:lnTo>
                  <a:pt x="2734970" y="3051467"/>
                </a:lnTo>
                <a:lnTo>
                  <a:pt x="2734970" y="3024721"/>
                </a:lnTo>
                <a:lnTo>
                  <a:pt x="2708224" y="3024721"/>
                </a:lnTo>
                <a:lnTo>
                  <a:pt x="2708224" y="2997975"/>
                </a:lnTo>
                <a:lnTo>
                  <a:pt x="2681478" y="2997975"/>
                </a:lnTo>
                <a:lnTo>
                  <a:pt x="2681478" y="3024721"/>
                </a:lnTo>
                <a:lnTo>
                  <a:pt x="2654732" y="3024721"/>
                </a:lnTo>
                <a:lnTo>
                  <a:pt x="2654732" y="3051467"/>
                </a:lnTo>
                <a:lnTo>
                  <a:pt x="2681478" y="3051467"/>
                </a:lnTo>
                <a:lnTo>
                  <a:pt x="2681478" y="3078213"/>
                </a:lnTo>
                <a:lnTo>
                  <a:pt x="2708224" y="3078213"/>
                </a:lnTo>
                <a:close/>
                <a:moveTo>
                  <a:pt x="2365667" y="3216402"/>
                </a:moveTo>
                <a:lnTo>
                  <a:pt x="2365667" y="3188970"/>
                </a:lnTo>
                <a:lnTo>
                  <a:pt x="2393099" y="3188970"/>
                </a:lnTo>
                <a:lnTo>
                  <a:pt x="2393099" y="3161538"/>
                </a:lnTo>
                <a:lnTo>
                  <a:pt x="2365667" y="3161538"/>
                </a:lnTo>
                <a:lnTo>
                  <a:pt x="2365667" y="3134106"/>
                </a:lnTo>
                <a:lnTo>
                  <a:pt x="2338235" y="3134106"/>
                </a:lnTo>
                <a:lnTo>
                  <a:pt x="2338235" y="3161538"/>
                </a:lnTo>
                <a:lnTo>
                  <a:pt x="2310803" y="3161538"/>
                </a:lnTo>
                <a:lnTo>
                  <a:pt x="2310803" y="3188970"/>
                </a:lnTo>
                <a:lnTo>
                  <a:pt x="2338235" y="3188970"/>
                </a:lnTo>
                <a:lnTo>
                  <a:pt x="2338235" y="3216402"/>
                </a:lnTo>
                <a:lnTo>
                  <a:pt x="2365667" y="3216402"/>
                </a:lnTo>
                <a:close/>
                <a:moveTo>
                  <a:pt x="2159242" y="3351162"/>
                </a:moveTo>
                <a:lnTo>
                  <a:pt x="2159242" y="3325444"/>
                </a:lnTo>
                <a:lnTo>
                  <a:pt x="2184959" y="3325444"/>
                </a:lnTo>
                <a:lnTo>
                  <a:pt x="2184959" y="3299384"/>
                </a:lnTo>
                <a:lnTo>
                  <a:pt x="2159242" y="3299384"/>
                </a:lnTo>
                <a:lnTo>
                  <a:pt x="2159242" y="3273666"/>
                </a:lnTo>
                <a:lnTo>
                  <a:pt x="2133181" y="3273666"/>
                </a:lnTo>
                <a:lnTo>
                  <a:pt x="2133181" y="3299384"/>
                </a:lnTo>
                <a:lnTo>
                  <a:pt x="2107463" y="3299384"/>
                </a:lnTo>
                <a:lnTo>
                  <a:pt x="2107463" y="3325444"/>
                </a:lnTo>
                <a:lnTo>
                  <a:pt x="2133181" y="3325444"/>
                </a:lnTo>
                <a:lnTo>
                  <a:pt x="2133181" y="3351162"/>
                </a:lnTo>
                <a:lnTo>
                  <a:pt x="2159242" y="3351162"/>
                </a:lnTo>
                <a:close/>
                <a:moveTo>
                  <a:pt x="2228850" y="3217088"/>
                </a:moveTo>
                <a:lnTo>
                  <a:pt x="2228850" y="3189313"/>
                </a:lnTo>
                <a:lnTo>
                  <a:pt x="2256625" y="3189313"/>
                </a:lnTo>
                <a:lnTo>
                  <a:pt x="2256625" y="3161195"/>
                </a:lnTo>
                <a:lnTo>
                  <a:pt x="2228850" y="3161195"/>
                </a:lnTo>
                <a:lnTo>
                  <a:pt x="2228850" y="3133420"/>
                </a:lnTo>
                <a:lnTo>
                  <a:pt x="2200732" y="3133420"/>
                </a:lnTo>
                <a:lnTo>
                  <a:pt x="2200732" y="3161195"/>
                </a:lnTo>
                <a:lnTo>
                  <a:pt x="2172958" y="3161195"/>
                </a:lnTo>
                <a:lnTo>
                  <a:pt x="2172958" y="3189313"/>
                </a:lnTo>
                <a:lnTo>
                  <a:pt x="2200732" y="3189313"/>
                </a:lnTo>
                <a:lnTo>
                  <a:pt x="2200732" y="3217088"/>
                </a:lnTo>
                <a:lnTo>
                  <a:pt x="2228850" y="3217088"/>
                </a:lnTo>
                <a:close/>
                <a:moveTo>
                  <a:pt x="2296058" y="3350476"/>
                </a:moveTo>
                <a:lnTo>
                  <a:pt x="2296058" y="3325101"/>
                </a:lnTo>
                <a:lnTo>
                  <a:pt x="2321433" y="3325101"/>
                </a:lnTo>
                <a:lnTo>
                  <a:pt x="2321433" y="3299727"/>
                </a:lnTo>
                <a:lnTo>
                  <a:pt x="2296058" y="3299727"/>
                </a:lnTo>
                <a:lnTo>
                  <a:pt x="2296058" y="3274352"/>
                </a:lnTo>
                <a:lnTo>
                  <a:pt x="2270684" y="3274352"/>
                </a:lnTo>
                <a:lnTo>
                  <a:pt x="2270684" y="3299727"/>
                </a:lnTo>
                <a:lnTo>
                  <a:pt x="2245309" y="3299727"/>
                </a:lnTo>
                <a:lnTo>
                  <a:pt x="2245309" y="3325101"/>
                </a:lnTo>
                <a:lnTo>
                  <a:pt x="2270684" y="3325101"/>
                </a:lnTo>
                <a:lnTo>
                  <a:pt x="2270684" y="3350476"/>
                </a:lnTo>
                <a:lnTo>
                  <a:pt x="2296058" y="3350476"/>
                </a:lnTo>
                <a:close/>
                <a:moveTo>
                  <a:pt x="2844698" y="3076156"/>
                </a:moveTo>
                <a:lnTo>
                  <a:pt x="2844698" y="3050781"/>
                </a:lnTo>
                <a:lnTo>
                  <a:pt x="2870073" y="3050781"/>
                </a:lnTo>
                <a:lnTo>
                  <a:pt x="2870073" y="3025407"/>
                </a:lnTo>
                <a:lnTo>
                  <a:pt x="2844698" y="3025407"/>
                </a:lnTo>
                <a:lnTo>
                  <a:pt x="2844698" y="3000032"/>
                </a:lnTo>
                <a:lnTo>
                  <a:pt x="2819324" y="3000032"/>
                </a:lnTo>
                <a:lnTo>
                  <a:pt x="2819324" y="3025407"/>
                </a:lnTo>
                <a:lnTo>
                  <a:pt x="2793949" y="3025407"/>
                </a:lnTo>
                <a:lnTo>
                  <a:pt x="2793949" y="3050781"/>
                </a:lnTo>
                <a:lnTo>
                  <a:pt x="2819324" y="3050781"/>
                </a:lnTo>
                <a:lnTo>
                  <a:pt x="2819324" y="3076156"/>
                </a:lnTo>
                <a:lnTo>
                  <a:pt x="2844698" y="3076156"/>
                </a:lnTo>
                <a:close/>
                <a:moveTo>
                  <a:pt x="3256178" y="2527516"/>
                </a:moveTo>
                <a:lnTo>
                  <a:pt x="3256178" y="2502141"/>
                </a:lnTo>
                <a:lnTo>
                  <a:pt x="3281553" y="2502141"/>
                </a:lnTo>
                <a:lnTo>
                  <a:pt x="3281553" y="2476767"/>
                </a:lnTo>
                <a:lnTo>
                  <a:pt x="3256178" y="2476767"/>
                </a:lnTo>
                <a:lnTo>
                  <a:pt x="3256178" y="2451392"/>
                </a:lnTo>
                <a:lnTo>
                  <a:pt x="3230804" y="2451392"/>
                </a:lnTo>
                <a:lnTo>
                  <a:pt x="3230804" y="2476767"/>
                </a:lnTo>
                <a:lnTo>
                  <a:pt x="3205429" y="2476767"/>
                </a:lnTo>
                <a:lnTo>
                  <a:pt x="3205429" y="2502141"/>
                </a:lnTo>
                <a:lnTo>
                  <a:pt x="3230804" y="2502141"/>
                </a:lnTo>
                <a:lnTo>
                  <a:pt x="3230804" y="2527516"/>
                </a:lnTo>
                <a:lnTo>
                  <a:pt x="3256178" y="2527516"/>
                </a:lnTo>
                <a:close/>
                <a:moveTo>
                  <a:pt x="3187598" y="2664676"/>
                </a:moveTo>
                <a:lnTo>
                  <a:pt x="3187598" y="2639301"/>
                </a:lnTo>
                <a:lnTo>
                  <a:pt x="3212973" y="2639301"/>
                </a:lnTo>
                <a:lnTo>
                  <a:pt x="3212973" y="2613927"/>
                </a:lnTo>
                <a:lnTo>
                  <a:pt x="3187598" y="2613927"/>
                </a:lnTo>
                <a:lnTo>
                  <a:pt x="3187598" y="2588552"/>
                </a:lnTo>
                <a:lnTo>
                  <a:pt x="3162224" y="2588552"/>
                </a:lnTo>
                <a:lnTo>
                  <a:pt x="3162224" y="2613927"/>
                </a:lnTo>
                <a:lnTo>
                  <a:pt x="3136849" y="2613927"/>
                </a:lnTo>
                <a:lnTo>
                  <a:pt x="3136849" y="2639301"/>
                </a:lnTo>
                <a:lnTo>
                  <a:pt x="3162224" y="2639301"/>
                </a:lnTo>
                <a:lnTo>
                  <a:pt x="3162224" y="2664676"/>
                </a:lnTo>
                <a:lnTo>
                  <a:pt x="3187598" y="2664676"/>
                </a:lnTo>
                <a:close/>
                <a:moveTo>
                  <a:pt x="3324416" y="2389670"/>
                </a:moveTo>
                <a:lnTo>
                  <a:pt x="3324416" y="2364638"/>
                </a:lnTo>
                <a:lnTo>
                  <a:pt x="3349447" y="2364638"/>
                </a:lnTo>
                <a:lnTo>
                  <a:pt x="3349447" y="2339950"/>
                </a:lnTo>
                <a:lnTo>
                  <a:pt x="3324416" y="2339950"/>
                </a:lnTo>
                <a:lnTo>
                  <a:pt x="3324416" y="2314918"/>
                </a:lnTo>
                <a:lnTo>
                  <a:pt x="3299727" y="2314918"/>
                </a:lnTo>
                <a:lnTo>
                  <a:pt x="3299727" y="2339950"/>
                </a:lnTo>
                <a:lnTo>
                  <a:pt x="3274695" y="2339950"/>
                </a:lnTo>
                <a:lnTo>
                  <a:pt x="3274695" y="2364638"/>
                </a:lnTo>
                <a:lnTo>
                  <a:pt x="3299727" y="2364638"/>
                </a:lnTo>
                <a:lnTo>
                  <a:pt x="3299727" y="2389670"/>
                </a:lnTo>
                <a:lnTo>
                  <a:pt x="3324416" y="2389670"/>
                </a:lnTo>
                <a:close/>
                <a:moveTo>
                  <a:pt x="3118676" y="2801150"/>
                </a:moveTo>
                <a:lnTo>
                  <a:pt x="3118676" y="2776118"/>
                </a:lnTo>
                <a:lnTo>
                  <a:pt x="3143707" y="2776118"/>
                </a:lnTo>
                <a:lnTo>
                  <a:pt x="3143707" y="2751430"/>
                </a:lnTo>
                <a:lnTo>
                  <a:pt x="3118676" y="2751430"/>
                </a:lnTo>
                <a:lnTo>
                  <a:pt x="3118676" y="2726398"/>
                </a:lnTo>
                <a:lnTo>
                  <a:pt x="3093987" y="2726398"/>
                </a:lnTo>
                <a:lnTo>
                  <a:pt x="3093987" y="2751430"/>
                </a:lnTo>
                <a:lnTo>
                  <a:pt x="3068955" y="2751430"/>
                </a:lnTo>
                <a:lnTo>
                  <a:pt x="3068955" y="2776118"/>
                </a:lnTo>
                <a:lnTo>
                  <a:pt x="3093987" y="2776118"/>
                </a:lnTo>
                <a:lnTo>
                  <a:pt x="3093987" y="2801150"/>
                </a:lnTo>
                <a:lnTo>
                  <a:pt x="3118676" y="2801150"/>
                </a:lnTo>
                <a:close/>
                <a:moveTo>
                  <a:pt x="2913622" y="2940368"/>
                </a:moveTo>
                <a:lnTo>
                  <a:pt x="2913622" y="2913964"/>
                </a:lnTo>
                <a:lnTo>
                  <a:pt x="2940025" y="2913964"/>
                </a:lnTo>
                <a:lnTo>
                  <a:pt x="2940025" y="2887904"/>
                </a:lnTo>
                <a:lnTo>
                  <a:pt x="2913622" y="2887904"/>
                </a:lnTo>
                <a:lnTo>
                  <a:pt x="2913622" y="2861501"/>
                </a:lnTo>
                <a:lnTo>
                  <a:pt x="2887561" y="2861501"/>
                </a:lnTo>
                <a:lnTo>
                  <a:pt x="2887561" y="2887904"/>
                </a:lnTo>
                <a:lnTo>
                  <a:pt x="2861158" y="2887904"/>
                </a:lnTo>
                <a:lnTo>
                  <a:pt x="2861158" y="2913964"/>
                </a:lnTo>
                <a:lnTo>
                  <a:pt x="2887561" y="2913964"/>
                </a:lnTo>
                <a:lnTo>
                  <a:pt x="2887561" y="2940368"/>
                </a:lnTo>
                <a:lnTo>
                  <a:pt x="2913622" y="2940368"/>
                </a:lnTo>
                <a:close/>
                <a:moveTo>
                  <a:pt x="3050096" y="2937624"/>
                </a:moveTo>
                <a:lnTo>
                  <a:pt x="3050096" y="2913278"/>
                </a:lnTo>
                <a:lnTo>
                  <a:pt x="3074441" y="2913278"/>
                </a:lnTo>
                <a:lnTo>
                  <a:pt x="3074441" y="2888590"/>
                </a:lnTo>
                <a:lnTo>
                  <a:pt x="3050096" y="2888590"/>
                </a:lnTo>
                <a:lnTo>
                  <a:pt x="3050096" y="2864244"/>
                </a:lnTo>
                <a:lnTo>
                  <a:pt x="3025407" y="2864244"/>
                </a:lnTo>
                <a:lnTo>
                  <a:pt x="3025407" y="2888590"/>
                </a:lnTo>
                <a:lnTo>
                  <a:pt x="3001061" y="2888590"/>
                </a:lnTo>
                <a:lnTo>
                  <a:pt x="3001061" y="2913278"/>
                </a:lnTo>
                <a:lnTo>
                  <a:pt x="3025407" y="2913278"/>
                </a:lnTo>
                <a:lnTo>
                  <a:pt x="3025407" y="2937624"/>
                </a:lnTo>
                <a:lnTo>
                  <a:pt x="3050096" y="2937624"/>
                </a:lnTo>
                <a:close/>
                <a:moveTo>
                  <a:pt x="3392653" y="2251481"/>
                </a:moveTo>
                <a:lnTo>
                  <a:pt x="3392653" y="2227136"/>
                </a:lnTo>
                <a:lnTo>
                  <a:pt x="3416999" y="2227136"/>
                </a:lnTo>
                <a:lnTo>
                  <a:pt x="3416999" y="2203133"/>
                </a:lnTo>
                <a:lnTo>
                  <a:pt x="3392653" y="2203133"/>
                </a:lnTo>
                <a:lnTo>
                  <a:pt x="3392653" y="2178787"/>
                </a:lnTo>
                <a:lnTo>
                  <a:pt x="3368650" y="2178787"/>
                </a:lnTo>
                <a:lnTo>
                  <a:pt x="3368650" y="2203133"/>
                </a:lnTo>
                <a:lnTo>
                  <a:pt x="3344304" y="2203133"/>
                </a:lnTo>
                <a:lnTo>
                  <a:pt x="3344304" y="2227136"/>
                </a:lnTo>
                <a:lnTo>
                  <a:pt x="3368650" y="2227136"/>
                </a:lnTo>
                <a:lnTo>
                  <a:pt x="3368650" y="2251481"/>
                </a:lnTo>
                <a:lnTo>
                  <a:pt x="3392653" y="2251481"/>
                </a:lnTo>
                <a:close/>
                <a:moveTo>
                  <a:pt x="2777490" y="2943111"/>
                </a:moveTo>
                <a:lnTo>
                  <a:pt x="2777490" y="2914993"/>
                </a:lnTo>
                <a:lnTo>
                  <a:pt x="2805608" y="2914993"/>
                </a:lnTo>
                <a:lnTo>
                  <a:pt x="2805608" y="2886875"/>
                </a:lnTo>
                <a:lnTo>
                  <a:pt x="2777490" y="2886875"/>
                </a:lnTo>
                <a:lnTo>
                  <a:pt x="2777490" y="2858757"/>
                </a:lnTo>
                <a:lnTo>
                  <a:pt x="2749372" y="2858757"/>
                </a:lnTo>
                <a:lnTo>
                  <a:pt x="2749372" y="2886875"/>
                </a:lnTo>
                <a:lnTo>
                  <a:pt x="2721254" y="2886875"/>
                </a:lnTo>
                <a:lnTo>
                  <a:pt x="2721254" y="2914993"/>
                </a:lnTo>
                <a:lnTo>
                  <a:pt x="2749372" y="2914993"/>
                </a:lnTo>
                <a:lnTo>
                  <a:pt x="2749372" y="2943111"/>
                </a:lnTo>
                <a:lnTo>
                  <a:pt x="2777490" y="2943111"/>
                </a:lnTo>
                <a:close/>
                <a:moveTo>
                  <a:pt x="2982544" y="2804236"/>
                </a:moveTo>
                <a:lnTo>
                  <a:pt x="2982544" y="2777147"/>
                </a:lnTo>
                <a:lnTo>
                  <a:pt x="3009634" y="2777147"/>
                </a:lnTo>
                <a:lnTo>
                  <a:pt x="3009634" y="2750401"/>
                </a:lnTo>
                <a:lnTo>
                  <a:pt x="2982544" y="2750401"/>
                </a:lnTo>
                <a:lnTo>
                  <a:pt x="2982544" y="2723312"/>
                </a:lnTo>
                <a:lnTo>
                  <a:pt x="2955798" y="2723312"/>
                </a:lnTo>
                <a:lnTo>
                  <a:pt x="2955798" y="2750401"/>
                </a:lnTo>
                <a:lnTo>
                  <a:pt x="2928709" y="2750401"/>
                </a:lnTo>
                <a:lnTo>
                  <a:pt x="2928709" y="2777147"/>
                </a:lnTo>
                <a:lnTo>
                  <a:pt x="2955798" y="2777147"/>
                </a:lnTo>
                <a:lnTo>
                  <a:pt x="2955798" y="2804236"/>
                </a:lnTo>
                <a:lnTo>
                  <a:pt x="2982544" y="2804236"/>
                </a:lnTo>
                <a:close/>
                <a:moveTo>
                  <a:pt x="1584884" y="531152"/>
                </a:moveTo>
                <a:lnTo>
                  <a:pt x="1584884" y="556527"/>
                </a:lnTo>
                <a:lnTo>
                  <a:pt x="1559509" y="556527"/>
                </a:lnTo>
                <a:lnTo>
                  <a:pt x="1559509" y="581901"/>
                </a:lnTo>
                <a:lnTo>
                  <a:pt x="1584884" y="581901"/>
                </a:lnTo>
                <a:lnTo>
                  <a:pt x="1584884" y="607276"/>
                </a:lnTo>
                <a:lnTo>
                  <a:pt x="1610258" y="607276"/>
                </a:lnTo>
                <a:lnTo>
                  <a:pt x="1610258" y="581901"/>
                </a:lnTo>
                <a:lnTo>
                  <a:pt x="1635633" y="581901"/>
                </a:lnTo>
                <a:lnTo>
                  <a:pt x="1635633" y="556527"/>
                </a:lnTo>
                <a:lnTo>
                  <a:pt x="1610258" y="556527"/>
                </a:lnTo>
                <a:lnTo>
                  <a:pt x="1610258" y="531152"/>
                </a:lnTo>
                <a:lnTo>
                  <a:pt x="1584884" y="531152"/>
                </a:lnTo>
                <a:close/>
                <a:moveTo>
                  <a:pt x="1544764" y="2947911"/>
                </a:moveTo>
                <a:lnTo>
                  <a:pt x="1544764" y="2916707"/>
                </a:lnTo>
                <a:lnTo>
                  <a:pt x="1575968" y="2916707"/>
                </a:lnTo>
                <a:lnTo>
                  <a:pt x="1575968" y="2885161"/>
                </a:lnTo>
                <a:lnTo>
                  <a:pt x="1544764" y="2885161"/>
                </a:lnTo>
                <a:lnTo>
                  <a:pt x="1544764" y="2853957"/>
                </a:lnTo>
                <a:lnTo>
                  <a:pt x="1513218" y="2853957"/>
                </a:lnTo>
                <a:lnTo>
                  <a:pt x="1513218" y="2885161"/>
                </a:lnTo>
                <a:lnTo>
                  <a:pt x="1482014" y="2885161"/>
                </a:lnTo>
                <a:lnTo>
                  <a:pt x="1482014" y="2916707"/>
                </a:lnTo>
                <a:lnTo>
                  <a:pt x="1513218" y="2916707"/>
                </a:lnTo>
                <a:lnTo>
                  <a:pt x="1513218" y="2947911"/>
                </a:lnTo>
                <a:lnTo>
                  <a:pt x="1544764" y="2947911"/>
                </a:lnTo>
                <a:close/>
                <a:moveTo>
                  <a:pt x="1339024" y="2811094"/>
                </a:moveTo>
                <a:lnTo>
                  <a:pt x="1339024" y="2779547"/>
                </a:lnTo>
                <a:lnTo>
                  <a:pt x="1370571" y="2779547"/>
                </a:lnTo>
                <a:lnTo>
                  <a:pt x="1370571" y="2748001"/>
                </a:lnTo>
                <a:lnTo>
                  <a:pt x="1339024" y="2748001"/>
                </a:lnTo>
                <a:lnTo>
                  <a:pt x="1339024" y="2716454"/>
                </a:lnTo>
                <a:lnTo>
                  <a:pt x="1307478" y="2716454"/>
                </a:lnTo>
                <a:lnTo>
                  <a:pt x="1307478" y="2748001"/>
                </a:lnTo>
                <a:lnTo>
                  <a:pt x="1275931" y="2748001"/>
                </a:lnTo>
                <a:lnTo>
                  <a:pt x="1275931" y="2779547"/>
                </a:lnTo>
                <a:lnTo>
                  <a:pt x="1307478" y="2779547"/>
                </a:lnTo>
                <a:lnTo>
                  <a:pt x="1307478" y="2811094"/>
                </a:lnTo>
                <a:lnTo>
                  <a:pt x="1339024" y="2811094"/>
                </a:lnTo>
                <a:close/>
                <a:moveTo>
                  <a:pt x="1201179" y="2809380"/>
                </a:moveTo>
                <a:lnTo>
                  <a:pt x="1201179" y="2778862"/>
                </a:lnTo>
                <a:lnTo>
                  <a:pt x="1231697" y="2778862"/>
                </a:lnTo>
                <a:lnTo>
                  <a:pt x="1231697" y="2748686"/>
                </a:lnTo>
                <a:lnTo>
                  <a:pt x="1201179" y="2748686"/>
                </a:lnTo>
                <a:lnTo>
                  <a:pt x="1201179" y="2718168"/>
                </a:lnTo>
                <a:lnTo>
                  <a:pt x="1171003" y="2718168"/>
                </a:lnTo>
                <a:lnTo>
                  <a:pt x="1171003" y="2748686"/>
                </a:lnTo>
                <a:lnTo>
                  <a:pt x="1140485" y="2748686"/>
                </a:lnTo>
                <a:lnTo>
                  <a:pt x="1140485" y="2778862"/>
                </a:lnTo>
                <a:lnTo>
                  <a:pt x="1171003" y="2778862"/>
                </a:lnTo>
                <a:lnTo>
                  <a:pt x="1171003" y="2809380"/>
                </a:lnTo>
                <a:lnTo>
                  <a:pt x="1201179" y="2809380"/>
                </a:lnTo>
                <a:close/>
                <a:moveTo>
                  <a:pt x="1476527" y="2812123"/>
                </a:moveTo>
                <a:lnTo>
                  <a:pt x="1476527" y="2779890"/>
                </a:lnTo>
                <a:lnTo>
                  <a:pt x="1508760" y="2779890"/>
                </a:lnTo>
                <a:lnTo>
                  <a:pt x="1508760" y="2747658"/>
                </a:lnTo>
                <a:lnTo>
                  <a:pt x="1476527" y="2747658"/>
                </a:lnTo>
                <a:lnTo>
                  <a:pt x="1476527" y="2715425"/>
                </a:lnTo>
                <a:lnTo>
                  <a:pt x="1444295" y="2715425"/>
                </a:lnTo>
                <a:lnTo>
                  <a:pt x="1444295" y="2747658"/>
                </a:lnTo>
                <a:lnTo>
                  <a:pt x="1412062" y="2747658"/>
                </a:lnTo>
                <a:lnTo>
                  <a:pt x="1412062" y="2779890"/>
                </a:lnTo>
                <a:lnTo>
                  <a:pt x="1444295" y="2779890"/>
                </a:lnTo>
                <a:lnTo>
                  <a:pt x="1444295" y="2812123"/>
                </a:lnTo>
                <a:lnTo>
                  <a:pt x="1476527" y="2812123"/>
                </a:lnTo>
                <a:close/>
                <a:moveTo>
                  <a:pt x="1406919" y="2946540"/>
                </a:moveTo>
                <a:lnTo>
                  <a:pt x="1406919" y="2916022"/>
                </a:lnTo>
                <a:lnTo>
                  <a:pt x="1437437" y="2916022"/>
                </a:lnTo>
                <a:lnTo>
                  <a:pt x="1437437" y="2885846"/>
                </a:lnTo>
                <a:lnTo>
                  <a:pt x="1406919" y="2885846"/>
                </a:lnTo>
                <a:lnTo>
                  <a:pt x="1406919" y="2855328"/>
                </a:lnTo>
                <a:lnTo>
                  <a:pt x="1376743" y="2855328"/>
                </a:lnTo>
                <a:lnTo>
                  <a:pt x="1376743" y="2885846"/>
                </a:lnTo>
                <a:lnTo>
                  <a:pt x="1346225" y="2885846"/>
                </a:lnTo>
                <a:lnTo>
                  <a:pt x="1346225" y="2916022"/>
                </a:lnTo>
                <a:lnTo>
                  <a:pt x="1376743" y="2916022"/>
                </a:lnTo>
                <a:lnTo>
                  <a:pt x="1376743" y="2946540"/>
                </a:lnTo>
                <a:lnTo>
                  <a:pt x="1406919" y="2946540"/>
                </a:lnTo>
                <a:close/>
                <a:moveTo>
                  <a:pt x="1269416" y="2945168"/>
                </a:moveTo>
                <a:lnTo>
                  <a:pt x="1269416" y="2915679"/>
                </a:lnTo>
                <a:lnTo>
                  <a:pt x="1298905" y="2915679"/>
                </a:lnTo>
                <a:lnTo>
                  <a:pt x="1298905" y="2886189"/>
                </a:lnTo>
                <a:lnTo>
                  <a:pt x="1269416" y="2886189"/>
                </a:lnTo>
                <a:lnTo>
                  <a:pt x="1269416" y="2856700"/>
                </a:lnTo>
                <a:lnTo>
                  <a:pt x="1239926" y="2856700"/>
                </a:lnTo>
                <a:lnTo>
                  <a:pt x="1239926" y="2886189"/>
                </a:lnTo>
                <a:lnTo>
                  <a:pt x="1210437" y="2886189"/>
                </a:lnTo>
                <a:lnTo>
                  <a:pt x="1210437" y="2915679"/>
                </a:lnTo>
                <a:lnTo>
                  <a:pt x="1239926" y="2915679"/>
                </a:lnTo>
                <a:lnTo>
                  <a:pt x="1239926" y="2945168"/>
                </a:lnTo>
                <a:lnTo>
                  <a:pt x="1269416" y="2945168"/>
                </a:lnTo>
                <a:close/>
                <a:moveTo>
                  <a:pt x="926516" y="2534031"/>
                </a:moveTo>
                <a:lnTo>
                  <a:pt x="926516" y="2504199"/>
                </a:lnTo>
                <a:lnTo>
                  <a:pt x="956348" y="2504199"/>
                </a:lnTo>
                <a:lnTo>
                  <a:pt x="956348" y="2474709"/>
                </a:lnTo>
                <a:lnTo>
                  <a:pt x="926516" y="2474709"/>
                </a:lnTo>
                <a:lnTo>
                  <a:pt x="926516" y="2444877"/>
                </a:lnTo>
                <a:lnTo>
                  <a:pt x="897026" y="2444877"/>
                </a:lnTo>
                <a:lnTo>
                  <a:pt x="897026" y="2474709"/>
                </a:lnTo>
                <a:lnTo>
                  <a:pt x="867194" y="2474709"/>
                </a:lnTo>
                <a:lnTo>
                  <a:pt x="867194" y="2504199"/>
                </a:lnTo>
                <a:lnTo>
                  <a:pt x="897026" y="2504199"/>
                </a:lnTo>
                <a:lnTo>
                  <a:pt x="897026" y="2534031"/>
                </a:lnTo>
                <a:lnTo>
                  <a:pt x="926516" y="2534031"/>
                </a:lnTo>
                <a:close/>
                <a:moveTo>
                  <a:pt x="995096" y="2670848"/>
                </a:moveTo>
                <a:lnTo>
                  <a:pt x="995096" y="2641359"/>
                </a:lnTo>
                <a:lnTo>
                  <a:pt x="1024585" y="2641359"/>
                </a:lnTo>
                <a:lnTo>
                  <a:pt x="1024585" y="2611869"/>
                </a:lnTo>
                <a:lnTo>
                  <a:pt x="995096" y="2611869"/>
                </a:lnTo>
                <a:lnTo>
                  <a:pt x="995096" y="2582380"/>
                </a:lnTo>
                <a:lnTo>
                  <a:pt x="965606" y="2582380"/>
                </a:lnTo>
                <a:lnTo>
                  <a:pt x="965606" y="2611869"/>
                </a:lnTo>
                <a:lnTo>
                  <a:pt x="936117" y="2611869"/>
                </a:lnTo>
                <a:lnTo>
                  <a:pt x="936117" y="2641359"/>
                </a:lnTo>
                <a:lnTo>
                  <a:pt x="965606" y="2641359"/>
                </a:lnTo>
                <a:lnTo>
                  <a:pt x="965606" y="2670848"/>
                </a:lnTo>
                <a:lnTo>
                  <a:pt x="995096" y="2670848"/>
                </a:lnTo>
                <a:close/>
                <a:moveTo>
                  <a:pt x="1132942" y="2673248"/>
                </a:moveTo>
                <a:lnTo>
                  <a:pt x="1132942" y="2642045"/>
                </a:lnTo>
                <a:lnTo>
                  <a:pt x="1164145" y="2642045"/>
                </a:lnTo>
                <a:lnTo>
                  <a:pt x="1164145" y="2611184"/>
                </a:lnTo>
                <a:lnTo>
                  <a:pt x="1132942" y="2611184"/>
                </a:lnTo>
                <a:lnTo>
                  <a:pt x="1132942" y="2579980"/>
                </a:lnTo>
                <a:lnTo>
                  <a:pt x="1102081" y="2579980"/>
                </a:lnTo>
                <a:lnTo>
                  <a:pt x="1102081" y="2611184"/>
                </a:lnTo>
                <a:lnTo>
                  <a:pt x="1070877" y="2611184"/>
                </a:lnTo>
                <a:lnTo>
                  <a:pt x="1070877" y="2642045"/>
                </a:lnTo>
                <a:lnTo>
                  <a:pt x="1102081" y="2642045"/>
                </a:lnTo>
                <a:lnTo>
                  <a:pt x="1102081" y="2673248"/>
                </a:lnTo>
                <a:lnTo>
                  <a:pt x="1132942" y="2673248"/>
                </a:lnTo>
                <a:close/>
                <a:moveTo>
                  <a:pt x="1063333" y="2807322"/>
                </a:moveTo>
                <a:lnTo>
                  <a:pt x="1063333" y="2778176"/>
                </a:lnTo>
                <a:lnTo>
                  <a:pt x="1092479" y="2778176"/>
                </a:lnTo>
                <a:lnTo>
                  <a:pt x="1092479" y="2749372"/>
                </a:lnTo>
                <a:lnTo>
                  <a:pt x="1063333" y="2749372"/>
                </a:lnTo>
                <a:lnTo>
                  <a:pt x="1063333" y="2720226"/>
                </a:lnTo>
                <a:lnTo>
                  <a:pt x="1034529" y="2720226"/>
                </a:lnTo>
                <a:lnTo>
                  <a:pt x="1034529" y="2749372"/>
                </a:lnTo>
                <a:lnTo>
                  <a:pt x="1005383" y="2749372"/>
                </a:lnTo>
                <a:lnTo>
                  <a:pt x="1005383" y="2778176"/>
                </a:lnTo>
                <a:lnTo>
                  <a:pt x="1034529" y="2778176"/>
                </a:lnTo>
                <a:lnTo>
                  <a:pt x="1034529" y="2807322"/>
                </a:lnTo>
                <a:lnTo>
                  <a:pt x="1063333" y="2807322"/>
                </a:lnTo>
                <a:close/>
                <a:moveTo>
                  <a:pt x="2161299" y="3083700"/>
                </a:moveTo>
                <a:lnTo>
                  <a:pt x="2161299" y="3053182"/>
                </a:lnTo>
                <a:lnTo>
                  <a:pt x="2191817" y="3053182"/>
                </a:lnTo>
                <a:lnTo>
                  <a:pt x="2191817" y="3023006"/>
                </a:lnTo>
                <a:lnTo>
                  <a:pt x="2161299" y="3023006"/>
                </a:lnTo>
                <a:lnTo>
                  <a:pt x="2161299" y="2992488"/>
                </a:lnTo>
                <a:lnTo>
                  <a:pt x="2131124" y="2992488"/>
                </a:lnTo>
                <a:lnTo>
                  <a:pt x="2131124" y="3023006"/>
                </a:lnTo>
                <a:lnTo>
                  <a:pt x="2100605" y="3023006"/>
                </a:lnTo>
                <a:lnTo>
                  <a:pt x="2100605" y="3053182"/>
                </a:lnTo>
                <a:lnTo>
                  <a:pt x="2131124" y="3053182"/>
                </a:lnTo>
                <a:lnTo>
                  <a:pt x="2131124" y="3083700"/>
                </a:lnTo>
                <a:lnTo>
                  <a:pt x="2161299" y="3083700"/>
                </a:lnTo>
                <a:close/>
                <a:moveTo>
                  <a:pt x="2093747" y="2949283"/>
                </a:moveTo>
                <a:lnTo>
                  <a:pt x="2093747" y="2917050"/>
                </a:lnTo>
                <a:lnTo>
                  <a:pt x="2125980" y="2917050"/>
                </a:lnTo>
                <a:lnTo>
                  <a:pt x="2125980" y="2884818"/>
                </a:lnTo>
                <a:lnTo>
                  <a:pt x="2093747" y="2884818"/>
                </a:lnTo>
                <a:lnTo>
                  <a:pt x="2093747" y="2852585"/>
                </a:lnTo>
                <a:lnTo>
                  <a:pt x="2061515" y="2852585"/>
                </a:lnTo>
                <a:lnTo>
                  <a:pt x="2061515" y="2884818"/>
                </a:lnTo>
                <a:lnTo>
                  <a:pt x="2029282" y="2884818"/>
                </a:lnTo>
                <a:lnTo>
                  <a:pt x="2029282" y="2917050"/>
                </a:lnTo>
                <a:lnTo>
                  <a:pt x="2061515" y="2917050"/>
                </a:lnTo>
                <a:lnTo>
                  <a:pt x="2061515" y="2949283"/>
                </a:lnTo>
                <a:lnTo>
                  <a:pt x="2093747" y="2949283"/>
                </a:lnTo>
                <a:close/>
                <a:moveTo>
                  <a:pt x="2230565" y="2948597"/>
                </a:moveTo>
                <a:lnTo>
                  <a:pt x="2230565" y="2916707"/>
                </a:lnTo>
                <a:lnTo>
                  <a:pt x="2262454" y="2916707"/>
                </a:lnTo>
                <a:lnTo>
                  <a:pt x="2262454" y="2885161"/>
                </a:lnTo>
                <a:lnTo>
                  <a:pt x="2230565" y="2885161"/>
                </a:lnTo>
                <a:lnTo>
                  <a:pt x="2230565" y="2853271"/>
                </a:lnTo>
                <a:lnTo>
                  <a:pt x="2199018" y="2853271"/>
                </a:lnTo>
                <a:lnTo>
                  <a:pt x="2199018" y="2885161"/>
                </a:lnTo>
                <a:lnTo>
                  <a:pt x="2167128" y="2885161"/>
                </a:lnTo>
                <a:lnTo>
                  <a:pt x="2167128" y="2916707"/>
                </a:lnTo>
                <a:lnTo>
                  <a:pt x="2199018" y="2916707"/>
                </a:lnTo>
                <a:lnTo>
                  <a:pt x="2199018" y="2948597"/>
                </a:lnTo>
                <a:lnTo>
                  <a:pt x="2230565" y="2948597"/>
                </a:lnTo>
                <a:close/>
                <a:moveTo>
                  <a:pt x="857936" y="2396871"/>
                </a:moveTo>
                <a:lnTo>
                  <a:pt x="857936" y="2367039"/>
                </a:lnTo>
                <a:lnTo>
                  <a:pt x="887768" y="2367039"/>
                </a:lnTo>
                <a:lnTo>
                  <a:pt x="887768" y="2337549"/>
                </a:lnTo>
                <a:lnTo>
                  <a:pt x="857936" y="2337549"/>
                </a:lnTo>
                <a:lnTo>
                  <a:pt x="857936" y="2307717"/>
                </a:lnTo>
                <a:lnTo>
                  <a:pt x="828446" y="2307717"/>
                </a:lnTo>
                <a:lnTo>
                  <a:pt x="828446" y="2337549"/>
                </a:lnTo>
                <a:lnTo>
                  <a:pt x="798614" y="2337549"/>
                </a:lnTo>
                <a:lnTo>
                  <a:pt x="798614" y="2367039"/>
                </a:lnTo>
                <a:lnTo>
                  <a:pt x="828446" y="2367039"/>
                </a:lnTo>
                <a:lnTo>
                  <a:pt x="828446" y="2396871"/>
                </a:lnTo>
                <a:lnTo>
                  <a:pt x="857936" y="2396871"/>
                </a:lnTo>
                <a:close/>
                <a:moveTo>
                  <a:pt x="1956587" y="2949283"/>
                </a:moveTo>
                <a:lnTo>
                  <a:pt x="1956587" y="2917050"/>
                </a:lnTo>
                <a:lnTo>
                  <a:pt x="1988820" y="2917050"/>
                </a:lnTo>
                <a:lnTo>
                  <a:pt x="1988820" y="2884818"/>
                </a:lnTo>
                <a:lnTo>
                  <a:pt x="1956587" y="2884818"/>
                </a:lnTo>
                <a:lnTo>
                  <a:pt x="1956587" y="2852585"/>
                </a:lnTo>
                <a:lnTo>
                  <a:pt x="1924355" y="2852585"/>
                </a:lnTo>
                <a:lnTo>
                  <a:pt x="1924355" y="2884818"/>
                </a:lnTo>
                <a:lnTo>
                  <a:pt x="1892122" y="2884818"/>
                </a:lnTo>
                <a:lnTo>
                  <a:pt x="1892122" y="2917050"/>
                </a:lnTo>
                <a:lnTo>
                  <a:pt x="1924355" y="2917050"/>
                </a:lnTo>
                <a:lnTo>
                  <a:pt x="1924355" y="2949283"/>
                </a:lnTo>
                <a:lnTo>
                  <a:pt x="1956587" y="2949283"/>
                </a:lnTo>
                <a:close/>
                <a:moveTo>
                  <a:pt x="1681924" y="2948597"/>
                </a:moveTo>
                <a:lnTo>
                  <a:pt x="1681924" y="2916707"/>
                </a:lnTo>
                <a:lnTo>
                  <a:pt x="1713814" y="2916707"/>
                </a:lnTo>
                <a:lnTo>
                  <a:pt x="1713814" y="2885161"/>
                </a:lnTo>
                <a:lnTo>
                  <a:pt x="1681924" y="2885161"/>
                </a:lnTo>
                <a:lnTo>
                  <a:pt x="1681924" y="2853271"/>
                </a:lnTo>
                <a:lnTo>
                  <a:pt x="1650378" y="2853271"/>
                </a:lnTo>
                <a:lnTo>
                  <a:pt x="1650378" y="2885161"/>
                </a:lnTo>
                <a:lnTo>
                  <a:pt x="1618488" y="2885161"/>
                </a:lnTo>
                <a:lnTo>
                  <a:pt x="1618488" y="2916707"/>
                </a:lnTo>
                <a:lnTo>
                  <a:pt x="1650378" y="2916707"/>
                </a:lnTo>
                <a:lnTo>
                  <a:pt x="1650378" y="2948597"/>
                </a:lnTo>
                <a:lnTo>
                  <a:pt x="1681924" y="2948597"/>
                </a:lnTo>
                <a:close/>
                <a:moveTo>
                  <a:pt x="1612659" y="3083014"/>
                </a:moveTo>
                <a:lnTo>
                  <a:pt x="1612659" y="3053182"/>
                </a:lnTo>
                <a:lnTo>
                  <a:pt x="1642491" y="3053182"/>
                </a:lnTo>
                <a:lnTo>
                  <a:pt x="1642491" y="3023006"/>
                </a:lnTo>
                <a:lnTo>
                  <a:pt x="1612659" y="3023006"/>
                </a:lnTo>
                <a:lnTo>
                  <a:pt x="1612659" y="2993174"/>
                </a:lnTo>
                <a:lnTo>
                  <a:pt x="1582483" y="2993174"/>
                </a:lnTo>
                <a:lnTo>
                  <a:pt x="1582483" y="3023006"/>
                </a:lnTo>
                <a:lnTo>
                  <a:pt x="1552651" y="3023006"/>
                </a:lnTo>
                <a:lnTo>
                  <a:pt x="1552651" y="3053182"/>
                </a:lnTo>
                <a:lnTo>
                  <a:pt x="1582483" y="3053182"/>
                </a:lnTo>
                <a:lnTo>
                  <a:pt x="1582483" y="3083014"/>
                </a:lnTo>
                <a:lnTo>
                  <a:pt x="1612659" y="3083014"/>
                </a:lnTo>
                <a:close/>
                <a:moveTo>
                  <a:pt x="1887322" y="3084043"/>
                </a:moveTo>
                <a:lnTo>
                  <a:pt x="1887322" y="3053525"/>
                </a:lnTo>
                <a:lnTo>
                  <a:pt x="1917840" y="3053525"/>
                </a:lnTo>
                <a:lnTo>
                  <a:pt x="1917840" y="3022664"/>
                </a:lnTo>
                <a:lnTo>
                  <a:pt x="1887322" y="3022664"/>
                </a:lnTo>
                <a:lnTo>
                  <a:pt x="1887322" y="2992145"/>
                </a:lnTo>
                <a:lnTo>
                  <a:pt x="1856461" y="2992145"/>
                </a:lnTo>
                <a:lnTo>
                  <a:pt x="1856461" y="3022664"/>
                </a:lnTo>
                <a:lnTo>
                  <a:pt x="1825942" y="3022664"/>
                </a:lnTo>
                <a:lnTo>
                  <a:pt x="1825942" y="3053525"/>
                </a:lnTo>
                <a:lnTo>
                  <a:pt x="1856461" y="3053525"/>
                </a:lnTo>
                <a:lnTo>
                  <a:pt x="1856461" y="3084043"/>
                </a:lnTo>
                <a:lnTo>
                  <a:pt x="1887322" y="3084043"/>
                </a:lnTo>
                <a:close/>
                <a:moveTo>
                  <a:pt x="1749819" y="3083700"/>
                </a:moveTo>
                <a:lnTo>
                  <a:pt x="1749819" y="3053182"/>
                </a:lnTo>
                <a:lnTo>
                  <a:pt x="1780337" y="3053182"/>
                </a:lnTo>
                <a:lnTo>
                  <a:pt x="1780337" y="3023006"/>
                </a:lnTo>
                <a:lnTo>
                  <a:pt x="1749819" y="3023006"/>
                </a:lnTo>
                <a:lnTo>
                  <a:pt x="1749819" y="2992488"/>
                </a:lnTo>
                <a:lnTo>
                  <a:pt x="1719643" y="2992488"/>
                </a:lnTo>
                <a:lnTo>
                  <a:pt x="1719643" y="3023006"/>
                </a:lnTo>
                <a:lnTo>
                  <a:pt x="1689125" y="3023006"/>
                </a:lnTo>
                <a:lnTo>
                  <a:pt x="1689125" y="3053182"/>
                </a:lnTo>
                <a:lnTo>
                  <a:pt x="1719643" y="3053182"/>
                </a:lnTo>
                <a:lnTo>
                  <a:pt x="1719643" y="3083700"/>
                </a:lnTo>
                <a:lnTo>
                  <a:pt x="1749819" y="3083700"/>
                </a:lnTo>
                <a:close/>
                <a:moveTo>
                  <a:pt x="1819427" y="2949283"/>
                </a:moveTo>
                <a:lnTo>
                  <a:pt x="1819427" y="2917050"/>
                </a:lnTo>
                <a:lnTo>
                  <a:pt x="1851660" y="2917050"/>
                </a:lnTo>
                <a:lnTo>
                  <a:pt x="1851660" y="2884818"/>
                </a:lnTo>
                <a:lnTo>
                  <a:pt x="1819427" y="2884818"/>
                </a:lnTo>
                <a:lnTo>
                  <a:pt x="1819427" y="2852585"/>
                </a:lnTo>
                <a:lnTo>
                  <a:pt x="1787195" y="2852585"/>
                </a:lnTo>
                <a:lnTo>
                  <a:pt x="1787195" y="2884818"/>
                </a:lnTo>
                <a:lnTo>
                  <a:pt x="1754962" y="2884818"/>
                </a:lnTo>
                <a:lnTo>
                  <a:pt x="1754962" y="2917050"/>
                </a:lnTo>
                <a:lnTo>
                  <a:pt x="1787195" y="2917050"/>
                </a:lnTo>
                <a:lnTo>
                  <a:pt x="1787195" y="2949283"/>
                </a:lnTo>
                <a:lnTo>
                  <a:pt x="1819427" y="2949283"/>
                </a:lnTo>
                <a:close/>
                <a:moveTo>
                  <a:pt x="2024482" y="3084043"/>
                </a:moveTo>
                <a:lnTo>
                  <a:pt x="2024482" y="3053525"/>
                </a:lnTo>
                <a:lnTo>
                  <a:pt x="2055000" y="3053525"/>
                </a:lnTo>
                <a:lnTo>
                  <a:pt x="2055000" y="3022664"/>
                </a:lnTo>
                <a:lnTo>
                  <a:pt x="2024482" y="3022664"/>
                </a:lnTo>
                <a:lnTo>
                  <a:pt x="2024482" y="2992145"/>
                </a:lnTo>
                <a:lnTo>
                  <a:pt x="1993621" y="2992145"/>
                </a:lnTo>
                <a:lnTo>
                  <a:pt x="1993621" y="3022664"/>
                </a:lnTo>
                <a:lnTo>
                  <a:pt x="1963102" y="3022664"/>
                </a:lnTo>
                <a:lnTo>
                  <a:pt x="1963102" y="3053525"/>
                </a:lnTo>
                <a:lnTo>
                  <a:pt x="1993621" y="3053525"/>
                </a:lnTo>
                <a:lnTo>
                  <a:pt x="1993621" y="3084043"/>
                </a:lnTo>
                <a:lnTo>
                  <a:pt x="2024482" y="3084043"/>
                </a:lnTo>
                <a:close/>
                <a:moveTo>
                  <a:pt x="1171003" y="1072248"/>
                </a:moveTo>
                <a:lnTo>
                  <a:pt x="1171003" y="1102766"/>
                </a:lnTo>
                <a:lnTo>
                  <a:pt x="1140485" y="1102766"/>
                </a:lnTo>
                <a:lnTo>
                  <a:pt x="1140485" y="1132942"/>
                </a:lnTo>
                <a:lnTo>
                  <a:pt x="1171003" y="1132942"/>
                </a:lnTo>
                <a:lnTo>
                  <a:pt x="1171003" y="1163460"/>
                </a:lnTo>
                <a:lnTo>
                  <a:pt x="1201179" y="1163460"/>
                </a:lnTo>
                <a:lnTo>
                  <a:pt x="1201179" y="1132942"/>
                </a:lnTo>
                <a:lnTo>
                  <a:pt x="1231697" y="1132942"/>
                </a:lnTo>
                <a:lnTo>
                  <a:pt x="1231697" y="1102766"/>
                </a:lnTo>
                <a:lnTo>
                  <a:pt x="1201179" y="1102766"/>
                </a:lnTo>
                <a:lnTo>
                  <a:pt x="1201179" y="1072248"/>
                </a:lnTo>
                <a:lnTo>
                  <a:pt x="1171003" y="1072248"/>
                </a:lnTo>
                <a:close/>
                <a:moveTo>
                  <a:pt x="965606" y="1210780"/>
                </a:moveTo>
                <a:lnTo>
                  <a:pt x="965606" y="1240269"/>
                </a:lnTo>
                <a:lnTo>
                  <a:pt x="936117" y="1240269"/>
                </a:lnTo>
                <a:lnTo>
                  <a:pt x="936117" y="1269759"/>
                </a:lnTo>
                <a:lnTo>
                  <a:pt x="965606" y="1269759"/>
                </a:lnTo>
                <a:lnTo>
                  <a:pt x="965606" y="1299248"/>
                </a:lnTo>
                <a:lnTo>
                  <a:pt x="995096" y="1299248"/>
                </a:lnTo>
                <a:lnTo>
                  <a:pt x="995096" y="1269759"/>
                </a:lnTo>
                <a:lnTo>
                  <a:pt x="1024585" y="1269759"/>
                </a:lnTo>
                <a:lnTo>
                  <a:pt x="1024585" y="1240269"/>
                </a:lnTo>
                <a:lnTo>
                  <a:pt x="995096" y="1240269"/>
                </a:lnTo>
                <a:lnTo>
                  <a:pt x="995096" y="1210780"/>
                </a:lnTo>
                <a:lnTo>
                  <a:pt x="965606" y="1210780"/>
                </a:lnTo>
                <a:close/>
                <a:moveTo>
                  <a:pt x="1034529" y="1074306"/>
                </a:moveTo>
                <a:lnTo>
                  <a:pt x="1034529" y="1103452"/>
                </a:lnTo>
                <a:lnTo>
                  <a:pt x="1005383" y="1103452"/>
                </a:lnTo>
                <a:lnTo>
                  <a:pt x="1005383" y="1132256"/>
                </a:lnTo>
                <a:lnTo>
                  <a:pt x="1034529" y="1132256"/>
                </a:lnTo>
                <a:lnTo>
                  <a:pt x="1034529" y="1161402"/>
                </a:lnTo>
                <a:lnTo>
                  <a:pt x="1063333" y="1161402"/>
                </a:lnTo>
                <a:lnTo>
                  <a:pt x="1063333" y="1132256"/>
                </a:lnTo>
                <a:lnTo>
                  <a:pt x="1092479" y="1132256"/>
                </a:lnTo>
                <a:lnTo>
                  <a:pt x="1092479" y="1103452"/>
                </a:lnTo>
                <a:lnTo>
                  <a:pt x="1063333" y="1103452"/>
                </a:lnTo>
                <a:lnTo>
                  <a:pt x="1063333" y="1074306"/>
                </a:lnTo>
                <a:lnTo>
                  <a:pt x="1034529" y="1074306"/>
                </a:lnTo>
                <a:close/>
                <a:moveTo>
                  <a:pt x="1307478" y="1070534"/>
                </a:moveTo>
                <a:lnTo>
                  <a:pt x="1307478" y="1102081"/>
                </a:lnTo>
                <a:lnTo>
                  <a:pt x="1275931" y="1102081"/>
                </a:lnTo>
                <a:lnTo>
                  <a:pt x="1275931" y="1133627"/>
                </a:lnTo>
                <a:lnTo>
                  <a:pt x="1307478" y="1133627"/>
                </a:lnTo>
                <a:lnTo>
                  <a:pt x="1307478" y="1165174"/>
                </a:lnTo>
                <a:lnTo>
                  <a:pt x="1339024" y="1165174"/>
                </a:lnTo>
                <a:lnTo>
                  <a:pt x="1339024" y="1133627"/>
                </a:lnTo>
                <a:lnTo>
                  <a:pt x="1370571" y="1133627"/>
                </a:lnTo>
                <a:lnTo>
                  <a:pt x="1370571" y="1102081"/>
                </a:lnTo>
                <a:lnTo>
                  <a:pt x="1339024" y="1102081"/>
                </a:lnTo>
                <a:lnTo>
                  <a:pt x="1339024" y="1070534"/>
                </a:lnTo>
                <a:lnTo>
                  <a:pt x="1307478" y="1070534"/>
                </a:lnTo>
                <a:close/>
                <a:moveTo>
                  <a:pt x="1102081" y="1208380"/>
                </a:moveTo>
                <a:lnTo>
                  <a:pt x="1102081" y="1239584"/>
                </a:lnTo>
                <a:lnTo>
                  <a:pt x="1070877" y="1239584"/>
                </a:lnTo>
                <a:lnTo>
                  <a:pt x="1070877" y="1270445"/>
                </a:lnTo>
                <a:lnTo>
                  <a:pt x="1102081" y="1270445"/>
                </a:lnTo>
                <a:lnTo>
                  <a:pt x="1102081" y="1301648"/>
                </a:lnTo>
                <a:lnTo>
                  <a:pt x="1132942" y="1301648"/>
                </a:lnTo>
                <a:lnTo>
                  <a:pt x="1132942" y="1270445"/>
                </a:lnTo>
                <a:lnTo>
                  <a:pt x="1164145" y="1270445"/>
                </a:lnTo>
                <a:lnTo>
                  <a:pt x="1164145" y="1239584"/>
                </a:lnTo>
                <a:lnTo>
                  <a:pt x="1132942" y="1239584"/>
                </a:lnTo>
                <a:lnTo>
                  <a:pt x="1132942" y="1208380"/>
                </a:lnTo>
                <a:lnTo>
                  <a:pt x="1102081" y="1208380"/>
                </a:lnTo>
                <a:close/>
                <a:moveTo>
                  <a:pt x="1239926" y="936460"/>
                </a:moveTo>
                <a:lnTo>
                  <a:pt x="1239926" y="965949"/>
                </a:lnTo>
                <a:lnTo>
                  <a:pt x="1210437" y="965949"/>
                </a:lnTo>
                <a:lnTo>
                  <a:pt x="1210437" y="995439"/>
                </a:lnTo>
                <a:lnTo>
                  <a:pt x="1239926" y="995439"/>
                </a:lnTo>
                <a:lnTo>
                  <a:pt x="1239926" y="1024928"/>
                </a:lnTo>
                <a:lnTo>
                  <a:pt x="1269416" y="1024928"/>
                </a:lnTo>
                <a:lnTo>
                  <a:pt x="1269416" y="995439"/>
                </a:lnTo>
                <a:lnTo>
                  <a:pt x="1298905" y="995439"/>
                </a:lnTo>
                <a:lnTo>
                  <a:pt x="1298905" y="965949"/>
                </a:lnTo>
                <a:lnTo>
                  <a:pt x="1269416" y="965949"/>
                </a:lnTo>
                <a:lnTo>
                  <a:pt x="1269416" y="936460"/>
                </a:lnTo>
                <a:lnTo>
                  <a:pt x="1239926" y="936460"/>
                </a:lnTo>
                <a:close/>
                <a:moveTo>
                  <a:pt x="1376743" y="935088"/>
                </a:moveTo>
                <a:lnTo>
                  <a:pt x="1376743" y="965606"/>
                </a:lnTo>
                <a:lnTo>
                  <a:pt x="1346225" y="965606"/>
                </a:lnTo>
                <a:lnTo>
                  <a:pt x="1346225" y="995782"/>
                </a:lnTo>
                <a:lnTo>
                  <a:pt x="1376743" y="995782"/>
                </a:lnTo>
                <a:lnTo>
                  <a:pt x="1376743" y="1026300"/>
                </a:lnTo>
                <a:lnTo>
                  <a:pt x="1406919" y="1026300"/>
                </a:lnTo>
                <a:lnTo>
                  <a:pt x="1406919" y="995782"/>
                </a:lnTo>
                <a:lnTo>
                  <a:pt x="1437437" y="995782"/>
                </a:lnTo>
                <a:lnTo>
                  <a:pt x="1437437" y="965606"/>
                </a:lnTo>
                <a:lnTo>
                  <a:pt x="1406919" y="965606"/>
                </a:lnTo>
                <a:lnTo>
                  <a:pt x="1406919" y="935088"/>
                </a:lnTo>
                <a:lnTo>
                  <a:pt x="1376743" y="935088"/>
                </a:lnTo>
                <a:close/>
                <a:moveTo>
                  <a:pt x="1513218" y="933717"/>
                </a:moveTo>
                <a:lnTo>
                  <a:pt x="1513218" y="964921"/>
                </a:lnTo>
                <a:lnTo>
                  <a:pt x="1482014" y="964921"/>
                </a:lnTo>
                <a:lnTo>
                  <a:pt x="1482014" y="996467"/>
                </a:lnTo>
                <a:lnTo>
                  <a:pt x="1513218" y="996467"/>
                </a:lnTo>
                <a:lnTo>
                  <a:pt x="1513218" y="1027671"/>
                </a:lnTo>
                <a:lnTo>
                  <a:pt x="1544764" y="1027671"/>
                </a:lnTo>
                <a:lnTo>
                  <a:pt x="1544764" y="996467"/>
                </a:lnTo>
                <a:lnTo>
                  <a:pt x="1575968" y="996467"/>
                </a:lnTo>
                <a:lnTo>
                  <a:pt x="1575968" y="964921"/>
                </a:lnTo>
                <a:lnTo>
                  <a:pt x="1544764" y="964921"/>
                </a:lnTo>
                <a:lnTo>
                  <a:pt x="1544764" y="933717"/>
                </a:lnTo>
                <a:lnTo>
                  <a:pt x="1513218" y="933717"/>
                </a:lnTo>
                <a:close/>
                <a:moveTo>
                  <a:pt x="1582483" y="798614"/>
                </a:moveTo>
                <a:lnTo>
                  <a:pt x="1582483" y="828446"/>
                </a:lnTo>
                <a:lnTo>
                  <a:pt x="1552651" y="828446"/>
                </a:lnTo>
                <a:lnTo>
                  <a:pt x="1552651" y="858622"/>
                </a:lnTo>
                <a:lnTo>
                  <a:pt x="1582483" y="858622"/>
                </a:lnTo>
                <a:lnTo>
                  <a:pt x="1582483" y="888454"/>
                </a:lnTo>
                <a:lnTo>
                  <a:pt x="1612659" y="888454"/>
                </a:lnTo>
                <a:lnTo>
                  <a:pt x="1612659" y="858622"/>
                </a:lnTo>
                <a:lnTo>
                  <a:pt x="1642491" y="858622"/>
                </a:lnTo>
                <a:lnTo>
                  <a:pt x="1642491" y="828446"/>
                </a:lnTo>
                <a:lnTo>
                  <a:pt x="1612659" y="828446"/>
                </a:lnTo>
                <a:lnTo>
                  <a:pt x="1612659" y="798614"/>
                </a:lnTo>
                <a:lnTo>
                  <a:pt x="1582483" y="798614"/>
                </a:lnTo>
                <a:close/>
                <a:moveTo>
                  <a:pt x="1445666" y="799643"/>
                </a:moveTo>
                <a:lnTo>
                  <a:pt x="1445666" y="828789"/>
                </a:lnTo>
                <a:lnTo>
                  <a:pt x="1416520" y="828789"/>
                </a:lnTo>
                <a:lnTo>
                  <a:pt x="1416520" y="858279"/>
                </a:lnTo>
                <a:lnTo>
                  <a:pt x="1445666" y="858279"/>
                </a:lnTo>
                <a:lnTo>
                  <a:pt x="1445666" y="887425"/>
                </a:lnTo>
                <a:lnTo>
                  <a:pt x="1475156" y="887425"/>
                </a:lnTo>
                <a:lnTo>
                  <a:pt x="1475156" y="858279"/>
                </a:lnTo>
                <a:lnTo>
                  <a:pt x="1504302" y="858279"/>
                </a:lnTo>
                <a:lnTo>
                  <a:pt x="1504302" y="828789"/>
                </a:lnTo>
                <a:lnTo>
                  <a:pt x="1475156" y="828789"/>
                </a:lnTo>
                <a:lnTo>
                  <a:pt x="1475156" y="799643"/>
                </a:lnTo>
                <a:lnTo>
                  <a:pt x="1445666" y="799643"/>
                </a:lnTo>
                <a:close/>
                <a:moveTo>
                  <a:pt x="555841" y="1764563"/>
                </a:moveTo>
                <a:lnTo>
                  <a:pt x="555841" y="1790624"/>
                </a:lnTo>
                <a:lnTo>
                  <a:pt x="529780" y="1790624"/>
                </a:lnTo>
                <a:lnTo>
                  <a:pt x="529780" y="1816684"/>
                </a:lnTo>
                <a:lnTo>
                  <a:pt x="555841" y="1816684"/>
                </a:lnTo>
                <a:lnTo>
                  <a:pt x="555841" y="1842745"/>
                </a:lnTo>
                <a:lnTo>
                  <a:pt x="581901" y="1842745"/>
                </a:lnTo>
                <a:lnTo>
                  <a:pt x="581901" y="1816684"/>
                </a:lnTo>
                <a:lnTo>
                  <a:pt x="607962" y="1816684"/>
                </a:lnTo>
                <a:lnTo>
                  <a:pt x="607962" y="1790624"/>
                </a:lnTo>
                <a:lnTo>
                  <a:pt x="581901" y="1790624"/>
                </a:lnTo>
                <a:lnTo>
                  <a:pt x="581901" y="1764563"/>
                </a:lnTo>
                <a:lnTo>
                  <a:pt x="555841" y="1764563"/>
                </a:lnTo>
                <a:close/>
                <a:moveTo>
                  <a:pt x="650824" y="2255596"/>
                </a:moveTo>
                <a:lnTo>
                  <a:pt x="650824" y="2228507"/>
                </a:lnTo>
                <a:lnTo>
                  <a:pt x="677913" y="2228507"/>
                </a:lnTo>
                <a:lnTo>
                  <a:pt x="677913" y="2201761"/>
                </a:lnTo>
                <a:lnTo>
                  <a:pt x="650824" y="2201761"/>
                </a:lnTo>
                <a:lnTo>
                  <a:pt x="650824" y="2174672"/>
                </a:lnTo>
                <a:lnTo>
                  <a:pt x="624078" y="2174672"/>
                </a:lnTo>
                <a:lnTo>
                  <a:pt x="624078" y="2201761"/>
                </a:lnTo>
                <a:lnTo>
                  <a:pt x="596989" y="2201761"/>
                </a:lnTo>
                <a:lnTo>
                  <a:pt x="596989" y="2228507"/>
                </a:lnTo>
                <a:lnTo>
                  <a:pt x="624078" y="2228507"/>
                </a:lnTo>
                <a:lnTo>
                  <a:pt x="624078" y="2255596"/>
                </a:lnTo>
                <a:lnTo>
                  <a:pt x="650824" y="2255596"/>
                </a:lnTo>
                <a:close/>
                <a:moveTo>
                  <a:pt x="2573807" y="1989163"/>
                </a:moveTo>
                <a:lnTo>
                  <a:pt x="2573807" y="1956930"/>
                </a:lnTo>
                <a:lnTo>
                  <a:pt x="2606040" y="1956930"/>
                </a:lnTo>
                <a:lnTo>
                  <a:pt x="2606040" y="1924698"/>
                </a:lnTo>
                <a:lnTo>
                  <a:pt x="2573807" y="1924698"/>
                </a:lnTo>
                <a:lnTo>
                  <a:pt x="2573807" y="1892465"/>
                </a:lnTo>
                <a:lnTo>
                  <a:pt x="2541575" y="1892465"/>
                </a:lnTo>
                <a:lnTo>
                  <a:pt x="2541575" y="1924698"/>
                </a:lnTo>
                <a:lnTo>
                  <a:pt x="2509342" y="1924698"/>
                </a:lnTo>
                <a:lnTo>
                  <a:pt x="2509342" y="1956930"/>
                </a:lnTo>
                <a:lnTo>
                  <a:pt x="2541575" y="1956930"/>
                </a:lnTo>
                <a:lnTo>
                  <a:pt x="2541575" y="1989163"/>
                </a:lnTo>
                <a:lnTo>
                  <a:pt x="2573807" y="1989163"/>
                </a:lnTo>
                <a:close/>
                <a:moveTo>
                  <a:pt x="788327" y="2530945"/>
                </a:moveTo>
                <a:lnTo>
                  <a:pt x="788327" y="2503170"/>
                </a:lnTo>
                <a:lnTo>
                  <a:pt x="816102" y="2503170"/>
                </a:lnTo>
                <a:lnTo>
                  <a:pt x="816102" y="2475738"/>
                </a:lnTo>
                <a:lnTo>
                  <a:pt x="788327" y="2475738"/>
                </a:lnTo>
                <a:lnTo>
                  <a:pt x="788327" y="2447963"/>
                </a:lnTo>
                <a:lnTo>
                  <a:pt x="760895" y="2447963"/>
                </a:lnTo>
                <a:lnTo>
                  <a:pt x="760895" y="2475738"/>
                </a:lnTo>
                <a:lnTo>
                  <a:pt x="733120" y="2475738"/>
                </a:lnTo>
                <a:lnTo>
                  <a:pt x="733120" y="2503170"/>
                </a:lnTo>
                <a:lnTo>
                  <a:pt x="760895" y="2503170"/>
                </a:lnTo>
                <a:lnTo>
                  <a:pt x="760895" y="2530945"/>
                </a:lnTo>
                <a:lnTo>
                  <a:pt x="788327" y="2530945"/>
                </a:lnTo>
                <a:close/>
                <a:moveTo>
                  <a:pt x="719747" y="2393442"/>
                </a:moveTo>
                <a:lnTo>
                  <a:pt x="719747" y="2366010"/>
                </a:lnTo>
                <a:lnTo>
                  <a:pt x="747179" y="2366010"/>
                </a:lnTo>
                <a:lnTo>
                  <a:pt x="747179" y="2338578"/>
                </a:lnTo>
                <a:lnTo>
                  <a:pt x="719747" y="2338578"/>
                </a:lnTo>
                <a:lnTo>
                  <a:pt x="719747" y="2311146"/>
                </a:lnTo>
                <a:lnTo>
                  <a:pt x="692315" y="2311146"/>
                </a:lnTo>
                <a:lnTo>
                  <a:pt x="692315" y="2338578"/>
                </a:lnTo>
                <a:lnTo>
                  <a:pt x="664883" y="2338578"/>
                </a:lnTo>
                <a:lnTo>
                  <a:pt x="664883" y="2366010"/>
                </a:lnTo>
                <a:lnTo>
                  <a:pt x="692315" y="2366010"/>
                </a:lnTo>
                <a:lnTo>
                  <a:pt x="692315" y="2393442"/>
                </a:lnTo>
                <a:lnTo>
                  <a:pt x="719747" y="2393442"/>
                </a:lnTo>
                <a:close/>
                <a:moveTo>
                  <a:pt x="581901" y="2117065"/>
                </a:moveTo>
                <a:lnTo>
                  <a:pt x="581901" y="2091004"/>
                </a:lnTo>
                <a:lnTo>
                  <a:pt x="607962" y="2091004"/>
                </a:lnTo>
                <a:lnTo>
                  <a:pt x="607962" y="2064944"/>
                </a:lnTo>
                <a:lnTo>
                  <a:pt x="581901" y="2064944"/>
                </a:lnTo>
                <a:lnTo>
                  <a:pt x="581901" y="2038883"/>
                </a:lnTo>
                <a:lnTo>
                  <a:pt x="555841" y="2038883"/>
                </a:lnTo>
                <a:lnTo>
                  <a:pt x="555841" y="2064944"/>
                </a:lnTo>
                <a:lnTo>
                  <a:pt x="529780" y="2064944"/>
                </a:lnTo>
                <a:lnTo>
                  <a:pt x="529780" y="2091004"/>
                </a:lnTo>
                <a:lnTo>
                  <a:pt x="555841" y="2091004"/>
                </a:lnTo>
                <a:lnTo>
                  <a:pt x="555841" y="2117065"/>
                </a:lnTo>
                <a:lnTo>
                  <a:pt x="581901" y="2117065"/>
                </a:lnTo>
                <a:close/>
                <a:moveTo>
                  <a:pt x="829475" y="1213866"/>
                </a:moveTo>
                <a:lnTo>
                  <a:pt x="829475" y="1241298"/>
                </a:lnTo>
                <a:lnTo>
                  <a:pt x="802043" y="1241298"/>
                </a:lnTo>
                <a:lnTo>
                  <a:pt x="802043" y="1268730"/>
                </a:lnTo>
                <a:lnTo>
                  <a:pt x="829475" y="1268730"/>
                </a:lnTo>
                <a:lnTo>
                  <a:pt x="829475" y="1296162"/>
                </a:lnTo>
                <a:lnTo>
                  <a:pt x="856907" y="1296162"/>
                </a:lnTo>
                <a:lnTo>
                  <a:pt x="856907" y="1268730"/>
                </a:lnTo>
                <a:lnTo>
                  <a:pt x="884339" y="1268730"/>
                </a:lnTo>
                <a:lnTo>
                  <a:pt x="884339" y="1241298"/>
                </a:lnTo>
                <a:lnTo>
                  <a:pt x="856907" y="1241298"/>
                </a:lnTo>
                <a:lnTo>
                  <a:pt x="856907" y="1213866"/>
                </a:lnTo>
                <a:lnTo>
                  <a:pt x="829475" y="1213866"/>
                </a:lnTo>
                <a:close/>
                <a:moveTo>
                  <a:pt x="624078" y="1626375"/>
                </a:moveTo>
                <a:lnTo>
                  <a:pt x="624078" y="1653121"/>
                </a:lnTo>
                <a:lnTo>
                  <a:pt x="597332" y="1653121"/>
                </a:lnTo>
                <a:lnTo>
                  <a:pt x="597332" y="1679867"/>
                </a:lnTo>
                <a:lnTo>
                  <a:pt x="624078" y="1679867"/>
                </a:lnTo>
                <a:lnTo>
                  <a:pt x="624078" y="1706613"/>
                </a:lnTo>
                <a:lnTo>
                  <a:pt x="650824" y="1706613"/>
                </a:lnTo>
                <a:lnTo>
                  <a:pt x="650824" y="1679867"/>
                </a:lnTo>
                <a:lnTo>
                  <a:pt x="677570" y="1679867"/>
                </a:lnTo>
                <a:lnTo>
                  <a:pt x="677570" y="1653121"/>
                </a:lnTo>
                <a:lnTo>
                  <a:pt x="650824" y="1653121"/>
                </a:lnTo>
                <a:lnTo>
                  <a:pt x="650824" y="1626375"/>
                </a:lnTo>
                <a:lnTo>
                  <a:pt x="624078" y="1626375"/>
                </a:lnTo>
                <a:close/>
                <a:moveTo>
                  <a:pt x="760895" y="1350683"/>
                </a:moveTo>
                <a:lnTo>
                  <a:pt x="760895" y="1378458"/>
                </a:lnTo>
                <a:lnTo>
                  <a:pt x="733120" y="1378458"/>
                </a:lnTo>
                <a:lnTo>
                  <a:pt x="733120" y="1405890"/>
                </a:lnTo>
                <a:lnTo>
                  <a:pt x="760895" y="1405890"/>
                </a:lnTo>
                <a:lnTo>
                  <a:pt x="760895" y="1433665"/>
                </a:lnTo>
                <a:lnTo>
                  <a:pt x="788327" y="1433665"/>
                </a:lnTo>
                <a:lnTo>
                  <a:pt x="788327" y="1405890"/>
                </a:lnTo>
                <a:lnTo>
                  <a:pt x="816102" y="1405890"/>
                </a:lnTo>
                <a:lnTo>
                  <a:pt x="816102" y="1378458"/>
                </a:lnTo>
                <a:lnTo>
                  <a:pt x="788327" y="1378458"/>
                </a:lnTo>
                <a:lnTo>
                  <a:pt x="788327" y="1350683"/>
                </a:lnTo>
                <a:lnTo>
                  <a:pt x="760895" y="1350683"/>
                </a:lnTo>
                <a:close/>
                <a:moveTo>
                  <a:pt x="692315" y="1488186"/>
                </a:moveTo>
                <a:lnTo>
                  <a:pt x="692315" y="1515618"/>
                </a:lnTo>
                <a:lnTo>
                  <a:pt x="664883" y="1515618"/>
                </a:lnTo>
                <a:lnTo>
                  <a:pt x="664883" y="1543050"/>
                </a:lnTo>
                <a:lnTo>
                  <a:pt x="692315" y="1543050"/>
                </a:lnTo>
                <a:lnTo>
                  <a:pt x="692315" y="1570482"/>
                </a:lnTo>
                <a:lnTo>
                  <a:pt x="719747" y="1570482"/>
                </a:lnTo>
                <a:lnTo>
                  <a:pt x="719747" y="1543050"/>
                </a:lnTo>
                <a:lnTo>
                  <a:pt x="747179" y="1543050"/>
                </a:lnTo>
                <a:lnTo>
                  <a:pt x="747179" y="1515618"/>
                </a:lnTo>
                <a:lnTo>
                  <a:pt x="719747" y="1515618"/>
                </a:lnTo>
                <a:lnTo>
                  <a:pt x="719747" y="1488186"/>
                </a:lnTo>
                <a:lnTo>
                  <a:pt x="692315" y="1488186"/>
                </a:lnTo>
                <a:close/>
                <a:moveTo>
                  <a:pt x="1789252" y="663854"/>
                </a:moveTo>
                <a:lnTo>
                  <a:pt x="1789252" y="692315"/>
                </a:lnTo>
                <a:lnTo>
                  <a:pt x="1760791" y="692315"/>
                </a:lnTo>
                <a:lnTo>
                  <a:pt x="1760791" y="720433"/>
                </a:lnTo>
                <a:lnTo>
                  <a:pt x="1789252" y="720433"/>
                </a:lnTo>
                <a:lnTo>
                  <a:pt x="1789252" y="748894"/>
                </a:lnTo>
                <a:lnTo>
                  <a:pt x="1817370" y="748894"/>
                </a:lnTo>
                <a:lnTo>
                  <a:pt x="1817370" y="720433"/>
                </a:lnTo>
                <a:lnTo>
                  <a:pt x="1845831" y="720433"/>
                </a:lnTo>
                <a:lnTo>
                  <a:pt x="1845831" y="692315"/>
                </a:lnTo>
                <a:lnTo>
                  <a:pt x="1817370" y="692315"/>
                </a:lnTo>
                <a:lnTo>
                  <a:pt x="1817370" y="663854"/>
                </a:lnTo>
                <a:lnTo>
                  <a:pt x="1789252" y="663854"/>
                </a:lnTo>
                <a:close/>
                <a:moveTo>
                  <a:pt x="2749372" y="938517"/>
                </a:moveTo>
                <a:lnTo>
                  <a:pt x="2749372" y="966635"/>
                </a:lnTo>
                <a:lnTo>
                  <a:pt x="2721254" y="966635"/>
                </a:lnTo>
                <a:lnTo>
                  <a:pt x="2721254" y="994753"/>
                </a:lnTo>
                <a:lnTo>
                  <a:pt x="2749372" y="994753"/>
                </a:lnTo>
                <a:lnTo>
                  <a:pt x="2749372" y="1022871"/>
                </a:lnTo>
                <a:lnTo>
                  <a:pt x="2777490" y="1022871"/>
                </a:lnTo>
                <a:lnTo>
                  <a:pt x="2777490" y="994753"/>
                </a:lnTo>
                <a:lnTo>
                  <a:pt x="2805608" y="994753"/>
                </a:lnTo>
                <a:lnTo>
                  <a:pt x="2805608" y="966635"/>
                </a:lnTo>
                <a:lnTo>
                  <a:pt x="2777490" y="966635"/>
                </a:lnTo>
                <a:lnTo>
                  <a:pt x="2777490" y="938517"/>
                </a:lnTo>
                <a:lnTo>
                  <a:pt x="2749372" y="938517"/>
                </a:lnTo>
                <a:close/>
                <a:moveTo>
                  <a:pt x="2613584" y="668312"/>
                </a:moveTo>
                <a:lnTo>
                  <a:pt x="2613584" y="693687"/>
                </a:lnTo>
                <a:lnTo>
                  <a:pt x="2588209" y="693687"/>
                </a:lnTo>
                <a:lnTo>
                  <a:pt x="2588209" y="719061"/>
                </a:lnTo>
                <a:lnTo>
                  <a:pt x="2613584" y="719061"/>
                </a:lnTo>
                <a:lnTo>
                  <a:pt x="2613584" y="744436"/>
                </a:lnTo>
                <a:lnTo>
                  <a:pt x="2638958" y="744436"/>
                </a:lnTo>
                <a:lnTo>
                  <a:pt x="2638958" y="719061"/>
                </a:lnTo>
                <a:lnTo>
                  <a:pt x="2664333" y="719061"/>
                </a:lnTo>
                <a:lnTo>
                  <a:pt x="2664333" y="693687"/>
                </a:lnTo>
                <a:lnTo>
                  <a:pt x="2638958" y="693687"/>
                </a:lnTo>
                <a:lnTo>
                  <a:pt x="2638958" y="668312"/>
                </a:lnTo>
                <a:lnTo>
                  <a:pt x="2613584" y="668312"/>
                </a:lnTo>
                <a:close/>
                <a:moveTo>
                  <a:pt x="2681478" y="803415"/>
                </a:moveTo>
                <a:lnTo>
                  <a:pt x="2681478" y="830161"/>
                </a:lnTo>
                <a:lnTo>
                  <a:pt x="2654732" y="830161"/>
                </a:lnTo>
                <a:lnTo>
                  <a:pt x="2654732" y="856907"/>
                </a:lnTo>
                <a:lnTo>
                  <a:pt x="2681478" y="856907"/>
                </a:lnTo>
                <a:lnTo>
                  <a:pt x="2681478" y="883653"/>
                </a:lnTo>
                <a:lnTo>
                  <a:pt x="2708224" y="883653"/>
                </a:lnTo>
                <a:lnTo>
                  <a:pt x="2708224" y="856907"/>
                </a:lnTo>
                <a:lnTo>
                  <a:pt x="2734970" y="856907"/>
                </a:lnTo>
                <a:lnTo>
                  <a:pt x="2734970" y="830161"/>
                </a:lnTo>
                <a:lnTo>
                  <a:pt x="2708224" y="830161"/>
                </a:lnTo>
                <a:lnTo>
                  <a:pt x="2708224" y="803415"/>
                </a:lnTo>
                <a:lnTo>
                  <a:pt x="2681478" y="803415"/>
                </a:lnTo>
                <a:close/>
                <a:moveTo>
                  <a:pt x="2543632" y="801357"/>
                </a:moveTo>
                <a:lnTo>
                  <a:pt x="2543632" y="829475"/>
                </a:lnTo>
                <a:lnTo>
                  <a:pt x="2515514" y="829475"/>
                </a:lnTo>
                <a:lnTo>
                  <a:pt x="2515514" y="857593"/>
                </a:lnTo>
                <a:lnTo>
                  <a:pt x="2543632" y="857593"/>
                </a:lnTo>
                <a:lnTo>
                  <a:pt x="2543632" y="885711"/>
                </a:lnTo>
                <a:lnTo>
                  <a:pt x="2571750" y="885711"/>
                </a:lnTo>
                <a:lnTo>
                  <a:pt x="2571750" y="857593"/>
                </a:lnTo>
                <a:lnTo>
                  <a:pt x="2599868" y="857593"/>
                </a:lnTo>
                <a:lnTo>
                  <a:pt x="2599868" y="829475"/>
                </a:lnTo>
                <a:lnTo>
                  <a:pt x="2571750" y="829475"/>
                </a:lnTo>
                <a:lnTo>
                  <a:pt x="2571750" y="801357"/>
                </a:lnTo>
                <a:lnTo>
                  <a:pt x="2543632" y="801357"/>
                </a:lnTo>
                <a:close/>
                <a:moveTo>
                  <a:pt x="2475738" y="666598"/>
                </a:moveTo>
                <a:lnTo>
                  <a:pt x="2475738" y="693001"/>
                </a:lnTo>
                <a:lnTo>
                  <a:pt x="2449335" y="693001"/>
                </a:lnTo>
                <a:lnTo>
                  <a:pt x="2449335" y="719747"/>
                </a:lnTo>
                <a:lnTo>
                  <a:pt x="2475738" y="719747"/>
                </a:lnTo>
                <a:lnTo>
                  <a:pt x="2475738" y="746150"/>
                </a:lnTo>
                <a:lnTo>
                  <a:pt x="2502484" y="746150"/>
                </a:lnTo>
                <a:lnTo>
                  <a:pt x="2502484" y="719747"/>
                </a:lnTo>
                <a:lnTo>
                  <a:pt x="2528888" y="719747"/>
                </a:lnTo>
                <a:lnTo>
                  <a:pt x="2528888" y="693001"/>
                </a:lnTo>
                <a:lnTo>
                  <a:pt x="2502484" y="693001"/>
                </a:lnTo>
                <a:lnTo>
                  <a:pt x="2502484" y="666598"/>
                </a:lnTo>
                <a:lnTo>
                  <a:pt x="2475738" y="666598"/>
                </a:lnTo>
                <a:close/>
                <a:moveTo>
                  <a:pt x="2819324" y="805472"/>
                </a:moveTo>
                <a:lnTo>
                  <a:pt x="2819324" y="830847"/>
                </a:lnTo>
                <a:lnTo>
                  <a:pt x="2793949" y="830847"/>
                </a:lnTo>
                <a:lnTo>
                  <a:pt x="2793949" y="856221"/>
                </a:lnTo>
                <a:lnTo>
                  <a:pt x="2819324" y="856221"/>
                </a:lnTo>
                <a:lnTo>
                  <a:pt x="2819324" y="881596"/>
                </a:lnTo>
                <a:lnTo>
                  <a:pt x="2844698" y="881596"/>
                </a:lnTo>
                <a:lnTo>
                  <a:pt x="2844698" y="856221"/>
                </a:lnTo>
                <a:lnTo>
                  <a:pt x="2870073" y="856221"/>
                </a:lnTo>
                <a:lnTo>
                  <a:pt x="2870073" y="830847"/>
                </a:lnTo>
                <a:lnTo>
                  <a:pt x="2844698" y="830847"/>
                </a:lnTo>
                <a:lnTo>
                  <a:pt x="2844698" y="805472"/>
                </a:lnTo>
                <a:lnTo>
                  <a:pt x="2819324" y="805472"/>
                </a:lnTo>
                <a:close/>
                <a:moveTo>
                  <a:pt x="3024035" y="1213866"/>
                </a:moveTo>
                <a:lnTo>
                  <a:pt x="3024035" y="1241298"/>
                </a:lnTo>
                <a:lnTo>
                  <a:pt x="2996603" y="1241298"/>
                </a:lnTo>
                <a:lnTo>
                  <a:pt x="2996603" y="1268730"/>
                </a:lnTo>
                <a:lnTo>
                  <a:pt x="3024035" y="1268730"/>
                </a:lnTo>
                <a:lnTo>
                  <a:pt x="3024035" y="1296162"/>
                </a:lnTo>
                <a:lnTo>
                  <a:pt x="3051467" y="1296162"/>
                </a:lnTo>
                <a:lnTo>
                  <a:pt x="3051467" y="1268730"/>
                </a:lnTo>
                <a:lnTo>
                  <a:pt x="3078899" y="1268730"/>
                </a:lnTo>
                <a:lnTo>
                  <a:pt x="3078899" y="1241298"/>
                </a:lnTo>
                <a:lnTo>
                  <a:pt x="3051467" y="1241298"/>
                </a:lnTo>
                <a:lnTo>
                  <a:pt x="3051467" y="1213866"/>
                </a:lnTo>
                <a:lnTo>
                  <a:pt x="3024035" y="1213866"/>
                </a:lnTo>
                <a:close/>
                <a:moveTo>
                  <a:pt x="2405786" y="799643"/>
                </a:moveTo>
                <a:lnTo>
                  <a:pt x="2405786" y="828789"/>
                </a:lnTo>
                <a:lnTo>
                  <a:pt x="2376640" y="828789"/>
                </a:lnTo>
                <a:lnTo>
                  <a:pt x="2376640" y="858279"/>
                </a:lnTo>
                <a:lnTo>
                  <a:pt x="2405786" y="858279"/>
                </a:lnTo>
                <a:lnTo>
                  <a:pt x="2405786" y="887425"/>
                </a:lnTo>
                <a:lnTo>
                  <a:pt x="2435276" y="887425"/>
                </a:lnTo>
                <a:lnTo>
                  <a:pt x="2435276" y="858279"/>
                </a:lnTo>
                <a:lnTo>
                  <a:pt x="2464423" y="858279"/>
                </a:lnTo>
                <a:lnTo>
                  <a:pt x="2464423" y="828789"/>
                </a:lnTo>
                <a:lnTo>
                  <a:pt x="2435276" y="828789"/>
                </a:lnTo>
                <a:lnTo>
                  <a:pt x="2435276" y="799643"/>
                </a:lnTo>
                <a:lnTo>
                  <a:pt x="2405786" y="799643"/>
                </a:lnTo>
                <a:close/>
                <a:moveTo>
                  <a:pt x="2955455" y="1077049"/>
                </a:moveTo>
                <a:lnTo>
                  <a:pt x="2955455" y="1104138"/>
                </a:lnTo>
                <a:lnTo>
                  <a:pt x="2928366" y="1104138"/>
                </a:lnTo>
                <a:lnTo>
                  <a:pt x="2928366" y="1131570"/>
                </a:lnTo>
                <a:lnTo>
                  <a:pt x="2955455" y="1131570"/>
                </a:lnTo>
                <a:lnTo>
                  <a:pt x="2955455" y="1158659"/>
                </a:lnTo>
                <a:lnTo>
                  <a:pt x="2982887" y="1158659"/>
                </a:lnTo>
                <a:lnTo>
                  <a:pt x="2982887" y="1131570"/>
                </a:lnTo>
                <a:lnTo>
                  <a:pt x="3009976" y="1131570"/>
                </a:lnTo>
                <a:lnTo>
                  <a:pt x="3009976" y="1104138"/>
                </a:lnTo>
                <a:lnTo>
                  <a:pt x="2982887" y="1104138"/>
                </a:lnTo>
                <a:lnTo>
                  <a:pt x="2982887" y="1077049"/>
                </a:lnTo>
                <a:lnTo>
                  <a:pt x="2955455" y="1077049"/>
                </a:lnTo>
                <a:close/>
                <a:moveTo>
                  <a:pt x="2887561" y="941261"/>
                </a:moveTo>
                <a:lnTo>
                  <a:pt x="2887561" y="967664"/>
                </a:lnTo>
                <a:lnTo>
                  <a:pt x="2861158" y="967664"/>
                </a:lnTo>
                <a:lnTo>
                  <a:pt x="2861158" y="993724"/>
                </a:lnTo>
                <a:lnTo>
                  <a:pt x="2887561" y="993724"/>
                </a:lnTo>
                <a:lnTo>
                  <a:pt x="2887561" y="1020128"/>
                </a:lnTo>
                <a:lnTo>
                  <a:pt x="2913622" y="1020128"/>
                </a:lnTo>
                <a:lnTo>
                  <a:pt x="2913622" y="993724"/>
                </a:lnTo>
                <a:lnTo>
                  <a:pt x="2940025" y="993724"/>
                </a:lnTo>
                <a:lnTo>
                  <a:pt x="2940025" y="967664"/>
                </a:lnTo>
                <a:lnTo>
                  <a:pt x="2913622" y="967664"/>
                </a:lnTo>
                <a:lnTo>
                  <a:pt x="2913622" y="941261"/>
                </a:lnTo>
                <a:lnTo>
                  <a:pt x="2887561" y="941261"/>
                </a:lnTo>
                <a:close/>
                <a:moveTo>
                  <a:pt x="2200732" y="664197"/>
                </a:moveTo>
                <a:lnTo>
                  <a:pt x="2200732" y="692315"/>
                </a:lnTo>
                <a:lnTo>
                  <a:pt x="2172614" y="692315"/>
                </a:lnTo>
                <a:lnTo>
                  <a:pt x="2172614" y="720433"/>
                </a:lnTo>
                <a:lnTo>
                  <a:pt x="2200732" y="720433"/>
                </a:lnTo>
                <a:lnTo>
                  <a:pt x="2200732" y="748551"/>
                </a:lnTo>
                <a:lnTo>
                  <a:pt x="2228850" y="748551"/>
                </a:lnTo>
                <a:lnTo>
                  <a:pt x="2228850" y="720433"/>
                </a:lnTo>
                <a:lnTo>
                  <a:pt x="2256968" y="720433"/>
                </a:lnTo>
                <a:lnTo>
                  <a:pt x="2256968" y="692315"/>
                </a:lnTo>
                <a:lnTo>
                  <a:pt x="2228850" y="692315"/>
                </a:lnTo>
                <a:lnTo>
                  <a:pt x="2228850" y="664197"/>
                </a:lnTo>
                <a:lnTo>
                  <a:pt x="2200732" y="664197"/>
                </a:lnTo>
                <a:close/>
                <a:moveTo>
                  <a:pt x="1858861" y="530123"/>
                </a:moveTo>
                <a:lnTo>
                  <a:pt x="1858861" y="556184"/>
                </a:lnTo>
                <a:lnTo>
                  <a:pt x="1832800" y="556184"/>
                </a:lnTo>
                <a:lnTo>
                  <a:pt x="1832800" y="582244"/>
                </a:lnTo>
                <a:lnTo>
                  <a:pt x="1858861" y="582244"/>
                </a:lnTo>
                <a:lnTo>
                  <a:pt x="1858861" y="608305"/>
                </a:lnTo>
                <a:lnTo>
                  <a:pt x="1884921" y="608305"/>
                </a:lnTo>
                <a:lnTo>
                  <a:pt x="1884921" y="582244"/>
                </a:lnTo>
                <a:lnTo>
                  <a:pt x="1910982" y="582244"/>
                </a:lnTo>
                <a:lnTo>
                  <a:pt x="1910982" y="556184"/>
                </a:lnTo>
                <a:lnTo>
                  <a:pt x="1884921" y="556184"/>
                </a:lnTo>
                <a:lnTo>
                  <a:pt x="1884921" y="530123"/>
                </a:lnTo>
                <a:lnTo>
                  <a:pt x="1858861" y="530123"/>
                </a:lnTo>
                <a:close/>
                <a:moveTo>
                  <a:pt x="2338235" y="665226"/>
                </a:moveTo>
                <a:lnTo>
                  <a:pt x="2338235" y="692658"/>
                </a:lnTo>
                <a:lnTo>
                  <a:pt x="2310803" y="692658"/>
                </a:lnTo>
                <a:lnTo>
                  <a:pt x="2310803" y="720090"/>
                </a:lnTo>
                <a:lnTo>
                  <a:pt x="2338235" y="720090"/>
                </a:lnTo>
                <a:lnTo>
                  <a:pt x="2338235" y="747522"/>
                </a:lnTo>
                <a:lnTo>
                  <a:pt x="2365667" y="747522"/>
                </a:lnTo>
                <a:lnTo>
                  <a:pt x="2365667" y="720090"/>
                </a:lnTo>
                <a:lnTo>
                  <a:pt x="2393099" y="720090"/>
                </a:lnTo>
                <a:lnTo>
                  <a:pt x="2393099" y="692658"/>
                </a:lnTo>
                <a:lnTo>
                  <a:pt x="2365667" y="692658"/>
                </a:lnTo>
                <a:lnTo>
                  <a:pt x="2365667" y="665226"/>
                </a:lnTo>
                <a:lnTo>
                  <a:pt x="2338235" y="665226"/>
                </a:lnTo>
                <a:close/>
                <a:moveTo>
                  <a:pt x="1721701" y="530466"/>
                </a:moveTo>
                <a:lnTo>
                  <a:pt x="1721701" y="556184"/>
                </a:lnTo>
                <a:lnTo>
                  <a:pt x="1695983" y="556184"/>
                </a:lnTo>
                <a:lnTo>
                  <a:pt x="1695983" y="582244"/>
                </a:lnTo>
                <a:lnTo>
                  <a:pt x="1721701" y="582244"/>
                </a:lnTo>
                <a:lnTo>
                  <a:pt x="1721701" y="607962"/>
                </a:lnTo>
                <a:lnTo>
                  <a:pt x="1747761" y="607962"/>
                </a:lnTo>
                <a:lnTo>
                  <a:pt x="1747761" y="582244"/>
                </a:lnTo>
                <a:lnTo>
                  <a:pt x="1773479" y="582244"/>
                </a:lnTo>
                <a:lnTo>
                  <a:pt x="1773479" y="556184"/>
                </a:lnTo>
                <a:lnTo>
                  <a:pt x="1747761" y="556184"/>
                </a:lnTo>
                <a:lnTo>
                  <a:pt x="1747761" y="530466"/>
                </a:lnTo>
                <a:lnTo>
                  <a:pt x="1721701" y="530466"/>
                </a:lnTo>
                <a:close/>
                <a:moveTo>
                  <a:pt x="1996021" y="530123"/>
                </a:moveTo>
                <a:lnTo>
                  <a:pt x="1996021" y="556184"/>
                </a:lnTo>
                <a:lnTo>
                  <a:pt x="1969960" y="556184"/>
                </a:lnTo>
                <a:lnTo>
                  <a:pt x="1969960" y="582244"/>
                </a:lnTo>
                <a:lnTo>
                  <a:pt x="1996021" y="582244"/>
                </a:lnTo>
                <a:lnTo>
                  <a:pt x="1996021" y="608305"/>
                </a:lnTo>
                <a:lnTo>
                  <a:pt x="2022081" y="608305"/>
                </a:lnTo>
                <a:lnTo>
                  <a:pt x="2022081" y="582244"/>
                </a:lnTo>
                <a:lnTo>
                  <a:pt x="2048142" y="582244"/>
                </a:lnTo>
                <a:lnTo>
                  <a:pt x="2048142" y="556184"/>
                </a:lnTo>
                <a:lnTo>
                  <a:pt x="2022081" y="556184"/>
                </a:lnTo>
                <a:lnTo>
                  <a:pt x="2022081" y="530123"/>
                </a:lnTo>
                <a:lnTo>
                  <a:pt x="1996021" y="530123"/>
                </a:lnTo>
                <a:close/>
                <a:moveTo>
                  <a:pt x="1926069" y="663512"/>
                </a:moveTo>
                <a:lnTo>
                  <a:pt x="1926069" y="691972"/>
                </a:lnTo>
                <a:lnTo>
                  <a:pt x="1897609" y="691972"/>
                </a:lnTo>
                <a:lnTo>
                  <a:pt x="1897609" y="720776"/>
                </a:lnTo>
                <a:lnTo>
                  <a:pt x="1926069" y="720776"/>
                </a:lnTo>
                <a:lnTo>
                  <a:pt x="1926069" y="749237"/>
                </a:lnTo>
                <a:lnTo>
                  <a:pt x="1954873" y="749237"/>
                </a:lnTo>
                <a:lnTo>
                  <a:pt x="1954873" y="720776"/>
                </a:lnTo>
                <a:lnTo>
                  <a:pt x="1983334" y="720776"/>
                </a:lnTo>
                <a:lnTo>
                  <a:pt x="1983334" y="691972"/>
                </a:lnTo>
                <a:lnTo>
                  <a:pt x="1954873" y="691972"/>
                </a:lnTo>
                <a:lnTo>
                  <a:pt x="1954873" y="663512"/>
                </a:lnTo>
                <a:lnTo>
                  <a:pt x="1926069" y="663512"/>
                </a:lnTo>
                <a:close/>
                <a:moveTo>
                  <a:pt x="3093987" y="1080478"/>
                </a:moveTo>
                <a:lnTo>
                  <a:pt x="3093987" y="1105510"/>
                </a:lnTo>
                <a:lnTo>
                  <a:pt x="3068955" y="1105510"/>
                </a:lnTo>
                <a:lnTo>
                  <a:pt x="3068955" y="1130198"/>
                </a:lnTo>
                <a:lnTo>
                  <a:pt x="3093987" y="1130198"/>
                </a:lnTo>
                <a:lnTo>
                  <a:pt x="3093987" y="1155230"/>
                </a:lnTo>
                <a:lnTo>
                  <a:pt x="3118676" y="1155230"/>
                </a:lnTo>
                <a:lnTo>
                  <a:pt x="3118676" y="1130198"/>
                </a:lnTo>
                <a:lnTo>
                  <a:pt x="3143707" y="1130198"/>
                </a:lnTo>
                <a:lnTo>
                  <a:pt x="3143707" y="1105510"/>
                </a:lnTo>
                <a:lnTo>
                  <a:pt x="3118676" y="1105510"/>
                </a:lnTo>
                <a:lnTo>
                  <a:pt x="3118676" y="1080478"/>
                </a:lnTo>
                <a:lnTo>
                  <a:pt x="3093987" y="1080478"/>
                </a:lnTo>
                <a:close/>
                <a:moveTo>
                  <a:pt x="2270684" y="531152"/>
                </a:moveTo>
                <a:lnTo>
                  <a:pt x="2270684" y="556527"/>
                </a:lnTo>
                <a:lnTo>
                  <a:pt x="2245309" y="556527"/>
                </a:lnTo>
                <a:lnTo>
                  <a:pt x="2245309" y="581901"/>
                </a:lnTo>
                <a:lnTo>
                  <a:pt x="2270684" y="581901"/>
                </a:lnTo>
                <a:lnTo>
                  <a:pt x="2270684" y="607276"/>
                </a:lnTo>
                <a:lnTo>
                  <a:pt x="2296058" y="607276"/>
                </a:lnTo>
                <a:lnTo>
                  <a:pt x="2296058" y="581901"/>
                </a:lnTo>
                <a:lnTo>
                  <a:pt x="2321433" y="581901"/>
                </a:lnTo>
                <a:lnTo>
                  <a:pt x="2321433" y="556527"/>
                </a:lnTo>
                <a:lnTo>
                  <a:pt x="2296058" y="556527"/>
                </a:lnTo>
                <a:lnTo>
                  <a:pt x="2296058" y="531152"/>
                </a:lnTo>
                <a:lnTo>
                  <a:pt x="2270684" y="531152"/>
                </a:lnTo>
                <a:close/>
                <a:moveTo>
                  <a:pt x="2133181" y="530466"/>
                </a:moveTo>
                <a:lnTo>
                  <a:pt x="2133181" y="556184"/>
                </a:lnTo>
                <a:lnTo>
                  <a:pt x="2107463" y="556184"/>
                </a:lnTo>
                <a:lnTo>
                  <a:pt x="2107463" y="582244"/>
                </a:lnTo>
                <a:lnTo>
                  <a:pt x="2133181" y="582244"/>
                </a:lnTo>
                <a:lnTo>
                  <a:pt x="2133181" y="607962"/>
                </a:lnTo>
                <a:lnTo>
                  <a:pt x="2159242" y="607962"/>
                </a:lnTo>
                <a:lnTo>
                  <a:pt x="2159242" y="582244"/>
                </a:lnTo>
                <a:lnTo>
                  <a:pt x="2184959" y="582244"/>
                </a:lnTo>
                <a:lnTo>
                  <a:pt x="2184959" y="556184"/>
                </a:lnTo>
                <a:lnTo>
                  <a:pt x="2159242" y="556184"/>
                </a:lnTo>
                <a:lnTo>
                  <a:pt x="2159242" y="530466"/>
                </a:lnTo>
                <a:lnTo>
                  <a:pt x="2133181" y="530466"/>
                </a:lnTo>
                <a:close/>
                <a:moveTo>
                  <a:pt x="2063572" y="663854"/>
                </a:moveTo>
                <a:lnTo>
                  <a:pt x="2063572" y="692315"/>
                </a:lnTo>
                <a:lnTo>
                  <a:pt x="2035111" y="692315"/>
                </a:lnTo>
                <a:lnTo>
                  <a:pt x="2035111" y="720433"/>
                </a:lnTo>
                <a:lnTo>
                  <a:pt x="2063572" y="720433"/>
                </a:lnTo>
                <a:lnTo>
                  <a:pt x="2063572" y="748894"/>
                </a:lnTo>
                <a:lnTo>
                  <a:pt x="2091690" y="748894"/>
                </a:lnTo>
                <a:lnTo>
                  <a:pt x="2091690" y="720433"/>
                </a:lnTo>
                <a:lnTo>
                  <a:pt x="2120151" y="720433"/>
                </a:lnTo>
                <a:lnTo>
                  <a:pt x="2120151" y="692315"/>
                </a:lnTo>
                <a:lnTo>
                  <a:pt x="2091690" y="692315"/>
                </a:lnTo>
                <a:lnTo>
                  <a:pt x="2091690" y="663854"/>
                </a:lnTo>
                <a:lnTo>
                  <a:pt x="2063572" y="663854"/>
                </a:lnTo>
                <a:close/>
                <a:moveTo>
                  <a:pt x="2778862" y="2673248"/>
                </a:moveTo>
                <a:lnTo>
                  <a:pt x="2778862" y="2642045"/>
                </a:lnTo>
                <a:lnTo>
                  <a:pt x="2810066" y="2642045"/>
                </a:lnTo>
                <a:lnTo>
                  <a:pt x="2810066" y="2611184"/>
                </a:lnTo>
                <a:lnTo>
                  <a:pt x="2778862" y="2611184"/>
                </a:lnTo>
                <a:lnTo>
                  <a:pt x="2778862" y="2579980"/>
                </a:lnTo>
                <a:lnTo>
                  <a:pt x="2748001" y="2579980"/>
                </a:lnTo>
                <a:lnTo>
                  <a:pt x="2748001" y="2611184"/>
                </a:lnTo>
                <a:lnTo>
                  <a:pt x="2716797" y="2611184"/>
                </a:lnTo>
                <a:lnTo>
                  <a:pt x="2716797" y="2642045"/>
                </a:lnTo>
                <a:lnTo>
                  <a:pt x="2748001" y="2642045"/>
                </a:lnTo>
                <a:lnTo>
                  <a:pt x="2748001" y="2673248"/>
                </a:lnTo>
                <a:lnTo>
                  <a:pt x="2778862" y="2673248"/>
                </a:lnTo>
                <a:close/>
                <a:moveTo>
                  <a:pt x="2298459" y="3083014"/>
                </a:moveTo>
                <a:lnTo>
                  <a:pt x="2298459" y="3053182"/>
                </a:lnTo>
                <a:lnTo>
                  <a:pt x="2328291" y="3053182"/>
                </a:lnTo>
                <a:lnTo>
                  <a:pt x="2328291" y="3023006"/>
                </a:lnTo>
                <a:lnTo>
                  <a:pt x="2298459" y="3023006"/>
                </a:lnTo>
                <a:lnTo>
                  <a:pt x="2298459" y="2993174"/>
                </a:lnTo>
                <a:lnTo>
                  <a:pt x="2268284" y="2993174"/>
                </a:lnTo>
                <a:lnTo>
                  <a:pt x="2268284" y="3023006"/>
                </a:lnTo>
                <a:lnTo>
                  <a:pt x="2238451" y="3023006"/>
                </a:lnTo>
                <a:lnTo>
                  <a:pt x="2238451" y="3053182"/>
                </a:lnTo>
                <a:lnTo>
                  <a:pt x="2268284" y="3053182"/>
                </a:lnTo>
                <a:lnTo>
                  <a:pt x="2268284" y="3083014"/>
                </a:lnTo>
                <a:lnTo>
                  <a:pt x="2298459" y="3083014"/>
                </a:lnTo>
                <a:close/>
                <a:moveTo>
                  <a:pt x="2641016" y="2945168"/>
                </a:moveTo>
                <a:lnTo>
                  <a:pt x="2641016" y="2915679"/>
                </a:lnTo>
                <a:lnTo>
                  <a:pt x="2670505" y="2915679"/>
                </a:lnTo>
                <a:lnTo>
                  <a:pt x="2670505" y="2886189"/>
                </a:lnTo>
                <a:lnTo>
                  <a:pt x="2641016" y="2886189"/>
                </a:lnTo>
                <a:lnTo>
                  <a:pt x="2641016" y="2856700"/>
                </a:lnTo>
                <a:lnTo>
                  <a:pt x="2611526" y="2856700"/>
                </a:lnTo>
                <a:lnTo>
                  <a:pt x="2611526" y="2886189"/>
                </a:lnTo>
                <a:lnTo>
                  <a:pt x="2582037" y="2886189"/>
                </a:lnTo>
                <a:lnTo>
                  <a:pt x="2582037" y="2915679"/>
                </a:lnTo>
                <a:lnTo>
                  <a:pt x="2611526" y="2915679"/>
                </a:lnTo>
                <a:lnTo>
                  <a:pt x="2611526" y="2945168"/>
                </a:lnTo>
                <a:lnTo>
                  <a:pt x="2641016" y="2945168"/>
                </a:lnTo>
                <a:close/>
                <a:moveTo>
                  <a:pt x="2709939" y="2809380"/>
                </a:moveTo>
                <a:lnTo>
                  <a:pt x="2709939" y="2778862"/>
                </a:lnTo>
                <a:lnTo>
                  <a:pt x="2740457" y="2778862"/>
                </a:lnTo>
                <a:lnTo>
                  <a:pt x="2740457" y="2748686"/>
                </a:lnTo>
                <a:lnTo>
                  <a:pt x="2709939" y="2748686"/>
                </a:lnTo>
                <a:lnTo>
                  <a:pt x="2709939" y="2718168"/>
                </a:lnTo>
                <a:lnTo>
                  <a:pt x="2679764" y="2718168"/>
                </a:lnTo>
                <a:lnTo>
                  <a:pt x="2679764" y="2748686"/>
                </a:lnTo>
                <a:lnTo>
                  <a:pt x="2649245" y="2748686"/>
                </a:lnTo>
                <a:lnTo>
                  <a:pt x="2649245" y="2778862"/>
                </a:lnTo>
                <a:lnTo>
                  <a:pt x="2679764" y="2778862"/>
                </a:lnTo>
                <a:lnTo>
                  <a:pt x="2679764" y="2809380"/>
                </a:lnTo>
                <a:lnTo>
                  <a:pt x="2709939" y="2809380"/>
                </a:lnTo>
                <a:close/>
                <a:moveTo>
                  <a:pt x="2846413" y="2807322"/>
                </a:moveTo>
                <a:lnTo>
                  <a:pt x="2846413" y="2778176"/>
                </a:lnTo>
                <a:lnTo>
                  <a:pt x="2875559" y="2778176"/>
                </a:lnTo>
                <a:lnTo>
                  <a:pt x="2875559" y="2749372"/>
                </a:lnTo>
                <a:lnTo>
                  <a:pt x="2846413" y="2749372"/>
                </a:lnTo>
                <a:lnTo>
                  <a:pt x="2846413" y="2720226"/>
                </a:lnTo>
                <a:lnTo>
                  <a:pt x="2817610" y="2720226"/>
                </a:lnTo>
                <a:lnTo>
                  <a:pt x="2817610" y="2749372"/>
                </a:lnTo>
                <a:lnTo>
                  <a:pt x="2788463" y="2749372"/>
                </a:lnTo>
                <a:lnTo>
                  <a:pt x="2788463" y="2778176"/>
                </a:lnTo>
                <a:lnTo>
                  <a:pt x="2817610" y="2778176"/>
                </a:lnTo>
                <a:lnTo>
                  <a:pt x="2817610" y="2807322"/>
                </a:lnTo>
                <a:lnTo>
                  <a:pt x="2846413" y="2807322"/>
                </a:lnTo>
                <a:close/>
                <a:moveTo>
                  <a:pt x="2573465" y="2811094"/>
                </a:moveTo>
                <a:lnTo>
                  <a:pt x="2573465" y="2779547"/>
                </a:lnTo>
                <a:lnTo>
                  <a:pt x="2605012" y="2779547"/>
                </a:lnTo>
                <a:lnTo>
                  <a:pt x="2605012" y="2748001"/>
                </a:lnTo>
                <a:lnTo>
                  <a:pt x="2573465" y="2748001"/>
                </a:lnTo>
                <a:lnTo>
                  <a:pt x="2573465" y="2716454"/>
                </a:lnTo>
                <a:lnTo>
                  <a:pt x="2541918" y="2716454"/>
                </a:lnTo>
                <a:lnTo>
                  <a:pt x="2541918" y="2748001"/>
                </a:lnTo>
                <a:lnTo>
                  <a:pt x="2510371" y="2748001"/>
                </a:lnTo>
                <a:lnTo>
                  <a:pt x="2510371" y="2779547"/>
                </a:lnTo>
                <a:lnTo>
                  <a:pt x="2541918" y="2779547"/>
                </a:lnTo>
                <a:lnTo>
                  <a:pt x="2541918" y="2811094"/>
                </a:lnTo>
                <a:lnTo>
                  <a:pt x="2573465" y="2811094"/>
                </a:lnTo>
                <a:close/>
                <a:moveTo>
                  <a:pt x="2435276" y="3081985"/>
                </a:moveTo>
                <a:lnTo>
                  <a:pt x="2435276" y="3052839"/>
                </a:lnTo>
                <a:lnTo>
                  <a:pt x="2464423" y="3052839"/>
                </a:lnTo>
                <a:lnTo>
                  <a:pt x="2464423" y="3023349"/>
                </a:lnTo>
                <a:lnTo>
                  <a:pt x="2435276" y="3023349"/>
                </a:lnTo>
                <a:lnTo>
                  <a:pt x="2435276" y="2994203"/>
                </a:lnTo>
                <a:lnTo>
                  <a:pt x="2405786" y="2994203"/>
                </a:lnTo>
                <a:lnTo>
                  <a:pt x="2405786" y="3023349"/>
                </a:lnTo>
                <a:lnTo>
                  <a:pt x="2376640" y="3023349"/>
                </a:lnTo>
                <a:lnTo>
                  <a:pt x="2376640" y="3052839"/>
                </a:lnTo>
                <a:lnTo>
                  <a:pt x="2405786" y="3052839"/>
                </a:lnTo>
                <a:lnTo>
                  <a:pt x="2405786" y="3081985"/>
                </a:lnTo>
                <a:lnTo>
                  <a:pt x="2435276" y="3081985"/>
                </a:lnTo>
                <a:close/>
                <a:moveTo>
                  <a:pt x="2915336" y="2670505"/>
                </a:moveTo>
                <a:lnTo>
                  <a:pt x="2915336" y="2641359"/>
                </a:lnTo>
                <a:lnTo>
                  <a:pt x="2944483" y="2641359"/>
                </a:lnTo>
                <a:lnTo>
                  <a:pt x="2944483" y="2611869"/>
                </a:lnTo>
                <a:lnTo>
                  <a:pt x="2915336" y="2611869"/>
                </a:lnTo>
                <a:lnTo>
                  <a:pt x="2915336" y="2582723"/>
                </a:lnTo>
                <a:lnTo>
                  <a:pt x="2885846" y="2582723"/>
                </a:lnTo>
                <a:lnTo>
                  <a:pt x="2885846" y="2611869"/>
                </a:lnTo>
                <a:lnTo>
                  <a:pt x="2856700" y="2611869"/>
                </a:lnTo>
                <a:lnTo>
                  <a:pt x="2856700" y="2641359"/>
                </a:lnTo>
                <a:lnTo>
                  <a:pt x="2885846" y="2641359"/>
                </a:lnTo>
                <a:lnTo>
                  <a:pt x="2885846" y="2670505"/>
                </a:lnTo>
                <a:lnTo>
                  <a:pt x="2915336" y="2670505"/>
                </a:lnTo>
                <a:close/>
                <a:moveTo>
                  <a:pt x="2367725" y="2947911"/>
                </a:moveTo>
                <a:lnTo>
                  <a:pt x="2367725" y="2916707"/>
                </a:lnTo>
                <a:lnTo>
                  <a:pt x="2398928" y="2916707"/>
                </a:lnTo>
                <a:lnTo>
                  <a:pt x="2398928" y="2885161"/>
                </a:lnTo>
                <a:lnTo>
                  <a:pt x="2367725" y="2885161"/>
                </a:lnTo>
                <a:lnTo>
                  <a:pt x="2367725" y="2853957"/>
                </a:lnTo>
                <a:lnTo>
                  <a:pt x="2336178" y="2853957"/>
                </a:lnTo>
                <a:lnTo>
                  <a:pt x="2336178" y="2885161"/>
                </a:lnTo>
                <a:lnTo>
                  <a:pt x="2304974" y="2885161"/>
                </a:lnTo>
                <a:lnTo>
                  <a:pt x="2304974" y="2916707"/>
                </a:lnTo>
                <a:lnTo>
                  <a:pt x="2336178" y="2916707"/>
                </a:lnTo>
                <a:lnTo>
                  <a:pt x="2336178" y="2947911"/>
                </a:lnTo>
                <a:lnTo>
                  <a:pt x="2367725" y="2947911"/>
                </a:lnTo>
                <a:close/>
                <a:moveTo>
                  <a:pt x="2504542" y="2946883"/>
                </a:moveTo>
                <a:lnTo>
                  <a:pt x="2504542" y="2916365"/>
                </a:lnTo>
                <a:lnTo>
                  <a:pt x="2535060" y="2916365"/>
                </a:lnTo>
                <a:lnTo>
                  <a:pt x="2535060" y="2885504"/>
                </a:lnTo>
                <a:lnTo>
                  <a:pt x="2504542" y="2885504"/>
                </a:lnTo>
                <a:lnTo>
                  <a:pt x="2504542" y="2854985"/>
                </a:lnTo>
                <a:lnTo>
                  <a:pt x="2473681" y="2854985"/>
                </a:lnTo>
                <a:lnTo>
                  <a:pt x="2473681" y="2885504"/>
                </a:lnTo>
                <a:lnTo>
                  <a:pt x="2443163" y="2885504"/>
                </a:lnTo>
                <a:lnTo>
                  <a:pt x="2443163" y="2916365"/>
                </a:lnTo>
                <a:lnTo>
                  <a:pt x="2473681" y="2916365"/>
                </a:lnTo>
                <a:lnTo>
                  <a:pt x="2473681" y="2946883"/>
                </a:lnTo>
                <a:lnTo>
                  <a:pt x="2504542" y="2946883"/>
                </a:lnTo>
                <a:close/>
                <a:moveTo>
                  <a:pt x="3299727" y="1491958"/>
                </a:moveTo>
                <a:lnTo>
                  <a:pt x="3299727" y="1516990"/>
                </a:lnTo>
                <a:lnTo>
                  <a:pt x="3274695" y="1516990"/>
                </a:lnTo>
                <a:lnTo>
                  <a:pt x="3274695" y="1541678"/>
                </a:lnTo>
                <a:lnTo>
                  <a:pt x="3299727" y="1541678"/>
                </a:lnTo>
                <a:lnTo>
                  <a:pt x="3299727" y="1566710"/>
                </a:lnTo>
                <a:lnTo>
                  <a:pt x="3324416" y="1566710"/>
                </a:lnTo>
                <a:lnTo>
                  <a:pt x="3324416" y="1541678"/>
                </a:lnTo>
                <a:lnTo>
                  <a:pt x="3349447" y="1541678"/>
                </a:lnTo>
                <a:lnTo>
                  <a:pt x="3349447" y="1516990"/>
                </a:lnTo>
                <a:lnTo>
                  <a:pt x="3324416" y="1516990"/>
                </a:lnTo>
                <a:lnTo>
                  <a:pt x="3324416" y="1491958"/>
                </a:lnTo>
                <a:lnTo>
                  <a:pt x="3299727" y="1491958"/>
                </a:lnTo>
                <a:close/>
                <a:moveTo>
                  <a:pt x="3299041" y="1764563"/>
                </a:moveTo>
                <a:lnTo>
                  <a:pt x="3299041" y="1790624"/>
                </a:lnTo>
                <a:lnTo>
                  <a:pt x="3272981" y="1790624"/>
                </a:lnTo>
                <a:lnTo>
                  <a:pt x="3272981" y="1816684"/>
                </a:lnTo>
                <a:lnTo>
                  <a:pt x="3299041" y="1816684"/>
                </a:lnTo>
                <a:lnTo>
                  <a:pt x="3299041" y="1842745"/>
                </a:lnTo>
                <a:lnTo>
                  <a:pt x="3325102" y="1842745"/>
                </a:lnTo>
                <a:lnTo>
                  <a:pt x="3325102" y="1816684"/>
                </a:lnTo>
                <a:lnTo>
                  <a:pt x="3351162" y="1816684"/>
                </a:lnTo>
                <a:lnTo>
                  <a:pt x="3351162" y="1790624"/>
                </a:lnTo>
                <a:lnTo>
                  <a:pt x="3325102" y="1790624"/>
                </a:lnTo>
                <a:lnTo>
                  <a:pt x="3325102" y="1764563"/>
                </a:lnTo>
                <a:lnTo>
                  <a:pt x="3299041" y="1764563"/>
                </a:lnTo>
                <a:close/>
                <a:moveTo>
                  <a:pt x="3162224" y="1216952"/>
                </a:moveTo>
                <a:lnTo>
                  <a:pt x="3162224" y="1242327"/>
                </a:lnTo>
                <a:lnTo>
                  <a:pt x="3136849" y="1242327"/>
                </a:lnTo>
                <a:lnTo>
                  <a:pt x="3136849" y="1267701"/>
                </a:lnTo>
                <a:lnTo>
                  <a:pt x="3162224" y="1267701"/>
                </a:lnTo>
                <a:lnTo>
                  <a:pt x="3162224" y="1293076"/>
                </a:lnTo>
                <a:lnTo>
                  <a:pt x="3187598" y="1293076"/>
                </a:lnTo>
                <a:lnTo>
                  <a:pt x="3187598" y="1267701"/>
                </a:lnTo>
                <a:lnTo>
                  <a:pt x="3212973" y="1267701"/>
                </a:lnTo>
                <a:lnTo>
                  <a:pt x="3212973" y="1242327"/>
                </a:lnTo>
                <a:lnTo>
                  <a:pt x="3187598" y="1242327"/>
                </a:lnTo>
                <a:lnTo>
                  <a:pt x="3187598" y="1216952"/>
                </a:lnTo>
                <a:lnTo>
                  <a:pt x="3162224" y="1216952"/>
                </a:lnTo>
                <a:close/>
                <a:moveTo>
                  <a:pt x="2983916" y="2533688"/>
                </a:moveTo>
                <a:lnTo>
                  <a:pt x="2983916" y="2504199"/>
                </a:lnTo>
                <a:lnTo>
                  <a:pt x="3013405" y="2504199"/>
                </a:lnTo>
                <a:lnTo>
                  <a:pt x="3013405" y="2474709"/>
                </a:lnTo>
                <a:lnTo>
                  <a:pt x="2983916" y="2474709"/>
                </a:lnTo>
                <a:lnTo>
                  <a:pt x="2983916" y="2445220"/>
                </a:lnTo>
                <a:lnTo>
                  <a:pt x="2954426" y="2445220"/>
                </a:lnTo>
                <a:lnTo>
                  <a:pt x="2954426" y="2474709"/>
                </a:lnTo>
                <a:lnTo>
                  <a:pt x="2924937" y="2474709"/>
                </a:lnTo>
                <a:lnTo>
                  <a:pt x="2924937" y="2504199"/>
                </a:lnTo>
                <a:lnTo>
                  <a:pt x="2954426" y="2504199"/>
                </a:lnTo>
                <a:lnTo>
                  <a:pt x="2954426" y="2533688"/>
                </a:lnTo>
                <a:lnTo>
                  <a:pt x="2983916" y="2533688"/>
                </a:lnTo>
                <a:close/>
                <a:moveTo>
                  <a:pt x="3325102" y="2117065"/>
                </a:moveTo>
                <a:lnTo>
                  <a:pt x="3325102" y="2091004"/>
                </a:lnTo>
                <a:lnTo>
                  <a:pt x="3351162" y="2091004"/>
                </a:lnTo>
                <a:lnTo>
                  <a:pt x="3351162" y="2064944"/>
                </a:lnTo>
                <a:lnTo>
                  <a:pt x="3325102" y="2064944"/>
                </a:lnTo>
                <a:lnTo>
                  <a:pt x="3325102" y="2038883"/>
                </a:lnTo>
                <a:lnTo>
                  <a:pt x="3299041" y="2038883"/>
                </a:lnTo>
                <a:lnTo>
                  <a:pt x="3299041" y="2064944"/>
                </a:lnTo>
                <a:lnTo>
                  <a:pt x="3272981" y="2064944"/>
                </a:lnTo>
                <a:lnTo>
                  <a:pt x="3272981" y="2091004"/>
                </a:lnTo>
                <a:lnTo>
                  <a:pt x="3299041" y="2091004"/>
                </a:lnTo>
                <a:lnTo>
                  <a:pt x="3299041" y="2117065"/>
                </a:lnTo>
                <a:lnTo>
                  <a:pt x="3325102" y="2117065"/>
                </a:lnTo>
                <a:close/>
                <a:moveTo>
                  <a:pt x="3230804" y="1354112"/>
                </a:moveTo>
                <a:lnTo>
                  <a:pt x="3230804" y="1379487"/>
                </a:lnTo>
                <a:lnTo>
                  <a:pt x="3205429" y="1379487"/>
                </a:lnTo>
                <a:lnTo>
                  <a:pt x="3205429" y="1404861"/>
                </a:lnTo>
                <a:lnTo>
                  <a:pt x="3230804" y="1404861"/>
                </a:lnTo>
                <a:lnTo>
                  <a:pt x="3230804" y="1430236"/>
                </a:lnTo>
                <a:lnTo>
                  <a:pt x="3256178" y="1430236"/>
                </a:lnTo>
                <a:lnTo>
                  <a:pt x="3256178" y="1404861"/>
                </a:lnTo>
                <a:lnTo>
                  <a:pt x="3281553" y="1404861"/>
                </a:lnTo>
                <a:lnTo>
                  <a:pt x="3281553" y="1379487"/>
                </a:lnTo>
                <a:lnTo>
                  <a:pt x="3256178" y="1379487"/>
                </a:lnTo>
                <a:lnTo>
                  <a:pt x="3256178" y="1354112"/>
                </a:lnTo>
                <a:lnTo>
                  <a:pt x="3230804" y="1354112"/>
                </a:lnTo>
                <a:close/>
                <a:moveTo>
                  <a:pt x="3051467" y="2668105"/>
                </a:moveTo>
                <a:lnTo>
                  <a:pt x="3051467" y="2640330"/>
                </a:lnTo>
                <a:lnTo>
                  <a:pt x="3079242" y="2640330"/>
                </a:lnTo>
                <a:lnTo>
                  <a:pt x="3079242" y="2612898"/>
                </a:lnTo>
                <a:lnTo>
                  <a:pt x="3051467" y="2612898"/>
                </a:lnTo>
                <a:lnTo>
                  <a:pt x="3051467" y="2585123"/>
                </a:lnTo>
                <a:lnTo>
                  <a:pt x="3024035" y="2585123"/>
                </a:lnTo>
                <a:lnTo>
                  <a:pt x="3024035" y="2612898"/>
                </a:lnTo>
                <a:lnTo>
                  <a:pt x="2996260" y="2612898"/>
                </a:lnTo>
                <a:lnTo>
                  <a:pt x="2996260" y="2640330"/>
                </a:lnTo>
                <a:lnTo>
                  <a:pt x="3024035" y="2640330"/>
                </a:lnTo>
                <a:lnTo>
                  <a:pt x="3024035" y="2668105"/>
                </a:lnTo>
                <a:lnTo>
                  <a:pt x="3051467" y="2668105"/>
                </a:lnTo>
                <a:close/>
                <a:moveTo>
                  <a:pt x="3256864" y="2255596"/>
                </a:moveTo>
                <a:lnTo>
                  <a:pt x="3256864" y="2228507"/>
                </a:lnTo>
                <a:lnTo>
                  <a:pt x="3283954" y="2228507"/>
                </a:lnTo>
                <a:lnTo>
                  <a:pt x="3283954" y="2201761"/>
                </a:lnTo>
                <a:lnTo>
                  <a:pt x="3256864" y="2201761"/>
                </a:lnTo>
                <a:lnTo>
                  <a:pt x="3256864" y="2174672"/>
                </a:lnTo>
                <a:lnTo>
                  <a:pt x="3230118" y="2174672"/>
                </a:lnTo>
                <a:lnTo>
                  <a:pt x="3230118" y="2201761"/>
                </a:lnTo>
                <a:lnTo>
                  <a:pt x="3203029" y="2201761"/>
                </a:lnTo>
                <a:lnTo>
                  <a:pt x="3203029" y="2228507"/>
                </a:lnTo>
                <a:lnTo>
                  <a:pt x="3230118" y="2228507"/>
                </a:lnTo>
                <a:lnTo>
                  <a:pt x="3230118" y="2255596"/>
                </a:lnTo>
                <a:lnTo>
                  <a:pt x="3256864" y="2255596"/>
                </a:lnTo>
                <a:close/>
                <a:moveTo>
                  <a:pt x="3120047" y="2530945"/>
                </a:moveTo>
                <a:lnTo>
                  <a:pt x="3120047" y="2503170"/>
                </a:lnTo>
                <a:lnTo>
                  <a:pt x="3147822" y="2503170"/>
                </a:lnTo>
                <a:lnTo>
                  <a:pt x="3147822" y="2475738"/>
                </a:lnTo>
                <a:lnTo>
                  <a:pt x="3120047" y="2475738"/>
                </a:lnTo>
                <a:lnTo>
                  <a:pt x="3120047" y="2447963"/>
                </a:lnTo>
                <a:lnTo>
                  <a:pt x="3092615" y="2447963"/>
                </a:lnTo>
                <a:lnTo>
                  <a:pt x="3092615" y="2475738"/>
                </a:lnTo>
                <a:lnTo>
                  <a:pt x="3064840" y="2475738"/>
                </a:lnTo>
                <a:lnTo>
                  <a:pt x="3064840" y="2503170"/>
                </a:lnTo>
                <a:lnTo>
                  <a:pt x="3092615" y="2503170"/>
                </a:lnTo>
                <a:lnTo>
                  <a:pt x="3092615" y="2530945"/>
                </a:lnTo>
                <a:lnTo>
                  <a:pt x="3120047" y="2530945"/>
                </a:lnTo>
                <a:close/>
                <a:moveTo>
                  <a:pt x="3188627" y="2393442"/>
                </a:moveTo>
                <a:lnTo>
                  <a:pt x="3188627" y="2366010"/>
                </a:lnTo>
                <a:lnTo>
                  <a:pt x="3216059" y="2366010"/>
                </a:lnTo>
                <a:lnTo>
                  <a:pt x="3216059" y="2338578"/>
                </a:lnTo>
                <a:lnTo>
                  <a:pt x="3188627" y="2338578"/>
                </a:lnTo>
                <a:lnTo>
                  <a:pt x="3188627" y="2311146"/>
                </a:lnTo>
                <a:lnTo>
                  <a:pt x="3161195" y="2311146"/>
                </a:lnTo>
                <a:lnTo>
                  <a:pt x="3161195" y="2338578"/>
                </a:lnTo>
                <a:lnTo>
                  <a:pt x="3133763" y="2338578"/>
                </a:lnTo>
                <a:lnTo>
                  <a:pt x="3133763" y="2366010"/>
                </a:lnTo>
                <a:lnTo>
                  <a:pt x="3161195" y="2366010"/>
                </a:lnTo>
                <a:lnTo>
                  <a:pt x="3161195" y="2393442"/>
                </a:lnTo>
                <a:lnTo>
                  <a:pt x="3188627" y="2393442"/>
                </a:lnTo>
                <a:close/>
                <a:moveTo>
                  <a:pt x="1581455" y="1069505"/>
                </a:moveTo>
                <a:lnTo>
                  <a:pt x="1581455" y="1101738"/>
                </a:lnTo>
                <a:lnTo>
                  <a:pt x="1549222" y="1101738"/>
                </a:lnTo>
                <a:lnTo>
                  <a:pt x="1549222" y="1133970"/>
                </a:lnTo>
                <a:lnTo>
                  <a:pt x="1581455" y="1133970"/>
                </a:lnTo>
                <a:lnTo>
                  <a:pt x="1581455" y="1166203"/>
                </a:lnTo>
                <a:lnTo>
                  <a:pt x="1613687" y="1166203"/>
                </a:lnTo>
                <a:lnTo>
                  <a:pt x="1613687" y="1133970"/>
                </a:lnTo>
                <a:lnTo>
                  <a:pt x="1645920" y="1133970"/>
                </a:lnTo>
                <a:lnTo>
                  <a:pt x="1645920" y="1101738"/>
                </a:lnTo>
                <a:lnTo>
                  <a:pt x="1613687" y="1101738"/>
                </a:lnTo>
                <a:lnTo>
                  <a:pt x="1613687" y="1069505"/>
                </a:lnTo>
                <a:lnTo>
                  <a:pt x="1581455" y="1069505"/>
                </a:lnTo>
                <a:close/>
                <a:moveTo>
                  <a:pt x="991324" y="3141993"/>
                </a:moveTo>
                <a:lnTo>
                  <a:pt x="969378" y="3141993"/>
                </a:lnTo>
                <a:lnTo>
                  <a:pt x="969378" y="3164281"/>
                </a:lnTo>
                <a:lnTo>
                  <a:pt x="947090" y="3164281"/>
                </a:lnTo>
                <a:lnTo>
                  <a:pt x="947090" y="3186227"/>
                </a:lnTo>
                <a:lnTo>
                  <a:pt x="969378" y="3186227"/>
                </a:lnTo>
                <a:lnTo>
                  <a:pt x="969378" y="3208515"/>
                </a:lnTo>
                <a:lnTo>
                  <a:pt x="991324" y="3208515"/>
                </a:lnTo>
                <a:lnTo>
                  <a:pt x="991324" y="3186227"/>
                </a:lnTo>
                <a:lnTo>
                  <a:pt x="1013612" y="3186227"/>
                </a:lnTo>
                <a:lnTo>
                  <a:pt x="1013612" y="3164281"/>
                </a:lnTo>
                <a:lnTo>
                  <a:pt x="991324" y="3164281"/>
                </a:lnTo>
                <a:lnTo>
                  <a:pt x="991324" y="3141993"/>
                </a:lnTo>
                <a:close/>
                <a:moveTo>
                  <a:pt x="1056475" y="3564446"/>
                </a:moveTo>
                <a:lnTo>
                  <a:pt x="1041387" y="3564446"/>
                </a:lnTo>
                <a:lnTo>
                  <a:pt x="1041387" y="3579190"/>
                </a:lnTo>
                <a:lnTo>
                  <a:pt x="1026643" y="3579190"/>
                </a:lnTo>
                <a:lnTo>
                  <a:pt x="1026643" y="3594278"/>
                </a:lnTo>
                <a:lnTo>
                  <a:pt x="1041387" y="3594278"/>
                </a:lnTo>
                <a:lnTo>
                  <a:pt x="1041387" y="3609023"/>
                </a:lnTo>
                <a:lnTo>
                  <a:pt x="1056475" y="3609023"/>
                </a:lnTo>
                <a:lnTo>
                  <a:pt x="1056475" y="3594278"/>
                </a:lnTo>
                <a:lnTo>
                  <a:pt x="1071220" y="3594278"/>
                </a:lnTo>
                <a:lnTo>
                  <a:pt x="1071220" y="3579190"/>
                </a:lnTo>
                <a:lnTo>
                  <a:pt x="1056475" y="3579190"/>
                </a:lnTo>
                <a:lnTo>
                  <a:pt x="1056475" y="3564446"/>
                </a:lnTo>
                <a:close/>
                <a:moveTo>
                  <a:pt x="1059218" y="3281553"/>
                </a:moveTo>
                <a:lnTo>
                  <a:pt x="1038644" y="3281553"/>
                </a:lnTo>
                <a:lnTo>
                  <a:pt x="1038644" y="3302127"/>
                </a:lnTo>
                <a:lnTo>
                  <a:pt x="1018070" y="3302127"/>
                </a:lnTo>
                <a:lnTo>
                  <a:pt x="1018070" y="3322701"/>
                </a:lnTo>
                <a:lnTo>
                  <a:pt x="1038644" y="3322701"/>
                </a:lnTo>
                <a:lnTo>
                  <a:pt x="1038644" y="3343275"/>
                </a:lnTo>
                <a:lnTo>
                  <a:pt x="1059218" y="3343275"/>
                </a:lnTo>
                <a:lnTo>
                  <a:pt x="1059218" y="3322701"/>
                </a:lnTo>
                <a:lnTo>
                  <a:pt x="1079792" y="3322701"/>
                </a:lnTo>
                <a:lnTo>
                  <a:pt x="1079792" y="3302127"/>
                </a:lnTo>
                <a:lnTo>
                  <a:pt x="1059218" y="3302127"/>
                </a:lnTo>
                <a:lnTo>
                  <a:pt x="1059218" y="3281553"/>
                </a:lnTo>
                <a:close/>
                <a:moveTo>
                  <a:pt x="988924" y="3424199"/>
                </a:moveTo>
                <a:lnTo>
                  <a:pt x="971779" y="3424199"/>
                </a:lnTo>
                <a:lnTo>
                  <a:pt x="971779" y="3441002"/>
                </a:lnTo>
                <a:lnTo>
                  <a:pt x="954976" y="3441002"/>
                </a:lnTo>
                <a:lnTo>
                  <a:pt x="954976" y="3458147"/>
                </a:lnTo>
                <a:lnTo>
                  <a:pt x="971779" y="3458147"/>
                </a:lnTo>
                <a:lnTo>
                  <a:pt x="971779" y="3474949"/>
                </a:lnTo>
                <a:lnTo>
                  <a:pt x="988924" y="3474949"/>
                </a:lnTo>
                <a:lnTo>
                  <a:pt x="988924" y="3458147"/>
                </a:lnTo>
                <a:lnTo>
                  <a:pt x="1005726" y="3458147"/>
                </a:lnTo>
                <a:lnTo>
                  <a:pt x="1005726" y="3441002"/>
                </a:lnTo>
                <a:lnTo>
                  <a:pt x="988924" y="3441002"/>
                </a:lnTo>
                <a:lnTo>
                  <a:pt x="988924" y="3424199"/>
                </a:lnTo>
                <a:close/>
                <a:moveTo>
                  <a:pt x="923430" y="3003118"/>
                </a:moveTo>
                <a:lnTo>
                  <a:pt x="900112" y="3003118"/>
                </a:lnTo>
                <a:lnTo>
                  <a:pt x="900112" y="3026435"/>
                </a:lnTo>
                <a:lnTo>
                  <a:pt x="876795" y="3026435"/>
                </a:lnTo>
                <a:lnTo>
                  <a:pt x="876795" y="3049753"/>
                </a:lnTo>
                <a:lnTo>
                  <a:pt x="900112" y="3049753"/>
                </a:lnTo>
                <a:lnTo>
                  <a:pt x="900112" y="3073070"/>
                </a:lnTo>
                <a:lnTo>
                  <a:pt x="923430" y="3073070"/>
                </a:lnTo>
                <a:lnTo>
                  <a:pt x="923430" y="3049753"/>
                </a:lnTo>
                <a:lnTo>
                  <a:pt x="946747" y="3049753"/>
                </a:lnTo>
                <a:lnTo>
                  <a:pt x="946747" y="3026435"/>
                </a:lnTo>
                <a:lnTo>
                  <a:pt x="923430" y="3026435"/>
                </a:lnTo>
                <a:lnTo>
                  <a:pt x="923430" y="3003118"/>
                </a:lnTo>
                <a:close/>
                <a:moveTo>
                  <a:pt x="1105510" y="3210916"/>
                </a:moveTo>
                <a:lnTo>
                  <a:pt x="1129513" y="3210916"/>
                </a:lnTo>
                <a:lnTo>
                  <a:pt x="1129513" y="3187256"/>
                </a:lnTo>
                <a:lnTo>
                  <a:pt x="1153173" y="3187256"/>
                </a:lnTo>
                <a:lnTo>
                  <a:pt x="1153173" y="3163253"/>
                </a:lnTo>
                <a:lnTo>
                  <a:pt x="1129513" y="3163253"/>
                </a:lnTo>
                <a:lnTo>
                  <a:pt x="1129513" y="3139592"/>
                </a:lnTo>
                <a:lnTo>
                  <a:pt x="1105510" y="3139592"/>
                </a:lnTo>
                <a:lnTo>
                  <a:pt x="1105510" y="3163253"/>
                </a:lnTo>
                <a:lnTo>
                  <a:pt x="1081849" y="3163253"/>
                </a:lnTo>
                <a:lnTo>
                  <a:pt x="1081849" y="3187256"/>
                </a:lnTo>
                <a:lnTo>
                  <a:pt x="1105510" y="3187256"/>
                </a:lnTo>
                <a:lnTo>
                  <a:pt x="1105510" y="3210916"/>
                </a:lnTo>
                <a:close/>
                <a:moveTo>
                  <a:pt x="1197064" y="3279153"/>
                </a:moveTo>
                <a:lnTo>
                  <a:pt x="1175118" y="3279153"/>
                </a:lnTo>
                <a:lnTo>
                  <a:pt x="1175118" y="3301441"/>
                </a:lnTo>
                <a:lnTo>
                  <a:pt x="1152830" y="3301441"/>
                </a:lnTo>
                <a:lnTo>
                  <a:pt x="1152830" y="3323387"/>
                </a:lnTo>
                <a:lnTo>
                  <a:pt x="1175118" y="3323387"/>
                </a:lnTo>
                <a:lnTo>
                  <a:pt x="1175118" y="3345675"/>
                </a:lnTo>
                <a:lnTo>
                  <a:pt x="1197064" y="3345675"/>
                </a:lnTo>
                <a:lnTo>
                  <a:pt x="1197064" y="3323387"/>
                </a:lnTo>
                <a:lnTo>
                  <a:pt x="1219352" y="3323387"/>
                </a:lnTo>
                <a:lnTo>
                  <a:pt x="1219352" y="3301441"/>
                </a:lnTo>
                <a:lnTo>
                  <a:pt x="1197064" y="3301441"/>
                </a:lnTo>
                <a:lnTo>
                  <a:pt x="1197064" y="3279153"/>
                </a:lnTo>
                <a:close/>
                <a:moveTo>
                  <a:pt x="1194321" y="3562045"/>
                </a:moveTo>
                <a:lnTo>
                  <a:pt x="1177861" y="3562045"/>
                </a:lnTo>
                <a:lnTo>
                  <a:pt x="1177861" y="3578504"/>
                </a:lnTo>
                <a:lnTo>
                  <a:pt x="1161402" y="3578504"/>
                </a:lnTo>
                <a:lnTo>
                  <a:pt x="1161402" y="3594964"/>
                </a:lnTo>
                <a:lnTo>
                  <a:pt x="1177861" y="3594964"/>
                </a:lnTo>
                <a:lnTo>
                  <a:pt x="1177861" y="3611423"/>
                </a:lnTo>
                <a:lnTo>
                  <a:pt x="1194321" y="3611423"/>
                </a:lnTo>
                <a:lnTo>
                  <a:pt x="1194321" y="3594964"/>
                </a:lnTo>
                <a:lnTo>
                  <a:pt x="1210780" y="3594964"/>
                </a:lnTo>
                <a:lnTo>
                  <a:pt x="1210780" y="3578504"/>
                </a:lnTo>
                <a:lnTo>
                  <a:pt x="1194321" y="3578504"/>
                </a:lnTo>
                <a:lnTo>
                  <a:pt x="1194321" y="3562045"/>
                </a:lnTo>
                <a:close/>
                <a:moveTo>
                  <a:pt x="921029" y="3284296"/>
                </a:moveTo>
                <a:lnTo>
                  <a:pt x="902513" y="3284296"/>
                </a:lnTo>
                <a:lnTo>
                  <a:pt x="902513" y="3303156"/>
                </a:lnTo>
                <a:lnTo>
                  <a:pt x="883653" y="3303156"/>
                </a:lnTo>
                <a:lnTo>
                  <a:pt x="883653" y="3321672"/>
                </a:lnTo>
                <a:lnTo>
                  <a:pt x="902513" y="3321672"/>
                </a:lnTo>
                <a:lnTo>
                  <a:pt x="902513" y="3340532"/>
                </a:lnTo>
                <a:lnTo>
                  <a:pt x="921029" y="3340532"/>
                </a:lnTo>
                <a:lnTo>
                  <a:pt x="921029" y="3321672"/>
                </a:lnTo>
                <a:lnTo>
                  <a:pt x="939889" y="3321672"/>
                </a:lnTo>
                <a:lnTo>
                  <a:pt x="939889" y="3303156"/>
                </a:lnTo>
                <a:lnTo>
                  <a:pt x="921029" y="3303156"/>
                </a:lnTo>
                <a:lnTo>
                  <a:pt x="921029" y="3284296"/>
                </a:lnTo>
                <a:close/>
                <a:moveTo>
                  <a:pt x="1123683" y="3705035"/>
                </a:moveTo>
                <a:lnTo>
                  <a:pt x="1111339" y="3705035"/>
                </a:lnTo>
                <a:lnTo>
                  <a:pt x="1111339" y="3717722"/>
                </a:lnTo>
                <a:lnTo>
                  <a:pt x="1098652" y="3717722"/>
                </a:lnTo>
                <a:lnTo>
                  <a:pt x="1098652" y="3730066"/>
                </a:lnTo>
                <a:lnTo>
                  <a:pt x="1111339" y="3730066"/>
                </a:lnTo>
                <a:lnTo>
                  <a:pt x="1111339" y="3742754"/>
                </a:lnTo>
                <a:lnTo>
                  <a:pt x="1123683" y="3742754"/>
                </a:lnTo>
                <a:lnTo>
                  <a:pt x="1123683" y="3730066"/>
                </a:lnTo>
                <a:lnTo>
                  <a:pt x="1136371" y="3730066"/>
                </a:lnTo>
                <a:lnTo>
                  <a:pt x="1136371" y="3717722"/>
                </a:lnTo>
                <a:lnTo>
                  <a:pt x="1123683" y="3717722"/>
                </a:lnTo>
                <a:lnTo>
                  <a:pt x="1123683" y="3705035"/>
                </a:lnTo>
                <a:close/>
                <a:moveTo>
                  <a:pt x="1126769" y="3421799"/>
                </a:moveTo>
                <a:lnTo>
                  <a:pt x="1108253" y="3421799"/>
                </a:lnTo>
                <a:lnTo>
                  <a:pt x="1108253" y="3440316"/>
                </a:lnTo>
                <a:lnTo>
                  <a:pt x="1089736" y="3440316"/>
                </a:lnTo>
                <a:lnTo>
                  <a:pt x="1089736" y="3458832"/>
                </a:lnTo>
                <a:lnTo>
                  <a:pt x="1108253" y="3458832"/>
                </a:lnTo>
                <a:lnTo>
                  <a:pt x="1108253" y="3477349"/>
                </a:lnTo>
                <a:lnTo>
                  <a:pt x="1126769" y="3477349"/>
                </a:lnTo>
                <a:lnTo>
                  <a:pt x="1126769" y="3458832"/>
                </a:lnTo>
                <a:lnTo>
                  <a:pt x="1145286" y="3458832"/>
                </a:lnTo>
                <a:lnTo>
                  <a:pt x="1145286" y="3440316"/>
                </a:lnTo>
                <a:lnTo>
                  <a:pt x="1126769" y="3440316"/>
                </a:lnTo>
                <a:lnTo>
                  <a:pt x="1126769" y="3421799"/>
                </a:lnTo>
                <a:close/>
                <a:moveTo>
                  <a:pt x="717004" y="2867673"/>
                </a:moveTo>
                <a:lnTo>
                  <a:pt x="695058" y="2867673"/>
                </a:lnTo>
                <a:lnTo>
                  <a:pt x="695058" y="2889961"/>
                </a:lnTo>
                <a:lnTo>
                  <a:pt x="672770" y="2889961"/>
                </a:lnTo>
                <a:lnTo>
                  <a:pt x="672770" y="2911907"/>
                </a:lnTo>
                <a:lnTo>
                  <a:pt x="695058" y="2911907"/>
                </a:lnTo>
                <a:lnTo>
                  <a:pt x="695058" y="2934195"/>
                </a:lnTo>
                <a:lnTo>
                  <a:pt x="717004" y="2934195"/>
                </a:lnTo>
                <a:lnTo>
                  <a:pt x="717004" y="2911907"/>
                </a:lnTo>
                <a:lnTo>
                  <a:pt x="739292" y="2911907"/>
                </a:lnTo>
                <a:lnTo>
                  <a:pt x="739292" y="2889961"/>
                </a:lnTo>
                <a:lnTo>
                  <a:pt x="717004" y="2889961"/>
                </a:lnTo>
                <a:lnTo>
                  <a:pt x="717004" y="2867673"/>
                </a:lnTo>
                <a:close/>
                <a:moveTo>
                  <a:pt x="714946" y="3148508"/>
                </a:moveTo>
                <a:lnTo>
                  <a:pt x="697116" y="3148508"/>
                </a:lnTo>
                <a:lnTo>
                  <a:pt x="697116" y="3166339"/>
                </a:lnTo>
                <a:lnTo>
                  <a:pt x="679285" y="3166339"/>
                </a:lnTo>
                <a:lnTo>
                  <a:pt x="679285" y="3184169"/>
                </a:lnTo>
                <a:lnTo>
                  <a:pt x="697116" y="3184169"/>
                </a:lnTo>
                <a:lnTo>
                  <a:pt x="697116" y="3202000"/>
                </a:lnTo>
                <a:lnTo>
                  <a:pt x="714946" y="3202000"/>
                </a:lnTo>
                <a:lnTo>
                  <a:pt x="714946" y="3184169"/>
                </a:lnTo>
                <a:lnTo>
                  <a:pt x="732777" y="3184169"/>
                </a:lnTo>
                <a:lnTo>
                  <a:pt x="732777" y="3166339"/>
                </a:lnTo>
                <a:lnTo>
                  <a:pt x="714946" y="3166339"/>
                </a:lnTo>
                <a:lnTo>
                  <a:pt x="714946" y="3148508"/>
                </a:lnTo>
                <a:close/>
                <a:moveTo>
                  <a:pt x="782841" y="3287382"/>
                </a:moveTo>
                <a:lnTo>
                  <a:pt x="766381" y="3287382"/>
                </a:lnTo>
                <a:lnTo>
                  <a:pt x="766381" y="3304184"/>
                </a:lnTo>
                <a:lnTo>
                  <a:pt x="749579" y="3304184"/>
                </a:lnTo>
                <a:lnTo>
                  <a:pt x="749579" y="3320644"/>
                </a:lnTo>
                <a:lnTo>
                  <a:pt x="766381" y="3320644"/>
                </a:lnTo>
                <a:lnTo>
                  <a:pt x="766381" y="3337446"/>
                </a:lnTo>
                <a:lnTo>
                  <a:pt x="782841" y="3337446"/>
                </a:lnTo>
                <a:lnTo>
                  <a:pt x="782841" y="3320644"/>
                </a:lnTo>
                <a:lnTo>
                  <a:pt x="799643" y="3320644"/>
                </a:lnTo>
                <a:lnTo>
                  <a:pt x="799643" y="3304184"/>
                </a:lnTo>
                <a:lnTo>
                  <a:pt x="782841" y="3304184"/>
                </a:lnTo>
                <a:lnTo>
                  <a:pt x="782841" y="3287382"/>
                </a:lnTo>
                <a:close/>
                <a:moveTo>
                  <a:pt x="648767" y="2729827"/>
                </a:moveTo>
                <a:lnTo>
                  <a:pt x="626135" y="2729827"/>
                </a:lnTo>
                <a:lnTo>
                  <a:pt x="626135" y="2752458"/>
                </a:lnTo>
                <a:lnTo>
                  <a:pt x="603504" y="2752458"/>
                </a:lnTo>
                <a:lnTo>
                  <a:pt x="603504" y="2775090"/>
                </a:lnTo>
                <a:lnTo>
                  <a:pt x="626135" y="2775090"/>
                </a:lnTo>
                <a:lnTo>
                  <a:pt x="626135" y="2797721"/>
                </a:lnTo>
                <a:lnTo>
                  <a:pt x="648767" y="2797721"/>
                </a:lnTo>
                <a:lnTo>
                  <a:pt x="648767" y="2775090"/>
                </a:lnTo>
                <a:lnTo>
                  <a:pt x="671398" y="2775090"/>
                </a:lnTo>
                <a:lnTo>
                  <a:pt x="671398" y="2752458"/>
                </a:lnTo>
                <a:lnTo>
                  <a:pt x="648767" y="2752458"/>
                </a:lnTo>
                <a:lnTo>
                  <a:pt x="648767" y="2729827"/>
                </a:lnTo>
                <a:close/>
                <a:moveTo>
                  <a:pt x="785241" y="3006204"/>
                </a:moveTo>
                <a:lnTo>
                  <a:pt x="763981" y="3006204"/>
                </a:lnTo>
                <a:lnTo>
                  <a:pt x="763981" y="3027464"/>
                </a:lnTo>
                <a:lnTo>
                  <a:pt x="742721" y="3027464"/>
                </a:lnTo>
                <a:lnTo>
                  <a:pt x="742721" y="3048724"/>
                </a:lnTo>
                <a:lnTo>
                  <a:pt x="763981" y="3048724"/>
                </a:lnTo>
                <a:lnTo>
                  <a:pt x="763981" y="3069984"/>
                </a:lnTo>
                <a:lnTo>
                  <a:pt x="785241" y="3069984"/>
                </a:lnTo>
                <a:lnTo>
                  <a:pt x="785241" y="3048724"/>
                </a:lnTo>
                <a:lnTo>
                  <a:pt x="806501" y="3048724"/>
                </a:lnTo>
                <a:lnTo>
                  <a:pt x="806501" y="3027464"/>
                </a:lnTo>
                <a:lnTo>
                  <a:pt x="785241" y="3027464"/>
                </a:lnTo>
                <a:lnTo>
                  <a:pt x="785241" y="3006204"/>
                </a:lnTo>
                <a:close/>
                <a:moveTo>
                  <a:pt x="850735" y="3427286"/>
                </a:moveTo>
                <a:lnTo>
                  <a:pt x="835647" y="3427286"/>
                </a:lnTo>
                <a:lnTo>
                  <a:pt x="835647" y="3442030"/>
                </a:lnTo>
                <a:lnTo>
                  <a:pt x="820903" y="3442030"/>
                </a:lnTo>
                <a:lnTo>
                  <a:pt x="820903" y="3457118"/>
                </a:lnTo>
                <a:lnTo>
                  <a:pt x="835647" y="3457118"/>
                </a:lnTo>
                <a:lnTo>
                  <a:pt x="835647" y="3471863"/>
                </a:lnTo>
                <a:lnTo>
                  <a:pt x="850735" y="3471863"/>
                </a:lnTo>
                <a:lnTo>
                  <a:pt x="850735" y="3457118"/>
                </a:lnTo>
                <a:lnTo>
                  <a:pt x="865480" y="3457118"/>
                </a:lnTo>
                <a:lnTo>
                  <a:pt x="865480" y="3442030"/>
                </a:lnTo>
                <a:lnTo>
                  <a:pt x="850735" y="3442030"/>
                </a:lnTo>
                <a:lnTo>
                  <a:pt x="850735" y="3427286"/>
                </a:lnTo>
                <a:close/>
                <a:moveTo>
                  <a:pt x="918286" y="3567189"/>
                </a:moveTo>
                <a:lnTo>
                  <a:pt x="905256" y="3567189"/>
                </a:lnTo>
                <a:lnTo>
                  <a:pt x="905256" y="3580219"/>
                </a:lnTo>
                <a:lnTo>
                  <a:pt x="892226" y="3580219"/>
                </a:lnTo>
                <a:lnTo>
                  <a:pt x="892226" y="3593249"/>
                </a:lnTo>
                <a:lnTo>
                  <a:pt x="905256" y="3593249"/>
                </a:lnTo>
                <a:lnTo>
                  <a:pt x="905256" y="3606279"/>
                </a:lnTo>
                <a:lnTo>
                  <a:pt x="918286" y="3606279"/>
                </a:lnTo>
                <a:lnTo>
                  <a:pt x="918286" y="3593249"/>
                </a:lnTo>
                <a:lnTo>
                  <a:pt x="931316" y="3593249"/>
                </a:lnTo>
                <a:lnTo>
                  <a:pt x="931316" y="3580219"/>
                </a:lnTo>
                <a:lnTo>
                  <a:pt x="918286" y="3580219"/>
                </a:lnTo>
                <a:lnTo>
                  <a:pt x="918286" y="3567189"/>
                </a:lnTo>
                <a:close/>
                <a:moveTo>
                  <a:pt x="1882178" y="3556216"/>
                </a:moveTo>
                <a:lnTo>
                  <a:pt x="1861604" y="3556216"/>
                </a:lnTo>
                <a:lnTo>
                  <a:pt x="1861604" y="3576447"/>
                </a:lnTo>
                <a:lnTo>
                  <a:pt x="1841373" y="3576447"/>
                </a:lnTo>
                <a:lnTo>
                  <a:pt x="1841373" y="3597021"/>
                </a:lnTo>
                <a:lnTo>
                  <a:pt x="1861604" y="3597021"/>
                </a:lnTo>
                <a:lnTo>
                  <a:pt x="1861604" y="3617252"/>
                </a:lnTo>
                <a:lnTo>
                  <a:pt x="1882178" y="3617252"/>
                </a:lnTo>
                <a:lnTo>
                  <a:pt x="1882178" y="3597021"/>
                </a:lnTo>
                <a:lnTo>
                  <a:pt x="1902409" y="3597021"/>
                </a:lnTo>
                <a:lnTo>
                  <a:pt x="1902409" y="3576447"/>
                </a:lnTo>
                <a:lnTo>
                  <a:pt x="1882178" y="3576447"/>
                </a:lnTo>
                <a:lnTo>
                  <a:pt x="1882178" y="3556216"/>
                </a:lnTo>
                <a:close/>
                <a:moveTo>
                  <a:pt x="830847" y="2937624"/>
                </a:moveTo>
                <a:lnTo>
                  <a:pt x="855535" y="2937624"/>
                </a:lnTo>
                <a:lnTo>
                  <a:pt x="855535" y="2913278"/>
                </a:lnTo>
                <a:lnTo>
                  <a:pt x="879881" y="2913278"/>
                </a:lnTo>
                <a:lnTo>
                  <a:pt x="879881" y="2888590"/>
                </a:lnTo>
                <a:lnTo>
                  <a:pt x="855535" y="2888590"/>
                </a:lnTo>
                <a:lnTo>
                  <a:pt x="855535" y="2864244"/>
                </a:lnTo>
                <a:lnTo>
                  <a:pt x="830847" y="2864244"/>
                </a:lnTo>
                <a:lnTo>
                  <a:pt x="830847" y="2888590"/>
                </a:lnTo>
                <a:lnTo>
                  <a:pt x="806501" y="2888590"/>
                </a:lnTo>
                <a:lnTo>
                  <a:pt x="806501" y="2913278"/>
                </a:lnTo>
                <a:lnTo>
                  <a:pt x="830847" y="2913278"/>
                </a:lnTo>
                <a:lnTo>
                  <a:pt x="830847" y="2937624"/>
                </a:lnTo>
                <a:close/>
                <a:moveTo>
                  <a:pt x="712546" y="3430029"/>
                </a:moveTo>
                <a:lnTo>
                  <a:pt x="699516" y="3430029"/>
                </a:lnTo>
                <a:lnTo>
                  <a:pt x="699516" y="3443059"/>
                </a:lnTo>
                <a:lnTo>
                  <a:pt x="686486" y="3443059"/>
                </a:lnTo>
                <a:lnTo>
                  <a:pt x="686486" y="3456089"/>
                </a:lnTo>
                <a:lnTo>
                  <a:pt x="699516" y="3456089"/>
                </a:lnTo>
                <a:lnTo>
                  <a:pt x="699516" y="3469119"/>
                </a:lnTo>
                <a:lnTo>
                  <a:pt x="712546" y="3469119"/>
                </a:lnTo>
                <a:lnTo>
                  <a:pt x="712546" y="3456089"/>
                </a:lnTo>
                <a:lnTo>
                  <a:pt x="725576" y="3456089"/>
                </a:lnTo>
                <a:lnTo>
                  <a:pt x="725576" y="3443059"/>
                </a:lnTo>
                <a:lnTo>
                  <a:pt x="712546" y="3443059"/>
                </a:lnTo>
                <a:lnTo>
                  <a:pt x="712546" y="3430029"/>
                </a:lnTo>
                <a:close/>
                <a:moveTo>
                  <a:pt x="1741246" y="3841166"/>
                </a:moveTo>
                <a:lnTo>
                  <a:pt x="1728216" y="3841166"/>
                </a:lnTo>
                <a:lnTo>
                  <a:pt x="1728216" y="3854539"/>
                </a:lnTo>
                <a:lnTo>
                  <a:pt x="1714843" y="3854539"/>
                </a:lnTo>
                <a:lnTo>
                  <a:pt x="1714843" y="3867569"/>
                </a:lnTo>
                <a:lnTo>
                  <a:pt x="1728216" y="3867569"/>
                </a:lnTo>
                <a:lnTo>
                  <a:pt x="1728216" y="3880942"/>
                </a:lnTo>
                <a:lnTo>
                  <a:pt x="1741246" y="3880942"/>
                </a:lnTo>
                <a:lnTo>
                  <a:pt x="1741246" y="3867569"/>
                </a:lnTo>
                <a:lnTo>
                  <a:pt x="1754619" y="3867569"/>
                </a:lnTo>
                <a:lnTo>
                  <a:pt x="1754619" y="3854539"/>
                </a:lnTo>
                <a:lnTo>
                  <a:pt x="1741246" y="3854539"/>
                </a:lnTo>
                <a:lnTo>
                  <a:pt x="1741246" y="3841166"/>
                </a:lnTo>
                <a:close/>
                <a:moveTo>
                  <a:pt x="1674381" y="3699205"/>
                </a:moveTo>
                <a:lnTo>
                  <a:pt x="1657921" y="3699205"/>
                </a:lnTo>
                <a:lnTo>
                  <a:pt x="1657921" y="3715664"/>
                </a:lnTo>
                <a:lnTo>
                  <a:pt x="1641462" y="3715664"/>
                </a:lnTo>
                <a:lnTo>
                  <a:pt x="1641462" y="3732124"/>
                </a:lnTo>
                <a:lnTo>
                  <a:pt x="1657921" y="3732124"/>
                </a:lnTo>
                <a:lnTo>
                  <a:pt x="1657921" y="3748583"/>
                </a:lnTo>
                <a:lnTo>
                  <a:pt x="1674381" y="3748583"/>
                </a:lnTo>
                <a:lnTo>
                  <a:pt x="1674381" y="3732124"/>
                </a:lnTo>
                <a:lnTo>
                  <a:pt x="1690840" y="3732124"/>
                </a:lnTo>
                <a:lnTo>
                  <a:pt x="1690840" y="3715664"/>
                </a:lnTo>
                <a:lnTo>
                  <a:pt x="1674381" y="3715664"/>
                </a:lnTo>
                <a:lnTo>
                  <a:pt x="1674381" y="3699205"/>
                </a:lnTo>
                <a:close/>
                <a:moveTo>
                  <a:pt x="1677467" y="3415627"/>
                </a:moveTo>
                <a:lnTo>
                  <a:pt x="1654835" y="3415627"/>
                </a:lnTo>
                <a:lnTo>
                  <a:pt x="1654835" y="3438258"/>
                </a:lnTo>
                <a:lnTo>
                  <a:pt x="1632204" y="3438258"/>
                </a:lnTo>
                <a:lnTo>
                  <a:pt x="1632204" y="3460890"/>
                </a:lnTo>
                <a:lnTo>
                  <a:pt x="1654835" y="3460890"/>
                </a:lnTo>
                <a:lnTo>
                  <a:pt x="1654835" y="3483521"/>
                </a:lnTo>
                <a:lnTo>
                  <a:pt x="1677467" y="3483521"/>
                </a:lnTo>
                <a:lnTo>
                  <a:pt x="1677467" y="3460890"/>
                </a:lnTo>
                <a:lnTo>
                  <a:pt x="1700098" y="3460890"/>
                </a:lnTo>
                <a:lnTo>
                  <a:pt x="1700098" y="3438258"/>
                </a:lnTo>
                <a:lnTo>
                  <a:pt x="1677467" y="3438258"/>
                </a:lnTo>
                <a:lnTo>
                  <a:pt x="1677467" y="3415627"/>
                </a:lnTo>
                <a:close/>
                <a:moveTo>
                  <a:pt x="1604086" y="3841852"/>
                </a:moveTo>
                <a:lnTo>
                  <a:pt x="1591056" y="3841852"/>
                </a:lnTo>
                <a:lnTo>
                  <a:pt x="1591056" y="3854539"/>
                </a:lnTo>
                <a:lnTo>
                  <a:pt x="1578369" y="3854539"/>
                </a:lnTo>
                <a:lnTo>
                  <a:pt x="1578369" y="3867569"/>
                </a:lnTo>
                <a:lnTo>
                  <a:pt x="1591056" y="3867569"/>
                </a:lnTo>
                <a:lnTo>
                  <a:pt x="1591056" y="3880256"/>
                </a:lnTo>
                <a:lnTo>
                  <a:pt x="1604086" y="3880256"/>
                </a:lnTo>
                <a:lnTo>
                  <a:pt x="1604086" y="3867569"/>
                </a:lnTo>
                <a:lnTo>
                  <a:pt x="1616773" y="3867569"/>
                </a:lnTo>
                <a:lnTo>
                  <a:pt x="1616773" y="3854539"/>
                </a:lnTo>
                <a:lnTo>
                  <a:pt x="1604086" y="3854539"/>
                </a:lnTo>
                <a:lnTo>
                  <a:pt x="1604086" y="3841852"/>
                </a:lnTo>
                <a:close/>
                <a:moveTo>
                  <a:pt x="1607172" y="3557588"/>
                </a:moveTo>
                <a:lnTo>
                  <a:pt x="1587970" y="3557588"/>
                </a:lnTo>
                <a:lnTo>
                  <a:pt x="1587970" y="3577133"/>
                </a:lnTo>
                <a:lnTo>
                  <a:pt x="1568425" y="3577133"/>
                </a:lnTo>
                <a:lnTo>
                  <a:pt x="1568425" y="3596335"/>
                </a:lnTo>
                <a:lnTo>
                  <a:pt x="1587970" y="3596335"/>
                </a:lnTo>
                <a:lnTo>
                  <a:pt x="1587970" y="3615881"/>
                </a:lnTo>
                <a:lnTo>
                  <a:pt x="1607172" y="3615881"/>
                </a:lnTo>
                <a:lnTo>
                  <a:pt x="1607172" y="3596335"/>
                </a:lnTo>
                <a:lnTo>
                  <a:pt x="1626718" y="3596335"/>
                </a:lnTo>
                <a:lnTo>
                  <a:pt x="1626718" y="3577133"/>
                </a:lnTo>
                <a:lnTo>
                  <a:pt x="1607172" y="3577133"/>
                </a:lnTo>
                <a:lnTo>
                  <a:pt x="1607172" y="3557588"/>
                </a:lnTo>
                <a:close/>
                <a:moveTo>
                  <a:pt x="1539964" y="3416313"/>
                </a:moveTo>
                <a:lnTo>
                  <a:pt x="1518018" y="3416313"/>
                </a:lnTo>
                <a:lnTo>
                  <a:pt x="1518018" y="3438601"/>
                </a:lnTo>
                <a:lnTo>
                  <a:pt x="1495730" y="3438601"/>
                </a:lnTo>
                <a:lnTo>
                  <a:pt x="1495730" y="3460547"/>
                </a:lnTo>
                <a:lnTo>
                  <a:pt x="1518018" y="3460547"/>
                </a:lnTo>
                <a:lnTo>
                  <a:pt x="1518018" y="3482835"/>
                </a:lnTo>
                <a:lnTo>
                  <a:pt x="1539964" y="3482835"/>
                </a:lnTo>
                <a:lnTo>
                  <a:pt x="1539964" y="3460547"/>
                </a:lnTo>
                <a:lnTo>
                  <a:pt x="1562252" y="3460547"/>
                </a:lnTo>
                <a:lnTo>
                  <a:pt x="1562252" y="3438601"/>
                </a:lnTo>
                <a:lnTo>
                  <a:pt x="1539964" y="3438601"/>
                </a:lnTo>
                <a:lnTo>
                  <a:pt x="1539964" y="3416313"/>
                </a:lnTo>
                <a:close/>
                <a:moveTo>
                  <a:pt x="1878749" y="3840480"/>
                </a:moveTo>
                <a:lnTo>
                  <a:pt x="1865033" y="3840480"/>
                </a:lnTo>
                <a:lnTo>
                  <a:pt x="1865033" y="3854196"/>
                </a:lnTo>
                <a:lnTo>
                  <a:pt x="1851317" y="3854196"/>
                </a:lnTo>
                <a:lnTo>
                  <a:pt x="1851317" y="3867912"/>
                </a:lnTo>
                <a:lnTo>
                  <a:pt x="1865033" y="3867912"/>
                </a:lnTo>
                <a:lnTo>
                  <a:pt x="1865033" y="3881628"/>
                </a:lnTo>
                <a:lnTo>
                  <a:pt x="1878749" y="3881628"/>
                </a:lnTo>
                <a:lnTo>
                  <a:pt x="1878749" y="3867912"/>
                </a:lnTo>
                <a:lnTo>
                  <a:pt x="1892465" y="3867912"/>
                </a:lnTo>
                <a:lnTo>
                  <a:pt x="1892465" y="3854196"/>
                </a:lnTo>
                <a:lnTo>
                  <a:pt x="1878749" y="3854196"/>
                </a:lnTo>
                <a:lnTo>
                  <a:pt x="1878749" y="3840480"/>
                </a:lnTo>
                <a:close/>
                <a:moveTo>
                  <a:pt x="1744675" y="3556902"/>
                </a:moveTo>
                <a:lnTo>
                  <a:pt x="1724787" y="3556902"/>
                </a:lnTo>
                <a:lnTo>
                  <a:pt x="1724787" y="3576790"/>
                </a:lnTo>
                <a:lnTo>
                  <a:pt x="1704899" y="3576790"/>
                </a:lnTo>
                <a:lnTo>
                  <a:pt x="1704899" y="3596678"/>
                </a:lnTo>
                <a:lnTo>
                  <a:pt x="1724787" y="3596678"/>
                </a:lnTo>
                <a:lnTo>
                  <a:pt x="1724787" y="3616566"/>
                </a:lnTo>
                <a:lnTo>
                  <a:pt x="1744675" y="3616566"/>
                </a:lnTo>
                <a:lnTo>
                  <a:pt x="1744675" y="3596678"/>
                </a:lnTo>
                <a:lnTo>
                  <a:pt x="1764563" y="3596678"/>
                </a:lnTo>
                <a:lnTo>
                  <a:pt x="1764563" y="3576790"/>
                </a:lnTo>
                <a:lnTo>
                  <a:pt x="1744675" y="3576790"/>
                </a:lnTo>
                <a:lnTo>
                  <a:pt x="1744675" y="3556902"/>
                </a:lnTo>
                <a:close/>
                <a:moveTo>
                  <a:pt x="1814970" y="3414598"/>
                </a:moveTo>
                <a:lnTo>
                  <a:pt x="1791652" y="3414598"/>
                </a:lnTo>
                <a:lnTo>
                  <a:pt x="1791652" y="3437915"/>
                </a:lnTo>
                <a:lnTo>
                  <a:pt x="1768335" y="3437915"/>
                </a:lnTo>
                <a:lnTo>
                  <a:pt x="1768335" y="3461233"/>
                </a:lnTo>
                <a:lnTo>
                  <a:pt x="1791652" y="3461233"/>
                </a:lnTo>
                <a:lnTo>
                  <a:pt x="1791652" y="3484550"/>
                </a:lnTo>
                <a:lnTo>
                  <a:pt x="1814970" y="3484550"/>
                </a:lnTo>
                <a:lnTo>
                  <a:pt x="1814970" y="3461233"/>
                </a:lnTo>
                <a:lnTo>
                  <a:pt x="1838287" y="3461233"/>
                </a:lnTo>
                <a:lnTo>
                  <a:pt x="1838287" y="3437915"/>
                </a:lnTo>
                <a:lnTo>
                  <a:pt x="1814970" y="3437915"/>
                </a:lnTo>
                <a:lnTo>
                  <a:pt x="1814970" y="3414598"/>
                </a:lnTo>
                <a:close/>
                <a:moveTo>
                  <a:pt x="1811884" y="3698519"/>
                </a:moveTo>
                <a:lnTo>
                  <a:pt x="1794739" y="3698519"/>
                </a:lnTo>
                <a:lnTo>
                  <a:pt x="1794739" y="3715322"/>
                </a:lnTo>
                <a:lnTo>
                  <a:pt x="1777936" y="3715322"/>
                </a:lnTo>
                <a:lnTo>
                  <a:pt x="1777936" y="3732467"/>
                </a:lnTo>
                <a:lnTo>
                  <a:pt x="1794739" y="3732467"/>
                </a:lnTo>
                <a:lnTo>
                  <a:pt x="1794739" y="3749269"/>
                </a:lnTo>
                <a:lnTo>
                  <a:pt x="1811884" y="3749269"/>
                </a:lnTo>
                <a:lnTo>
                  <a:pt x="1811884" y="3732467"/>
                </a:lnTo>
                <a:lnTo>
                  <a:pt x="1828686" y="3732467"/>
                </a:lnTo>
                <a:lnTo>
                  <a:pt x="1828686" y="3715322"/>
                </a:lnTo>
                <a:lnTo>
                  <a:pt x="1811884" y="3715322"/>
                </a:lnTo>
                <a:lnTo>
                  <a:pt x="1811884" y="3698519"/>
                </a:lnTo>
                <a:close/>
                <a:moveTo>
                  <a:pt x="1402461" y="3417684"/>
                </a:moveTo>
                <a:lnTo>
                  <a:pt x="1381201" y="3417684"/>
                </a:lnTo>
                <a:lnTo>
                  <a:pt x="1381201" y="3438944"/>
                </a:lnTo>
                <a:lnTo>
                  <a:pt x="1359941" y="3438944"/>
                </a:lnTo>
                <a:lnTo>
                  <a:pt x="1359941" y="3460204"/>
                </a:lnTo>
                <a:lnTo>
                  <a:pt x="1381201" y="3460204"/>
                </a:lnTo>
                <a:lnTo>
                  <a:pt x="1381201" y="3481464"/>
                </a:lnTo>
                <a:lnTo>
                  <a:pt x="1402461" y="3481464"/>
                </a:lnTo>
                <a:lnTo>
                  <a:pt x="1402461" y="3460204"/>
                </a:lnTo>
                <a:lnTo>
                  <a:pt x="1423721" y="3460204"/>
                </a:lnTo>
                <a:lnTo>
                  <a:pt x="1423721" y="3438944"/>
                </a:lnTo>
                <a:lnTo>
                  <a:pt x="1402461" y="3438944"/>
                </a:lnTo>
                <a:lnTo>
                  <a:pt x="1402461" y="3417684"/>
                </a:lnTo>
                <a:close/>
                <a:moveTo>
                  <a:pt x="1334910" y="3277438"/>
                </a:moveTo>
                <a:lnTo>
                  <a:pt x="1311592" y="3277438"/>
                </a:lnTo>
                <a:lnTo>
                  <a:pt x="1311592" y="3300755"/>
                </a:lnTo>
                <a:lnTo>
                  <a:pt x="1288275" y="3300755"/>
                </a:lnTo>
                <a:lnTo>
                  <a:pt x="1288275" y="3324073"/>
                </a:lnTo>
                <a:lnTo>
                  <a:pt x="1311592" y="3324073"/>
                </a:lnTo>
                <a:lnTo>
                  <a:pt x="1311592" y="3347390"/>
                </a:lnTo>
                <a:lnTo>
                  <a:pt x="1334910" y="3347390"/>
                </a:lnTo>
                <a:lnTo>
                  <a:pt x="1334910" y="3324073"/>
                </a:lnTo>
                <a:lnTo>
                  <a:pt x="1358227" y="3324073"/>
                </a:lnTo>
                <a:lnTo>
                  <a:pt x="1358227" y="3300755"/>
                </a:lnTo>
                <a:lnTo>
                  <a:pt x="1334910" y="3300755"/>
                </a:lnTo>
                <a:lnTo>
                  <a:pt x="1334910" y="3277438"/>
                </a:lnTo>
                <a:close/>
                <a:moveTo>
                  <a:pt x="1399375" y="3701263"/>
                </a:moveTo>
                <a:lnTo>
                  <a:pt x="1384287" y="3701263"/>
                </a:lnTo>
                <a:lnTo>
                  <a:pt x="1384287" y="3716350"/>
                </a:lnTo>
                <a:lnTo>
                  <a:pt x="1369200" y="3716350"/>
                </a:lnTo>
                <a:lnTo>
                  <a:pt x="1369200" y="3731438"/>
                </a:lnTo>
                <a:lnTo>
                  <a:pt x="1384287" y="3731438"/>
                </a:lnTo>
                <a:lnTo>
                  <a:pt x="1384287" y="3746525"/>
                </a:lnTo>
                <a:lnTo>
                  <a:pt x="1399375" y="3746525"/>
                </a:lnTo>
                <a:lnTo>
                  <a:pt x="1399375" y="3731438"/>
                </a:lnTo>
                <a:lnTo>
                  <a:pt x="1414462" y="3731438"/>
                </a:lnTo>
                <a:lnTo>
                  <a:pt x="1414462" y="3716350"/>
                </a:lnTo>
                <a:lnTo>
                  <a:pt x="1399375" y="3716350"/>
                </a:lnTo>
                <a:lnTo>
                  <a:pt x="1399375" y="3701263"/>
                </a:lnTo>
                <a:close/>
                <a:moveTo>
                  <a:pt x="1332166" y="3560331"/>
                </a:moveTo>
                <a:lnTo>
                  <a:pt x="1314336" y="3560331"/>
                </a:lnTo>
                <a:lnTo>
                  <a:pt x="1314336" y="3577819"/>
                </a:lnTo>
                <a:lnTo>
                  <a:pt x="1296848" y="3577819"/>
                </a:lnTo>
                <a:lnTo>
                  <a:pt x="1296848" y="3595649"/>
                </a:lnTo>
                <a:lnTo>
                  <a:pt x="1314336" y="3595649"/>
                </a:lnTo>
                <a:lnTo>
                  <a:pt x="1314336" y="3613137"/>
                </a:lnTo>
                <a:lnTo>
                  <a:pt x="1332166" y="3613137"/>
                </a:lnTo>
                <a:lnTo>
                  <a:pt x="1332166" y="3595649"/>
                </a:lnTo>
                <a:lnTo>
                  <a:pt x="1349654" y="3595649"/>
                </a:lnTo>
                <a:lnTo>
                  <a:pt x="1349654" y="3577819"/>
                </a:lnTo>
                <a:lnTo>
                  <a:pt x="1332166" y="3577819"/>
                </a:lnTo>
                <a:lnTo>
                  <a:pt x="1332166" y="3560331"/>
                </a:lnTo>
                <a:close/>
                <a:moveTo>
                  <a:pt x="1264615" y="3419399"/>
                </a:moveTo>
                <a:lnTo>
                  <a:pt x="1244727" y="3419399"/>
                </a:lnTo>
                <a:lnTo>
                  <a:pt x="1244727" y="3439630"/>
                </a:lnTo>
                <a:lnTo>
                  <a:pt x="1224496" y="3439630"/>
                </a:lnTo>
                <a:lnTo>
                  <a:pt x="1224496" y="3459518"/>
                </a:lnTo>
                <a:lnTo>
                  <a:pt x="1244727" y="3459518"/>
                </a:lnTo>
                <a:lnTo>
                  <a:pt x="1244727" y="3479749"/>
                </a:lnTo>
                <a:lnTo>
                  <a:pt x="1264615" y="3479749"/>
                </a:lnTo>
                <a:lnTo>
                  <a:pt x="1264615" y="3459518"/>
                </a:lnTo>
                <a:lnTo>
                  <a:pt x="1284846" y="3459518"/>
                </a:lnTo>
                <a:lnTo>
                  <a:pt x="1284846" y="3439630"/>
                </a:lnTo>
                <a:lnTo>
                  <a:pt x="1264615" y="3439630"/>
                </a:lnTo>
                <a:lnTo>
                  <a:pt x="1264615" y="3419399"/>
                </a:lnTo>
                <a:close/>
                <a:moveTo>
                  <a:pt x="1536878" y="3699891"/>
                </a:moveTo>
                <a:lnTo>
                  <a:pt x="1521104" y="3699891"/>
                </a:lnTo>
                <a:lnTo>
                  <a:pt x="1521104" y="3716007"/>
                </a:lnTo>
                <a:lnTo>
                  <a:pt x="1504988" y="3716007"/>
                </a:lnTo>
                <a:lnTo>
                  <a:pt x="1504988" y="3731781"/>
                </a:lnTo>
                <a:lnTo>
                  <a:pt x="1521104" y="3731781"/>
                </a:lnTo>
                <a:lnTo>
                  <a:pt x="1521104" y="3747897"/>
                </a:lnTo>
                <a:lnTo>
                  <a:pt x="1536878" y="3747897"/>
                </a:lnTo>
                <a:lnTo>
                  <a:pt x="1536878" y="3731781"/>
                </a:lnTo>
                <a:lnTo>
                  <a:pt x="1552994" y="3731781"/>
                </a:lnTo>
                <a:lnTo>
                  <a:pt x="1552994" y="3716007"/>
                </a:lnTo>
                <a:lnTo>
                  <a:pt x="1536878" y="3716007"/>
                </a:lnTo>
                <a:lnTo>
                  <a:pt x="1536878" y="3699891"/>
                </a:lnTo>
                <a:close/>
                <a:moveTo>
                  <a:pt x="1466583" y="3842880"/>
                </a:moveTo>
                <a:lnTo>
                  <a:pt x="1454239" y="3842880"/>
                </a:lnTo>
                <a:lnTo>
                  <a:pt x="1454239" y="3854882"/>
                </a:lnTo>
                <a:lnTo>
                  <a:pt x="1442237" y="3854882"/>
                </a:lnTo>
                <a:lnTo>
                  <a:pt x="1442237" y="3867226"/>
                </a:lnTo>
                <a:lnTo>
                  <a:pt x="1454239" y="3867226"/>
                </a:lnTo>
                <a:lnTo>
                  <a:pt x="1454239" y="3879228"/>
                </a:lnTo>
                <a:lnTo>
                  <a:pt x="1466583" y="3879228"/>
                </a:lnTo>
                <a:lnTo>
                  <a:pt x="1466583" y="3867226"/>
                </a:lnTo>
                <a:lnTo>
                  <a:pt x="1478585" y="3867226"/>
                </a:lnTo>
                <a:lnTo>
                  <a:pt x="1478585" y="3854882"/>
                </a:lnTo>
                <a:lnTo>
                  <a:pt x="1466583" y="3854882"/>
                </a:lnTo>
                <a:lnTo>
                  <a:pt x="1466583" y="3842880"/>
                </a:lnTo>
                <a:close/>
                <a:moveTo>
                  <a:pt x="1261529" y="3703320"/>
                </a:moveTo>
                <a:lnTo>
                  <a:pt x="1247813" y="3703320"/>
                </a:lnTo>
                <a:lnTo>
                  <a:pt x="1247813" y="3717036"/>
                </a:lnTo>
                <a:lnTo>
                  <a:pt x="1234097" y="3717036"/>
                </a:lnTo>
                <a:lnTo>
                  <a:pt x="1234097" y="3730752"/>
                </a:lnTo>
                <a:lnTo>
                  <a:pt x="1247813" y="3730752"/>
                </a:lnTo>
                <a:lnTo>
                  <a:pt x="1247813" y="3744468"/>
                </a:lnTo>
                <a:lnTo>
                  <a:pt x="1261529" y="3744468"/>
                </a:lnTo>
                <a:lnTo>
                  <a:pt x="1261529" y="3730752"/>
                </a:lnTo>
                <a:lnTo>
                  <a:pt x="1275245" y="3730752"/>
                </a:lnTo>
                <a:lnTo>
                  <a:pt x="1275245" y="3717036"/>
                </a:lnTo>
                <a:lnTo>
                  <a:pt x="1261529" y="3717036"/>
                </a:lnTo>
                <a:lnTo>
                  <a:pt x="1261529" y="3703320"/>
                </a:lnTo>
                <a:close/>
                <a:moveTo>
                  <a:pt x="1469669" y="3558616"/>
                </a:moveTo>
                <a:lnTo>
                  <a:pt x="1451153" y="3558616"/>
                </a:lnTo>
                <a:lnTo>
                  <a:pt x="1451153" y="3577476"/>
                </a:lnTo>
                <a:lnTo>
                  <a:pt x="1432293" y="3577476"/>
                </a:lnTo>
                <a:lnTo>
                  <a:pt x="1432293" y="3595992"/>
                </a:lnTo>
                <a:lnTo>
                  <a:pt x="1451153" y="3595992"/>
                </a:lnTo>
                <a:lnTo>
                  <a:pt x="1451153" y="3614852"/>
                </a:lnTo>
                <a:lnTo>
                  <a:pt x="1469669" y="3614852"/>
                </a:lnTo>
                <a:lnTo>
                  <a:pt x="1469669" y="3595992"/>
                </a:lnTo>
                <a:lnTo>
                  <a:pt x="1488529" y="3595992"/>
                </a:lnTo>
                <a:lnTo>
                  <a:pt x="1488529" y="3577476"/>
                </a:lnTo>
                <a:lnTo>
                  <a:pt x="1469669" y="3577476"/>
                </a:lnTo>
                <a:lnTo>
                  <a:pt x="1469669" y="3558616"/>
                </a:lnTo>
                <a:close/>
                <a:moveTo>
                  <a:pt x="1448067" y="3349104"/>
                </a:moveTo>
                <a:lnTo>
                  <a:pt x="1472755" y="3349104"/>
                </a:lnTo>
                <a:lnTo>
                  <a:pt x="1472755" y="3324758"/>
                </a:lnTo>
                <a:lnTo>
                  <a:pt x="1497101" y="3324758"/>
                </a:lnTo>
                <a:lnTo>
                  <a:pt x="1497101" y="3300070"/>
                </a:lnTo>
                <a:lnTo>
                  <a:pt x="1472755" y="3300070"/>
                </a:lnTo>
                <a:lnTo>
                  <a:pt x="1472755" y="3275724"/>
                </a:lnTo>
                <a:lnTo>
                  <a:pt x="1448067" y="3275724"/>
                </a:lnTo>
                <a:lnTo>
                  <a:pt x="1448067" y="3300070"/>
                </a:lnTo>
                <a:lnTo>
                  <a:pt x="1423721" y="3300070"/>
                </a:lnTo>
                <a:lnTo>
                  <a:pt x="1423721" y="3324758"/>
                </a:lnTo>
                <a:lnTo>
                  <a:pt x="1448067" y="3324758"/>
                </a:lnTo>
                <a:lnTo>
                  <a:pt x="1448067" y="3349104"/>
                </a:lnTo>
                <a:close/>
                <a:moveTo>
                  <a:pt x="853135" y="3145079"/>
                </a:moveTo>
                <a:lnTo>
                  <a:pt x="833247" y="3145079"/>
                </a:lnTo>
                <a:lnTo>
                  <a:pt x="833247" y="3165310"/>
                </a:lnTo>
                <a:lnTo>
                  <a:pt x="813016" y="3165310"/>
                </a:lnTo>
                <a:lnTo>
                  <a:pt x="813016" y="3185198"/>
                </a:lnTo>
                <a:lnTo>
                  <a:pt x="833247" y="3185198"/>
                </a:lnTo>
                <a:lnTo>
                  <a:pt x="833247" y="3205429"/>
                </a:lnTo>
                <a:lnTo>
                  <a:pt x="853135" y="3205429"/>
                </a:lnTo>
                <a:lnTo>
                  <a:pt x="853135" y="3185198"/>
                </a:lnTo>
                <a:lnTo>
                  <a:pt x="873366" y="3185198"/>
                </a:lnTo>
                <a:lnTo>
                  <a:pt x="873366" y="3165310"/>
                </a:lnTo>
                <a:lnTo>
                  <a:pt x="853135" y="3165310"/>
                </a:lnTo>
                <a:lnTo>
                  <a:pt x="853135" y="3145079"/>
                </a:lnTo>
                <a:close/>
                <a:moveTo>
                  <a:pt x="233172" y="2742514"/>
                </a:moveTo>
                <a:lnTo>
                  <a:pt x="218770" y="2742514"/>
                </a:lnTo>
                <a:lnTo>
                  <a:pt x="218770" y="2756573"/>
                </a:lnTo>
                <a:lnTo>
                  <a:pt x="204711" y="2756573"/>
                </a:lnTo>
                <a:lnTo>
                  <a:pt x="204711" y="2770975"/>
                </a:lnTo>
                <a:lnTo>
                  <a:pt x="218770" y="2770975"/>
                </a:lnTo>
                <a:lnTo>
                  <a:pt x="218770" y="2785034"/>
                </a:lnTo>
                <a:lnTo>
                  <a:pt x="233172" y="2785034"/>
                </a:lnTo>
                <a:lnTo>
                  <a:pt x="233172" y="2770975"/>
                </a:lnTo>
                <a:lnTo>
                  <a:pt x="247231" y="2770975"/>
                </a:lnTo>
                <a:lnTo>
                  <a:pt x="247231" y="2756573"/>
                </a:lnTo>
                <a:lnTo>
                  <a:pt x="233172" y="2756573"/>
                </a:lnTo>
                <a:lnTo>
                  <a:pt x="233172" y="2742514"/>
                </a:lnTo>
                <a:close/>
                <a:moveTo>
                  <a:pt x="234201" y="2464422"/>
                </a:moveTo>
                <a:lnTo>
                  <a:pt x="217742" y="2464422"/>
                </a:lnTo>
                <a:lnTo>
                  <a:pt x="217742" y="2481224"/>
                </a:lnTo>
                <a:lnTo>
                  <a:pt x="200939" y="2481224"/>
                </a:lnTo>
                <a:lnTo>
                  <a:pt x="200939" y="2497684"/>
                </a:lnTo>
                <a:lnTo>
                  <a:pt x="217742" y="2497684"/>
                </a:lnTo>
                <a:lnTo>
                  <a:pt x="217742" y="2514486"/>
                </a:lnTo>
                <a:lnTo>
                  <a:pt x="234201" y="2514486"/>
                </a:lnTo>
                <a:lnTo>
                  <a:pt x="234201" y="2497684"/>
                </a:lnTo>
                <a:lnTo>
                  <a:pt x="251003" y="2497684"/>
                </a:lnTo>
                <a:lnTo>
                  <a:pt x="251003" y="2481224"/>
                </a:lnTo>
                <a:lnTo>
                  <a:pt x="234201" y="2481224"/>
                </a:lnTo>
                <a:lnTo>
                  <a:pt x="234201" y="2464422"/>
                </a:lnTo>
                <a:close/>
                <a:moveTo>
                  <a:pt x="165278" y="2328634"/>
                </a:moveTo>
                <a:lnTo>
                  <a:pt x="149504" y="2328634"/>
                </a:lnTo>
                <a:lnTo>
                  <a:pt x="149504" y="2344407"/>
                </a:lnTo>
                <a:lnTo>
                  <a:pt x="133731" y="2344407"/>
                </a:lnTo>
                <a:lnTo>
                  <a:pt x="133731" y="2360181"/>
                </a:lnTo>
                <a:lnTo>
                  <a:pt x="149504" y="2360181"/>
                </a:lnTo>
                <a:lnTo>
                  <a:pt x="149504" y="2375954"/>
                </a:lnTo>
                <a:lnTo>
                  <a:pt x="165278" y="2375954"/>
                </a:lnTo>
                <a:lnTo>
                  <a:pt x="165278" y="2360181"/>
                </a:lnTo>
                <a:lnTo>
                  <a:pt x="181051" y="2360181"/>
                </a:lnTo>
                <a:lnTo>
                  <a:pt x="181051" y="2344407"/>
                </a:lnTo>
                <a:lnTo>
                  <a:pt x="165278" y="2344407"/>
                </a:lnTo>
                <a:lnTo>
                  <a:pt x="165278" y="2328634"/>
                </a:lnTo>
                <a:close/>
                <a:moveTo>
                  <a:pt x="165964" y="2052599"/>
                </a:moveTo>
                <a:lnTo>
                  <a:pt x="148819" y="2052599"/>
                </a:lnTo>
                <a:lnTo>
                  <a:pt x="148819" y="2069402"/>
                </a:lnTo>
                <a:lnTo>
                  <a:pt x="132017" y="2069402"/>
                </a:lnTo>
                <a:lnTo>
                  <a:pt x="132017" y="2086547"/>
                </a:lnTo>
                <a:lnTo>
                  <a:pt x="148819" y="2086547"/>
                </a:lnTo>
                <a:lnTo>
                  <a:pt x="148819" y="2103349"/>
                </a:lnTo>
                <a:lnTo>
                  <a:pt x="165964" y="2103349"/>
                </a:lnTo>
                <a:lnTo>
                  <a:pt x="165964" y="2086547"/>
                </a:lnTo>
                <a:lnTo>
                  <a:pt x="182766" y="2086547"/>
                </a:lnTo>
                <a:lnTo>
                  <a:pt x="182766" y="2069402"/>
                </a:lnTo>
                <a:lnTo>
                  <a:pt x="165964" y="2069402"/>
                </a:lnTo>
                <a:lnTo>
                  <a:pt x="165964" y="2052599"/>
                </a:lnTo>
                <a:close/>
                <a:moveTo>
                  <a:pt x="165964" y="1778279"/>
                </a:moveTo>
                <a:lnTo>
                  <a:pt x="148819" y="1778279"/>
                </a:lnTo>
                <a:lnTo>
                  <a:pt x="148819" y="1795082"/>
                </a:lnTo>
                <a:lnTo>
                  <a:pt x="132017" y="1795082"/>
                </a:lnTo>
                <a:lnTo>
                  <a:pt x="132017" y="1812227"/>
                </a:lnTo>
                <a:lnTo>
                  <a:pt x="148819" y="1812227"/>
                </a:lnTo>
                <a:lnTo>
                  <a:pt x="148819" y="1829029"/>
                </a:lnTo>
                <a:lnTo>
                  <a:pt x="165964" y="1829029"/>
                </a:lnTo>
                <a:lnTo>
                  <a:pt x="165964" y="1812227"/>
                </a:lnTo>
                <a:lnTo>
                  <a:pt x="182766" y="1812227"/>
                </a:lnTo>
                <a:lnTo>
                  <a:pt x="182766" y="1795082"/>
                </a:lnTo>
                <a:lnTo>
                  <a:pt x="165964" y="1795082"/>
                </a:lnTo>
                <a:lnTo>
                  <a:pt x="165964" y="1778279"/>
                </a:lnTo>
                <a:close/>
                <a:moveTo>
                  <a:pt x="304495" y="2047799"/>
                </a:moveTo>
                <a:lnTo>
                  <a:pt x="284607" y="2047799"/>
                </a:lnTo>
                <a:lnTo>
                  <a:pt x="284607" y="2068030"/>
                </a:lnTo>
                <a:lnTo>
                  <a:pt x="264376" y="2068030"/>
                </a:lnTo>
                <a:lnTo>
                  <a:pt x="264376" y="2087918"/>
                </a:lnTo>
                <a:lnTo>
                  <a:pt x="284607" y="2087918"/>
                </a:lnTo>
                <a:lnTo>
                  <a:pt x="284607" y="2108149"/>
                </a:lnTo>
                <a:lnTo>
                  <a:pt x="304495" y="2108149"/>
                </a:lnTo>
                <a:lnTo>
                  <a:pt x="304495" y="2087918"/>
                </a:lnTo>
                <a:lnTo>
                  <a:pt x="324726" y="2087918"/>
                </a:lnTo>
                <a:lnTo>
                  <a:pt x="324726" y="2068030"/>
                </a:lnTo>
                <a:lnTo>
                  <a:pt x="304495" y="2068030"/>
                </a:lnTo>
                <a:lnTo>
                  <a:pt x="304495" y="2047799"/>
                </a:lnTo>
                <a:close/>
                <a:moveTo>
                  <a:pt x="304152" y="2323833"/>
                </a:moveTo>
                <a:lnTo>
                  <a:pt x="284950" y="2323833"/>
                </a:lnTo>
                <a:lnTo>
                  <a:pt x="284950" y="2342693"/>
                </a:lnTo>
                <a:lnTo>
                  <a:pt x="266090" y="2342693"/>
                </a:lnTo>
                <a:lnTo>
                  <a:pt x="266090" y="2361895"/>
                </a:lnTo>
                <a:lnTo>
                  <a:pt x="284950" y="2361895"/>
                </a:lnTo>
                <a:lnTo>
                  <a:pt x="284950" y="2380755"/>
                </a:lnTo>
                <a:lnTo>
                  <a:pt x="304152" y="2380755"/>
                </a:lnTo>
                <a:lnTo>
                  <a:pt x="304152" y="2361895"/>
                </a:lnTo>
                <a:lnTo>
                  <a:pt x="323012" y="2361895"/>
                </a:lnTo>
                <a:lnTo>
                  <a:pt x="323012" y="2342693"/>
                </a:lnTo>
                <a:lnTo>
                  <a:pt x="304152" y="2342693"/>
                </a:lnTo>
                <a:lnTo>
                  <a:pt x="304152" y="2323833"/>
                </a:lnTo>
                <a:close/>
                <a:moveTo>
                  <a:pt x="303124" y="2600897"/>
                </a:moveTo>
                <a:lnTo>
                  <a:pt x="285979" y="2600897"/>
                </a:lnTo>
                <a:lnTo>
                  <a:pt x="285979" y="2618042"/>
                </a:lnTo>
                <a:lnTo>
                  <a:pt x="268834" y="2618042"/>
                </a:lnTo>
                <a:lnTo>
                  <a:pt x="268834" y="2635187"/>
                </a:lnTo>
                <a:lnTo>
                  <a:pt x="285979" y="2635187"/>
                </a:lnTo>
                <a:lnTo>
                  <a:pt x="285979" y="2652332"/>
                </a:lnTo>
                <a:lnTo>
                  <a:pt x="303124" y="2652332"/>
                </a:lnTo>
                <a:lnTo>
                  <a:pt x="303124" y="2635187"/>
                </a:lnTo>
                <a:lnTo>
                  <a:pt x="320269" y="2635187"/>
                </a:lnTo>
                <a:lnTo>
                  <a:pt x="320269" y="2618042"/>
                </a:lnTo>
                <a:lnTo>
                  <a:pt x="303124" y="2618042"/>
                </a:lnTo>
                <a:lnTo>
                  <a:pt x="303124" y="2600897"/>
                </a:lnTo>
                <a:close/>
                <a:moveTo>
                  <a:pt x="235229" y="1912696"/>
                </a:moveTo>
                <a:lnTo>
                  <a:pt x="216713" y="1912696"/>
                </a:lnTo>
                <a:lnTo>
                  <a:pt x="216713" y="1931556"/>
                </a:lnTo>
                <a:lnTo>
                  <a:pt x="197853" y="1931556"/>
                </a:lnTo>
                <a:lnTo>
                  <a:pt x="197853" y="1950072"/>
                </a:lnTo>
                <a:lnTo>
                  <a:pt x="216713" y="1950072"/>
                </a:lnTo>
                <a:lnTo>
                  <a:pt x="216713" y="1968932"/>
                </a:lnTo>
                <a:lnTo>
                  <a:pt x="235229" y="1968932"/>
                </a:lnTo>
                <a:lnTo>
                  <a:pt x="235229" y="1950072"/>
                </a:lnTo>
                <a:lnTo>
                  <a:pt x="254089" y="1950072"/>
                </a:lnTo>
                <a:lnTo>
                  <a:pt x="254089" y="1931556"/>
                </a:lnTo>
                <a:lnTo>
                  <a:pt x="235229" y="1931556"/>
                </a:lnTo>
                <a:lnTo>
                  <a:pt x="235229" y="1912696"/>
                </a:lnTo>
                <a:close/>
                <a:moveTo>
                  <a:pt x="301409" y="2880017"/>
                </a:moveTo>
                <a:lnTo>
                  <a:pt x="287693" y="2880017"/>
                </a:lnTo>
                <a:lnTo>
                  <a:pt x="287693" y="2894076"/>
                </a:lnTo>
                <a:lnTo>
                  <a:pt x="273634" y="2894076"/>
                </a:lnTo>
                <a:lnTo>
                  <a:pt x="273634" y="2907792"/>
                </a:lnTo>
                <a:lnTo>
                  <a:pt x="287693" y="2907792"/>
                </a:lnTo>
                <a:lnTo>
                  <a:pt x="287693" y="2921851"/>
                </a:lnTo>
                <a:lnTo>
                  <a:pt x="301409" y="2921851"/>
                </a:lnTo>
                <a:lnTo>
                  <a:pt x="301409" y="2907792"/>
                </a:lnTo>
                <a:lnTo>
                  <a:pt x="315468" y="2907792"/>
                </a:lnTo>
                <a:lnTo>
                  <a:pt x="315468" y="2894076"/>
                </a:lnTo>
                <a:lnTo>
                  <a:pt x="301409" y="2894076"/>
                </a:lnTo>
                <a:lnTo>
                  <a:pt x="301409" y="2880017"/>
                </a:lnTo>
                <a:close/>
                <a:moveTo>
                  <a:pt x="235229" y="2187702"/>
                </a:moveTo>
                <a:lnTo>
                  <a:pt x="216713" y="2187702"/>
                </a:lnTo>
                <a:lnTo>
                  <a:pt x="216713" y="2205876"/>
                </a:lnTo>
                <a:lnTo>
                  <a:pt x="198539" y="2205876"/>
                </a:lnTo>
                <a:lnTo>
                  <a:pt x="198539" y="2224392"/>
                </a:lnTo>
                <a:lnTo>
                  <a:pt x="216713" y="2224392"/>
                </a:lnTo>
                <a:lnTo>
                  <a:pt x="216713" y="2242566"/>
                </a:lnTo>
                <a:lnTo>
                  <a:pt x="235229" y="2242566"/>
                </a:lnTo>
                <a:lnTo>
                  <a:pt x="235229" y="2224392"/>
                </a:lnTo>
                <a:lnTo>
                  <a:pt x="253403" y="2224392"/>
                </a:lnTo>
                <a:lnTo>
                  <a:pt x="253403" y="2205876"/>
                </a:lnTo>
                <a:lnTo>
                  <a:pt x="235229" y="2205876"/>
                </a:lnTo>
                <a:lnTo>
                  <a:pt x="235229" y="2187702"/>
                </a:lnTo>
                <a:close/>
                <a:moveTo>
                  <a:pt x="27089" y="2057743"/>
                </a:moveTo>
                <a:lnTo>
                  <a:pt x="13373" y="2057743"/>
                </a:lnTo>
                <a:lnTo>
                  <a:pt x="13373" y="2071116"/>
                </a:lnTo>
                <a:lnTo>
                  <a:pt x="0" y="2071116"/>
                </a:lnTo>
                <a:lnTo>
                  <a:pt x="0" y="2084832"/>
                </a:lnTo>
                <a:lnTo>
                  <a:pt x="13373" y="2084832"/>
                </a:lnTo>
                <a:lnTo>
                  <a:pt x="13373" y="2098205"/>
                </a:lnTo>
                <a:lnTo>
                  <a:pt x="27089" y="2098205"/>
                </a:lnTo>
                <a:lnTo>
                  <a:pt x="27089" y="2084832"/>
                </a:lnTo>
                <a:lnTo>
                  <a:pt x="40462" y="2084832"/>
                </a:lnTo>
                <a:lnTo>
                  <a:pt x="40462" y="2071116"/>
                </a:lnTo>
                <a:lnTo>
                  <a:pt x="27089" y="2071116"/>
                </a:lnTo>
                <a:lnTo>
                  <a:pt x="27089" y="2057743"/>
                </a:lnTo>
                <a:close/>
                <a:moveTo>
                  <a:pt x="164249" y="2605697"/>
                </a:moveTo>
                <a:lnTo>
                  <a:pt x="150533" y="2605697"/>
                </a:lnTo>
                <a:lnTo>
                  <a:pt x="150533" y="2619756"/>
                </a:lnTo>
                <a:lnTo>
                  <a:pt x="136474" y="2619756"/>
                </a:lnTo>
                <a:lnTo>
                  <a:pt x="136474" y="2633472"/>
                </a:lnTo>
                <a:lnTo>
                  <a:pt x="150533" y="2633472"/>
                </a:lnTo>
                <a:lnTo>
                  <a:pt x="150533" y="2647531"/>
                </a:lnTo>
                <a:lnTo>
                  <a:pt x="164249" y="2647531"/>
                </a:lnTo>
                <a:lnTo>
                  <a:pt x="164249" y="2633472"/>
                </a:lnTo>
                <a:lnTo>
                  <a:pt x="178308" y="2633472"/>
                </a:lnTo>
                <a:lnTo>
                  <a:pt x="178308" y="2619756"/>
                </a:lnTo>
                <a:lnTo>
                  <a:pt x="164249" y="2619756"/>
                </a:lnTo>
                <a:lnTo>
                  <a:pt x="164249" y="2605697"/>
                </a:lnTo>
                <a:close/>
                <a:moveTo>
                  <a:pt x="26403" y="2333435"/>
                </a:moveTo>
                <a:lnTo>
                  <a:pt x="14059" y="2333435"/>
                </a:lnTo>
                <a:lnTo>
                  <a:pt x="14059" y="2346122"/>
                </a:lnTo>
                <a:lnTo>
                  <a:pt x="1372" y="2346122"/>
                </a:lnTo>
                <a:lnTo>
                  <a:pt x="1372" y="2358466"/>
                </a:lnTo>
                <a:lnTo>
                  <a:pt x="14059" y="2358466"/>
                </a:lnTo>
                <a:lnTo>
                  <a:pt x="14059" y="2371154"/>
                </a:lnTo>
                <a:lnTo>
                  <a:pt x="26403" y="2371154"/>
                </a:lnTo>
                <a:lnTo>
                  <a:pt x="26403" y="2358466"/>
                </a:lnTo>
                <a:lnTo>
                  <a:pt x="39091" y="2358466"/>
                </a:lnTo>
                <a:lnTo>
                  <a:pt x="39091" y="2346122"/>
                </a:lnTo>
                <a:lnTo>
                  <a:pt x="26403" y="2346122"/>
                </a:lnTo>
                <a:lnTo>
                  <a:pt x="26403" y="2333435"/>
                </a:lnTo>
                <a:close/>
                <a:moveTo>
                  <a:pt x="81267" y="1688783"/>
                </a:moveTo>
                <a:lnTo>
                  <a:pt x="96355" y="1688783"/>
                </a:lnTo>
                <a:lnTo>
                  <a:pt x="96355" y="1674038"/>
                </a:lnTo>
                <a:lnTo>
                  <a:pt x="111100" y="1674038"/>
                </a:lnTo>
                <a:lnTo>
                  <a:pt x="111100" y="1658950"/>
                </a:lnTo>
                <a:lnTo>
                  <a:pt x="96355" y="1658950"/>
                </a:lnTo>
                <a:lnTo>
                  <a:pt x="96355" y="1644206"/>
                </a:lnTo>
                <a:lnTo>
                  <a:pt x="81267" y="1644206"/>
                </a:lnTo>
                <a:lnTo>
                  <a:pt x="81267" y="1658950"/>
                </a:lnTo>
                <a:lnTo>
                  <a:pt x="66523" y="1658950"/>
                </a:lnTo>
                <a:lnTo>
                  <a:pt x="66523" y="1674038"/>
                </a:lnTo>
                <a:lnTo>
                  <a:pt x="81267" y="1674038"/>
                </a:lnTo>
                <a:lnTo>
                  <a:pt x="81267" y="1688783"/>
                </a:lnTo>
                <a:close/>
                <a:moveTo>
                  <a:pt x="81953" y="1412405"/>
                </a:moveTo>
                <a:lnTo>
                  <a:pt x="95669" y="1412405"/>
                </a:lnTo>
                <a:lnTo>
                  <a:pt x="95669" y="1399032"/>
                </a:lnTo>
                <a:lnTo>
                  <a:pt x="109042" y="1399032"/>
                </a:lnTo>
                <a:lnTo>
                  <a:pt x="109042" y="1385316"/>
                </a:lnTo>
                <a:lnTo>
                  <a:pt x="95669" y="1385316"/>
                </a:lnTo>
                <a:lnTo>
                  <a:pt x="95669" y="1371943"/>
                </a:lnTo>
                <a:lnTo>
                  <a:pt x="81953" y="1371943"/>
                </a:lnTo>
                <a:lnTo>
                  <a:pt x="81953" y="1385316"/>
                </a:lnTo>
                <a:lnTo>
                  <a:pt x="68580" y="1385316"/>
                </a:lnTo>
                <a:lnTo>
                  <a:pt x="68580" y="1399032"/>
                </a:lnTo>
                <a:lnTo>
                  <a:pt x="81953" y="1399032"/>
                </a:lnTo>
                <a:lnTo>
                  <a:pt x="81953" y="1412405"/>
                </a:lnTo>
                <a:close/>
                <a:moveTo>
                  <a:pt x="27089" y="1783423"/>
                </a:moveTo>
                <a:lnTo>
                  <a:pt x="13373" y="1783423"/>
                </a:lnTo>
                <a:lnTo>
                  <a:pt x="13373" y="1796796"/>
                </a:lnTo>
                <a:lnTo>
                  <a:pt x="0" y="1796796"/>
                </a:lnTo>
                <a:lnTo>
                  <a:pt x="0" y="1810512"/>
                </a:lnTo>
                <a:lnTo>
                  <a:pt x="13373" y="1810512"/>
                </a:lnTo>
                <a:lnTo>
                  <a:pt x="13373" y="1823885"/>
                </a:lnTo>
                <a:lnTo>
                  <a:pt x="27089" y="1823885"/>
                </a:lnTo>
                <a:lnTo>
                  <a:pt x="27089" y="1810512"/>
                </a:lnTo>
                <a:lnTo>
                  <a:pt x="40462" y="1810512"/>
                </a:lnTo>
                <a:lnTo>
                  <a:pt x="40462" y="1796796"/>
                </a:lnTo>
                <a:lnTo>
                  <a:pt x="27089" y="1796796"/>
                </a:lnTo>
                <a:lnTo>
                  <a:pt x="27089" y="1783423"/>
                </a:lnTo>
                <a:close/>
                <a:moveTo>
                  <a:pt x="96355" y="1917840"/>
                </a:moveTo>
                <a:lnTo>
                  <a:pt x="81267" y="1917840"/>
                </a:lnTo>
                <a:lnTo>
                  <a:pt x="81267" y="1933270"/>
                </a:lnTo>
                <a:lnTo>
                  <a:pt x="65837" y="1933270"/>
                </a:lnTo>
                <a:lnTo>
                  <a:pt x="65837" y="1948358"/>
                </a:lnTo>
                <a:lnTo>
                  <a:pt x="81267" y="1948358"/>
                </a:lnTo>
                <a:lnTo>
                  <a:pt x="81267" y="1963788"/>
                </a:lnTo>
                <a:lnTo>
                  <a:pt x="96355" y="1963788"/>
                </a:lnTo>
                <a:lnTo>
                  <a:pt x="96355" y="1948358"/>
                </a:lnTo>
                <a:lnTo>
                  <a:pt x="111785" y="1948358"/>
                </a:lnTo>
                <a:lnTo>
                  <a:pt x="111785" y="1933270"/>
                </a:lnTo>
                <a:lnTo>
                  <a:pt x="96355" y="1933270"/>
                </a:lnTo>
                <a:lnTo>
                  <a:pt x="96355" y="1917840"/>
                </a:lnTo>
                <a:close/>
                <a:moveTo>
                  <a:pt x="96012" y="2193188"/>
                </a:moveTo>
                <a:lnTo>
                  <a:pt x="81610" y="2193188"/>
                </a:lnTo>
                <a:lnTo>
                  <a:pt x="81610" y="2207933"/>
                </a:lnTo>
                <a:lnTo>
                  <a:pt x="66866" y="2207933"/>
                </a:lnTo>
                <a:lnTo>
                  <a:pt x="66866" y="2222335"/>
                </a:lnTo>
                <a:lnTo>
                  <a:pt x="81610" y="2222335"/>
                </a:lnTo>
                <a:lnTo>
                  <a:pt x="81610" y="2237080"/>
                </a:lnTo>
                <a:lnTo>
                  <a:pt x="96012" y="2237080"/>
                </a:lnTo>
                <a:lnTo>
                  <a:pt x="96012" y="2222335"/>
                </a:lnTo>
                <a:lnTo>
                  <a:pt x="110757" y="2222335"/>
                </a:lnTo>
                <a:lnTo>
                  <a:pt x="110757" y="2207933"/>
                </a:lnTo>
                <a:lnTo>
                  <a:pt x="96012" y="2207933"/>
                </a:lnTo>
                <a:lnTo>
                  <a:pt x="96012" y="2193188"/>
                </a:lnTo>
                <a:close/>
                <a:moveTo>
                  <a:pt x="95326" y="2469566"/>
                </a:moveTo>
                <a:lnTo>
                  <a:pt x="82296" y="2469566"/>
                </a:lnTo>
                <a:lnTo>
                  <a:pt x="82296" y="2482939"/>
                </a:lnTo>
                <a:lnTo>
                  <a:pt x="68923" y="2482939"/>
                </a:lnTo>
                <a:lnTo>
                  <a:pt x="68923" y="2495969"/>
                </a:lnTo>
                <a:lnTo>
                  <a:pt x="82296" y="2495969"/>
                </a:lnTo>
                <a:lnTo>
                  <a:pt x="82296" y="2509342"/>
                </a:lnTo>
                <a:lnTo>
                  <a:pt x="95326" y="2509342"/>
                </a:lnTo>
                <a:lnTo>
                  <a:pt x="95326" y="2495969"/>
                </a:lnTo>
                <a:lnTo>
                  <a:pt x="108699" y="2495969"/>
                </a:lnTo>
                <a:lnTo>
                  <a:pt x="108699" y="2482939"/>
                </a:lnTo>
                <a:lnTo>
                  <a:pt x="95326" y="2482939"/>
                </a:lnTo>
                <a:lnTo>
                  <a:pt x="95326" y="2469566"/>
                </a:lnTo>
                <a:close/>
                <a:moveTo>
                  <a:pt x="440284" y="2875559"/>
                </a:moveTo>
                <a:lnTo>
                  <a:pt x="423139" y="2875559"/>
                </a:lnTo>
                <a:lnTo>
                  <a:pt x="423139" y="2892362"/>
                </a:lnTo>
                <a:lnTo>
                  <a:pt x="406336" y="2892362"/>
                </a:lnTo>
                <a:lnTo>
                  <a:pt x="406336" y="2909507"/>
                </a:lnTo>
                <a:lnTo>
                  <a:pt x="423139" y="2909507"/>
                </a:lnTo>
                <a:lnTo>
                  <a:pt x="423139" y="2926309"/>
                </a:lnTo>
                <a:lnTo>
                  <a:pt x="440284" y="2926309"/>
                </a:lnTo>
                <a:lnTo>
                  <a:pt x="440284" y="2909507"/>
                </a:lnTo>
                <a:lnTo>
                  <a:pt x="457086" y="2909507"/>
                </a:lnTo>
                <a:lnTo>
                  <a:pt x="457086" y="2892362"/>
                </a:lnTo>
                <a:lnTo>
                  <a:pt x="440284" y="2892362"/>
                </a:lnTo>
                <a:lnTo>
                  <a:pt x="440284" y="2875559"/>
                </a:lnTo>
                <a:close/>
                <a:moveTo>
                  <a:pt x="510235" y="2733599"/>
                </a:moveTo>
                <a:lnTo>
                  <a:pt x="490347" y="2733599"/>
                </a:lnTo>
                <a:lnTo>
                  <a:pt x="490347" y="2753830"/>
                </a:lnTo>
                <a:lnTo>
                  <a:pt x="470116" y="2753830"/>
                </a:lnTo>
                <a:lnTo>
                  <a:pt x="470116" y="2773718"/>
                </a:lnTo>
                <a:lnTo>
                  <a:pt x="490347" y="2773718"/>
                </a:lnTo>
                <a:lnTo>
                  <a:pt x="490347" y="2793949"/>
                </a:lnTo>
                <a:lnTo>
                  <a:pt x="510235" y="2793949"/>
                </a:lnTo>
                <a:lnTo>
                  <a:pt x="510235" y="2773718"/>
                </a:lnTo>
                <a:lnTo>
                  <a:pt x="530466" y="2773718"/>
                </a:lnTo>
                <a:lnTo>
                  <a:pt x="530466" y="2753830"/>
                </a:lnTo>
                <a:lnTo>
                  <a:pt x="510235" y="2753830"/>
                </a:lnTo>
                <a:lnTo>
                  <a:pt x="510235" y="2733599"/>
                </a:lnTo>
                <a:close/>
                <a:moveTo>
                  <a:pt x="508521" y="3013748"/>
                </a:moveTo>
                <a:lnTo>
                  <a:pt x="492061" y="3013748"/>
                </a:lnTo>
                <a:lnTo>
                  <a:pt x="492061" y="3029864"/>
                </a:lnTo>
                <a:lnTo>
                  <a:pt x="475945" y="3029864"/>
                </a:lnTo>
                <a:lnTo>
                  <a:pt x="475945" y="3046324"/>
                </a:lnTo>
                <a:lnTo>
                  <a:pt x="492061" y="3046324"/>
                </a:lnTo>
                <a:lnTo>
                  <a:pt x="492061" y="3062440"/>
                </a:lnTo>
                <a:lnTo>
                  <a:pt x="508521" y="3062440"/>
                </a:lnTo>
                <a:lnTo>
                  <a:pt x="508521" y="3046324"/>
                </a:lnTo>
                <a:lnTo>
                  <a:pt x="524637" y="3046324"/>
                </a:lnTo>
                <a:lnTo>
                  <a:pt x="524637" y="3029864"/>
                </a:lnTo>
                <a:lnTo>
                  <a:pt x="508521" y="3029864"/>
                </a:lnTo>
                <a:lnTo>
                  <a:pt x="508521" y="3013748"/>
                </a:lnTo>
                <a:close/>
                <a:moveTo>
                  <a:pt x="511607" y="2455507"/>
                </a:moveTo>
                <a:lnTo>
                  <a:pt x="488975" y="2455507"/>
                </a:lnTo>
                <a:lnTo>
                  <a:pt x="488975" y="2478138"/>
                </a:lnTo>
                <a:lnTo>
                  <a:pt x="466344" y="2478138"/>
                </a:lnTo>
                <a:lnTo>
                  <a:pt x="466344" y="2500770"/>
                </a:lnTo>
                <a:lnTo>
                  <a:pt x="488975" y="2500770"/>
                </a:lnTo>
                <a:lnTo>
                  <a:pt x="488975" y="2523401"/>
                </a:lnTo>
                <a:lnTo>
                  <a:pt x="511607" y="2523401"/>
                </a:lnTo>
                <a:lnTo>
                  <a:pt x="511607" y="2500770"/>
                </a:lnTo>
                <a:lnTo>
                  <a:pt x="534238" y="2500770"/>
                </a:lnTo>
                <a:lnTo>
                  <a:pt x="534238" y="2478138"/>
                </a:lnTo>
                <a:lnTo>
                  <a:pt x="511607" y="2478138"/>
                </a:lnTo>
                <a:lnTo>
                  <a:pt x="511607" y="2455507"/>
                </a:lnTo>
                <a:close/>
                <a:moveTo>
                  <a:pt x="506120" y="3294583"/>
                </a:moveTo>
                <a:lnTo>
                  <a:pt x="494462" y="3294583"/>
                </a:lnTo>
                <a:lnTo>
                  <a:pt x="494462" y="3306585"/>
                </a:lnTo>
                <a:lnTo>
                  <a:pt x="482460" y="3306585"/>
                </a:lnTo>
                <a:lnTo>
                  <a:pt x="482460" y="3318243"/>
                </a:lnTo>
                <a:lnTo>
                  <a:pt x="494462" y="3318243"/>
                </a:lnTo>
                <a:lnTo>
                  <a:pt x="494462" y="3330245"/>
                </a:lnTo>
                <a:lnTo>
                  <a:pt x="506120" y="3330245"/>
                </a:lnTo>
                <a:lnTo>
                  <a:pt x="506120" y="3318243"/>
                </a:lnTo>
                <a:lnTo>
                  <a:pt x="518122" y="3318243"/>
                </a:lnTo>
                <a:lnTo>
                  <a:pt x="518122" y="3306585"/>
                </a:lnTo>
                <a:lnTo>
                  <a:pt x="506120" y="3306585"/>
                </a:lnTo>
                <a:lnTo>
                  <a:pt x="506120" y="3294583"/>
                </a:lnTo>
                <a:close/>
                <a:moveTo>
                  <a:pt x="442684" y="2319376"/>
                </a:moveTo>
                <a:lnTo>
                  <a:pt x="420738" y="2319376"/>
                </a:lnTo>
                <a:lnTo>
                  <a:pt x="420738" y="2341321"/>
                </a:lnTo>
                <a:lnTo>
                  <a:pt x="398793" y="2341321"/>
                </a:lnTo>
                <a:lnTo>
                  <a:pt x="398793" y="2363267"/>
                </a:lnTo>
                <a:lnTo>
                  <a:pt x="420738" y="2363267"/>
                </a:lnTo>
                <a:lnTo>
                  <a:pt x="420738" y="2385212"/>
                </a:lnTo>
                <a:lnTo>
                  <a:pt x="442684" y="2385212"/>
                </a:lnTo>
                <a:lnTo>
                  <a:pt x="442684" y="2363267"/>
                </a:lnTo>
                <a:lnTo>
                  <a:pt x="464629" y="2363267"/>
                </a:lnTo>
                <a:lnTo>
                  <a:pt x="464629" y="2341321"/>
                </a:lnTo>
                <a:lnTo>
                  <a:pt x="442684" y="2341321"/>
                </a:lnTo>
                <a:lnTo>
                  <a:pt x="442684" y="2319376"/>
                </a:lnTo>
                <a:close/>
                <a:moveTo>
                  <a:pt x="580187" y="2592324"/>
                </a:moveTo>
                <a:lnTo>
                  <a:pt x="557555" y="2592324"/>
                </a:lnTo>
                <a:lnTo>
                  <a:pt x="557555" y="2615298"/>
                </a:lnTo>
                <a:lnTo>
                  <a:pt x="534581" y="2615298"/>
                </a:lnTo>
                <a:lnTo>
                  <a:pt x="534581" y="2637930"/>
                </a:lnTo>
                <a:lnTo>
                  <a:pt x="557555" y="2637930"/>
                </a:lnTo>
                <a:lnTo>
                  <a:pt x="557555" y="2660904"/>
                </a:lnTo>
                <a:lnTo>
                  <a:pt x="580187" y="2660904"/>
                </a:lnTo>
                <a:lnTo>
                  <a:pt x="580187" y="2637930"/>
                </a:lnTo>
                <a:lnTo>
                  <a:pt x="603161" y="2637930"/>
                </a:lnTo>
                <a:lnTo>
                  <a:pt x="603161" y="2615298"/>
                </a:lnTo>
                <a:lnTo>
                  <a:pt x="580187" y="2615298"/>
                </a:lnTo>
                <a:lnTo>
                  <a:pt x="580187" y="2592324"/>
                </a:lnTo>
                <a:close/>
                <a:moveTo>
                  <a:pt x="644652" y="3290811"/>
                </a:moveTo>
                <a:lnTo>
                  <a:pt x="630250" y="3290811"/>
                </a:lnTo>
                <a:lnTo>
                  <a:pt x="630250" y="3305213"/>
                </a:lnTo>
                <a:lnTo>
                  <a:pt x="615848" y="3305213"/>
                </a:lnTo>
                <a:lnTo>
                  <a:pt x="615848" y="3319615"/>
                </a:lnTo>
                <a:lnTo>
                  <a:pt x="630250" y="3319615"/>
                </a:lnTo>
                <a:lnTo>
                  <a:pt x="630250" y="3334017"/>
                </a:lnTo>
                <a:lnTo>
                  <a:pt x="644652" y="3334017"/>
                </a:lnTo>
                <a:lnTo>
                  <a:pt x="644652" y="3319615"/>
                </a:lnTo>
                <a:lnTo>
                  <a:pt x="659054" y="3319615"/>
                </a:lnTo>
                <a:lnTo>
                  <a:pt x="659054" y="3305213"/>
                </a:lnTo>
                <a:lnTo>
                  <a:pt x="644652" y="3305213"/>
                </a:lnTo>
                <a:lnTo>
                  <a:pt x="644652" y="3290811"/>
                </a:lnTo>
                <a:close/>
                <a:moveTo>
                  <a:pt x="576758" y="3151937"/>
                </a:moveTo>
                <a:lnTo>
                  <a:pt x="560984" y="3151937"/>
                </a:lnTo>
                <a:lnTo>
                  <a:pt x="560984" y="3167367"/>
                </a:lnTo>
                <a:lnTo>
                  <a:pt x="545554" y="3167367"/>
                </a:lnTo>
                <a:lnTo>
                  <a:pt x="545554" y="3183141"/>
                </a:lnTo>
                <a:lnTo>
                  <a:pt x="560984" y="3183141"/>
                </a:lnTo>
                <a:lnTo>
                  <a:pt x="560984" y="3198571"/>
                </a:lnTo>
                <a:lnTo>
                  <a:pt x="576758" y="3198571"/>
                </a:lnTo>
                <a:lnTo>
                  <a:pt x="576758" y="3183141"/>
                </a:lnTo>
                <a:lnTo>
                  <a:pt x="592188" y="3183141"/>
                </a:lnTo>
                <a:lnTo>
                  <a:pt x="592188" y="3167367"/>
                </a:lnTo>
                <a:lnTo>
                  <a:pt x="576758" y="3167367"/>
                </a:lnTo>
                <a:lnTo>
                  <a:pt x="576758" y="3151937"/>
                </a:lnTo>
                <a:close/>
                <a:moveTo>
                  <a:pt x="578815" y="2871445"/>
                </a:moveTo>
                <a:lnTo>
                  <a:pt x="558927" y="2871445"/>
                </a:lnTo>
                <a:lnTo>
                  <a:pt x="558927" y="2890990"/>
                </a:lnTo>
                <a:lnTo>
                  <a:pt x="539382" y="2890990"/>
                </a:lnTo>
                <a:lnTo>
                  <a:pt x="539382" y="2910878"/>
                </a:lnTo>
                <a:lnTo>
                  <a:pt x="558927" y="2910878"/>
                </a:lnTo>
                <a:lnTo>
                  <a:pt x="558927" y="2930423"/>
                </a:lnTo>
                <a:lnTo>
                  <a:pt x="578815" y="2930423"/>
                </a:lnTo>
                <a:lnTo>
                  <a:pt x="578815" y="2910878"/>
                </a:lnTo>
                <a:lnTo>
                  <a:pt x="598360" y="2910878"/>
                </a:lnTo>
                <a:lnTo>
                  <a:pt x="598360" y="2890990"/>
                </a:lnTo>
                <a:lnTo>
                  <a:pt x="578815" y="2890990"/>
                </a:lnTo>
                <a:lnTo>
                  <a:pt x="578815" y="2871445"/>
                </a:lnTo>
                <a:close/>
                <a:moveTo>
                  <a:pt x="373761" y="2183244"/>
                </a:moveTo>
                <a:lnTo>
                  <a:pt x="352501" y="2183244"/>
                </a:lnTo>
                <a:lnTo>
                  <a:pt x="352501" y="2204504"/>
                </a:lnTo>
                <a:lnTo>
                  <a:pt x="331241" y="2204504"/>
                </a:lnTo>
                <a:lnTo>
                  <a:pt x="331241" y="2225764"/>
                </a:lnTo>
                <a:lnTo>
                  <a:pt x="352501" y="2225764"/>
                </a:lnTo>
                <a:lnTo>
                  <a:pt x="352501" y="2247024"/>
                </a:lnTo>
                <a:lnTo>
                  <a:pt x="373761" y="2247024"/>
                </a:lnTo>
                <a:lnTo>
                  <a:pt x="373761" y="2225764"/>
                </a:lnTo>
                <a:lnTo>
                  <a:pt x="395021" y="2225764"/>
                </a:lnTo>
                <a:lnTo>
                  <a:pt x="395021" y="2204504"/>
                </a:lnTo>
                <a:lnTo>
                  <a:pt x="373761" y="2204504"/>
                </a:lnTo>
                <a:lnTo>
                  <a:pt x="373761" y="2183244"/>
                </a:lnTo>
                <a:close/>
                <a:moveTo>
                  <a:pt x="371704" y="2738057"/>
                </a:moveTo>
                <a:lnTo>
                  <a:pt x="354559" y="2738057"/>
                </a:lnTo>
                <a:lnTo>
                  <a:pt x="354559" y="2755202"/>
                </a:lnTo>
                <a:lnTo>
                  <a:pt x="337414" y="2755202"/>
                </a:lnTo>
                <a:lnTo>
                  <a:pt x="337414" y="2772347"/>
                </a:lnTo>
                <a:lnTo>
                  <a:pt x="354559" y="2772347"/>
                </a:lnTo>
                <a:lnTo>
                  <a:pt x="354559" y="2789492"/>
                </a:lnTo>
                <a:lnTo>
                  <a:pt x="371704" y="2789492"/>
                </a:lnTo>
                <a:lnTo>
                  <a:pt x="371704" y="2772347"/>
                </a:lnTo>
                <a:lnTo>
                  <a:pt x="388849" y="2772347"/>
                </a:lnTo>
                <a:lnTo>
                  <a:pt x="388849" y="2755202"/>
                </a:lnTo>
                <a:lnTo>
                  <a:pt x="371704" y="2755202"/>
                </a:lnTo>
                <a:lnTo>
                  <a:pt x="371704" y="2738057"/>
                </a:lnTo>
                <a:close/>
                <a:moveTo>
                  <a:pt x="373075" y="2459965"/>
                </a:moveTo>
                <a:lnTo>
                  <a:pt x="353187" y="2459965"/>
                </a:lnTo>
                <a:lnTo>
                  <a:pt x="353187" y="2479510"/>
                </a:lnTo>
                <a:lnTo>
                  <a:pt x="333642" y="2479510"/>
                </a:lnTo>
                <a:lnTo>
                  <a:pt x="333642" y="2499398"/>
                </a:lnTo>
                <a:lnTo>
                  <a:pt x="353187" y="2499398"/>
                </a:lnTo>
                <a:lnTo>
                  <a:pt x="353187" y="2518943"/>
                </a:lnTo>
                <a:lnTo>
                  <a:pt x="373075" y="2518943"/>
                </a:lnTo>
                <a:lnTo>
                  <a:pt x="373075" y="2499398"/>
                </a:lnTo>
                <a:lnTo>
                  <a:pt x="392620" y="2499398"/>
                </a:lnTo>
                <a:lnTo>
                  <a:pt x="392620" y="2479510"/>
                </a:lnTo>
                <a:lnTo>
                  <a:pt x="373075" y="2479510"/>
                </a:lnTo>
                <a:lnTo>
                  <a:pt x="373075" y="2459965"/>
                </a:lnTo>
                <a:close/>
                <a:moveTo>
                  <a:pt x="304495" y="1773479"/>
                </a:moveTo>
                <a:lnTo>
                  <a:pt x="284607" y="1773479"/>
                </a:lnTo>
                <a:lnTo>
                  <a:pt x="284607" y="1793710"/>
                </a:lnTo>
                <a:lnTo>
                  <a:pt x="264376" y="1793710"/>
                </a:lnTo>
                <a:lnTo>
                  <a:pt x="264376" y="1813598"/>
                </a:lnTo>
                <a:lnTo>
                  <a:pt x="284607" y="1813598"/>
                </a:lnTo>
                <a:lnTo>
                  <a:pt x="284607" y="1833829"/>
                </a:lnTo>
                <a:lnTo>
                  <a:pt x="304495" y="1833829"/>
                </a:lnTo>
                <a:lnTo>
                  <a:pt x="304495" y="1813598"/>
                </a:lnTo>
                <a:lnTo>
                  <a:pt x="324726" y="1813598"/>
                </a:lnTo>
                <a:lnTo>
                  <a:pt x="324726" y="1793710"/>
                </a:lnTo>
                <a:lnTo>
                  <a:pt x="304495" y="1793710"/>
                </a:lnTo>
                <a:lnTo>
                  <a:pt x="304495" y="1773479"/>
                </a:lnTo>
                <a:close/>
                <a:moveTo>
                  <a:pt x="369989" y="3017520"/>
                </a:moveTo>
                <a:lnTo>
                  <a:pt x="356273" y="3017520"/>
                </a:lnTo>
                <a:lnTo>
                  <a:pt x="356273" y="3031236"/>
                </a:lnTo>
                <a:lnTo>
                  <a:pt x="342557" y="3031236"/>
                </a:lnTo>
                <a:lnTo>
                  <a:pt x="342557" y="3044952"/>
                </a:lnTo>
                <a:lnTo>
                  <a:pt x="356273" y="3044952"/>
                </a:lnTo>
                <a:lnTo>
                  <a:pt x="356273" y="3058668"/>
                </a:lnTo>
                <a:lnTo>
                  <a:pt x="369989" y="3058668"/>
                </a:lnTo>
                <a:lnTo>
                  <a:pt x="369989" y="3044952"/>
                </a:lnTo>
                <a:lnTo>
                  <a:pt x="383705" y="3044952"/>
                </a:lnTo>
                <a:lnTo>
                  <a:pt x="383705" y="3031236"/>
                </a:lnTo>
                <a:lnTo>
                  <a:pt x="369989" y="3031236"/>
                </a:lnTo>
                <a:lnTo>
                  <a:pt x="369989" y="3017520"/>
                </a:lnTo>
                <a:close/>
                <a:moveTo>
                  <a:pt x="441655" y="2596439"/>
                </a:moveTo>
                <a:lnTo>
                  <a:pt x="421767" y="2596439"/>
                </a:lnTo>
                <a:lnTo>
                  <a:pt x="421767" y="2616670"/>
                </a:lnTo>
                <a:lnTo>
                  <a:pt x="401536" y="2616670"/>
                </a:lnTo>
                <a:lnTo>
                  <a:pt x="401536" y="2636558"/>
                </a:lnTo>
                <a:lnTo>
                  <a:pt x="421767" y="2636558"/>
                </a:lnTo>
                <a:lnTo>
                  <a:pt x="421767" y="2656789"/>
                </a:lnTo>
                <a:lnTo>
                  <a:pt x="441655" y="2656789"/>
                </a:lnTo>
                <a:lnTo>
                  <a:pt x="441655" y="2636558"/>
                </a:lnTo>
                <a:lnTo>
                  <a:pt x="461886" y="2636558"/>
                </a:lnTo>
                <a:lnTo>
                  <a:pt x="461886" y="2616670"/>
                </a:lnTo>
                <a:lnTo>
                  <a:pt x="441655" y="2616670"/>
                </a:lnTo>
                <a:lnTo>
                  <a:pt x="441655" y="2596439"/>
                </a:lnTo>
                <a:close/>
                <a:moveTo>
                  <a:pt x="438226" y="3156052"/>
                </a:moveTo>
                <a:lnTo>
                  <a:pt x="425196" y="3156052"/>
                </a:lnTo>
                <a:lnTo>
                  <a:pt x="425196" y="3168739"/>
                </a:lnTo>
                <a:lnTo>
                  <a:pt x="412509" y="3168739"/>
                </a:lnTo>
                <a:lnTo>
                  <a:pt x="412509" y="3181769"/>
                </a:lnTo>
                <a:lnTo>
                  <a:pt x="425196" y="3181769"/>
                </a:lnTo>
                <a:lnTo>
                  <a:pt x="425196" y="3194456"/>
                </a:lnTo>
                <a:lnTo>
                  <a:pt x="438226" y="3194456"/>
                </a:lnTo>
                <a:lnTo>
                  <a:pt x="438226" y="3181769"/>
                </a:lnTo>
                <a:lnTo>
                  <a:pt x="450913" y="3181769"/>
                </a:lnTo>
                <a:lnTo>
                  <a:pt x="450913" y="3168739"/>
                </a:lnTo>
                <a:lnTo>
                  <a:pt x="438226" y="3168739"/>
                </a:lnTo>
                <a:lnTo>
                  <a:pt x="438226" y="3156052"/>
                </a:lnTo>
                <a:close/>
                <a:moveTo>
                  <a:pt x="647052" y="3009633"/>
                </a:moveTo>
                <a:lnTo>
                  <a:pt x="627850" y="3009633"/>
                </a:lnTo>
                <a:lnTo>
                  <a:pt x="627850" y="3028493"/>
                </a:lnTo>
                <a:lnTo>
                  <a:pt x="608990" y="3028493"/>
                </a:lnTo>
                <a:lnTo>
                  <a:pt x="608990" y="3047695"/>
                </a:lnTo>
                <a:lnTo>
                  <a:pt x="627850" y="3047695"/>
                </a:lnTo>
                <a:lnTo>
                  <a:pt x="627850" y="3066555"/>
                </a:lnTo>
                <a:lnTo>
                  <a:pt x="647052" y="3066555"/>
                </a:lnTo>
                <a:lnTo>
                  <a:pt x="647052" y="3047695"/>
                </a:lnTo>
                <a:lnTo>
                  <a:pt x="665912" y="3047695"/>
                </a:lnTo>
                <a:lnTo>
                  <a:pt x="665912" y="3028493"/>
                </a:lnTo>
                <a:lnTo>
                  <a:pt x="647052" y="3028493"/>
                </a:lnTo>
                <a:lnTo>
                  <a:pt x="647052" y="3009633"/>
                </a:lnTo>
                <a:close/>
                <a:moveTo>
                  <a:pt x="420052" y="2112607"/>
                </a:moveTo>
                <a:lnTo>
                  <a:pt x="443370" y="2112607"/>
                </a:lnTo>
                <a:lnTo>
                  <a:pt x="443370" y="2089633"/>
                </a:lnTo>
                <a:lnTo>
                  <a:pt x="466344" y="2089633"/>
                </a:lnTo>
                <a:lnTo>
                  <a:pt x="466344" y="2066315"/>
                </a:lnTo>
                <a:lnTo>
                  <a:pt x="443370" y="2066315"/>
                </a:lnTo>
                <a:lnTo>
                  <a:pt x="443370" y="2043341"/>
                </a:lnTo>
                <a:lnTo>
                  <a:pt x="420052" y="2043341"/>
                </a:lnTo>
                <a:lnTo>
                  <a:pt x="420052" y="2066315"/>
                </a:lnTo>
                <a:lnTo>
                  <a:pt x="397078" y="2066315"/>
                </a:lnTo>
                <a:lnTo>
                  <a:pt x="397078" y="2089633"/>
                </a:lnTo>
                <a:lnTo>
                  <a:pt x="420052" y="2089633"/>
                </a:lnTo>
                <a:lnTo>
                  <a:pt x="420052" y="2112607"/>
                </a:lnTo>
                <a:close/>
                <a:moveTo>
                  <a:pt x="374104" y="1907896"/>
                </a:moveTo>
                <a:lnTo>
                  <a:pt x="352158" y="1907896"/>
                </a:lnTo>
                <a:lnTo>
                  <a:pt x="352158" y="1929841"/>
                </a:lnTo>
                <a:lnTo>
                  <a:pt x="330213" y="1929841"/>
                </a:lnTo>
                <a:lnTo>
                  <a:pt x="330213" y="1951787"/>
                </a:lnTo>
                <a:lnTo>
                  <a:pt x="352158" y="1951787"/>
                </a:lnTo>
                <a:lnTo>
                  <a:pt x="352158" y="1973732"/>
                </a:lnTo>
                <a:lnTo>
                  <a:pt x="374104" y="1973732"/>
                </a:lnTo>
                <a:lnTo>
                  <a:pt x="374104" y="1951787"/>
                </a:lnTo>
                <a:lnTo>
                  <a:pt x="396049" y="1951787"/>
                </a:lnTo>
                <a:lnTo>
                  <a:pt x="396049" y="1929841"/>
                </a:lnTo>
                <a:lnTo>
                  <a:pt x="374104" y="1929841"/>
                </a:lnTo>
                <a:lnTo>
                  <a:pt x="374104" y="1907896"/>
                </a:lnTo>
                <a:close/>
                <a:moveTo>
                  <a:pt x="14059" y="1547851"/>
                </a:moveTo>
                <a:lnTo>
                  <a:pt x="26403" y="1547851"/>
                </a:lnTo>
                <a:lnTo>
                  <a:pt x="26403" y="1535506"/>
                </a:lnTo>
                <a:lnTo>
                  <a:pt x="38748" y="1535506"/>
                </a:lnTo>
                <a:lnTo>
                  <a:pt x="38748" y="1523162"/>
                </a:lnTo>
                <a:lnTo>
                  <a:pt x="26403" y="1523162"/>
                </a:lnTo>
                <a:lnTo>
                  <a:pt x="26403" y="1510817"/>
                </a:lnTo>
                <a:lnTo>
                  <a:pt x="14059" y="1510817"/>
                </a:lnTo>
                <a:lnTo>
                  <a:pt x="14059" y="1523162"/>
                </a:lnTo>
                <a:lnTo>
                  <a:pt x="1715" y="1523162"/>
                </a:lnTo>
                <a:lnTo>
                  <a:pt x="1715" y="1535506"/>
                </a:lnTo>
                <a:lnTo>
                  <a:pt x="14059" y="1535506"/>
                </a:lnTo>
                <a:lnTo>
                  <a:pt x="14059" y="1547851"/>
                </a:lnTo>
                <a:close/>
                <a:moveTo>
                  <a:pt x="1949044" y="3698177"/>
                </a:moveTo>
                <a:lnTo>
                  <a:pt x="1931899" y="3698177"/>
                </a:lnTo>
                <a:lnTo>
                  <a:pt x="1931899" y="3715322"/>
                </a:lnTo>
                <a:lnTo>
                  <a:pt x="1914754" y="3715322"/>
                </a:lnTo>
                <a:lnTo>
                  <a:pt x="1914754" y="3732467"/>
                </a:lnTo>
                <a:lnTo>
                  <a:pt x="1931899" y="3732467"/>
                </a:lnTo>
                <a:lnTo>
                  <a:pt x="1931899" y="3749612"/>
                </a:lnTo>
                <a:lnTo>
                  <a:pt x="1949044" y="3749612"/>
                </a:lnTo>
                <a:lnTo>
                  <a:pt x="1949044" y="3732467"/>
                </a:lnTo>
                <a:lnTo>
                  <a:pt x="1966189" y="3732467"/>
                </a:lnTo>
                <a:lnTo>
                  <a:pt x="1966189" y="3715322"/>
                </a:lnTo>
                <a:lnTo>
                  <a:pt x="1949044" y="3715322"/>
                </a:lnTo>
                <a:lnTo>
                  <a:pt x="1949044" y="3698177"/>
                </a:lnTo>
                <a:close/>
                <a:moveTo>
                  <a:pt x="3460890" y="1769021"/>
                </a:moveTo>
                <a:lnTo>
                  <a:pt x="3437573" y="1769021"/>
                </a:lnTo>
                <a:lnTo>
                  <a:pt x="3437573" y="1791995"/>
                </a:lnTo>
                <a:lnTo>
                  <a:pt x="3414598" y="1791995"/>
                </a:lnTo>
                <a:lnTo>
                  <a:pt x="3414598" y="1815313"/>
                </a:lnTo>
                <a:lnTo>
                  <a:pt x="3437573" y="1815313"/>
                </a:lnTo>
                <a:lnTo>
                  <a:pt x="3437573" y="1838287"/>
                </a:lnTo>
                <a:lnTo>
                  <a:pt x="3460890" y="1838287"/>
                </a:lnTo>
                <a:lnTo>
                  <a:pt x="3460890" y="1815313"/>
                </a:lnTo>
                <a:lnTo>
                  <a:pt x="3483864" y="1815313"/>
                </a:lnTo>
                <a:lnTo>
                  <a:pt x="3483864" y="1791995"/>
                </a:lnTo>
                <a:lnTo>
                  <a:pt x="3460890" y="1791995"/>
                </a:lnTo>
                <a:lnTo>
                  <a:pt x="3460890" y="1769021"/>
                </a:lnTo>
                <a:close/>
                <a:moveTo>
                  <a:pt x="3455746" y="3156052"/>
                </a:moveTo>
                <a:lnTo>
                  <a:pt x="3442716" y="3156052"/>
                </a:lnTo>
                <a:lnTo>
                  <a:pt x="3442716" y="3168739"/>
                </a:lnTo>
                <a:lnTo>
                  <a:pt x="3430029" y="3168739"/>
                </a:lnTo>
                <a:lnTo>
                  <a:pt x="3430029" y="3181769"/>
                </a:lnTo>
                <a:lnTo>
                  <a:pt x="3442716" y="3181769"/>
                </a:lnTo>
                <a:lnTo>
                  <a:pt x="3442716" y="3194456"/>
                </a:lnTo>
                <a:lnTo>
                  <a:pt x="3455746" y="3194456"/>
                </a:lnTo>
                <a:lnTo>
                  <a:pt x="3455746" y="3181769"/>
                </a:lnTo>
                <a:lnTo>
                  <a:pt x="3468434" y="3181769"/>
                </a:lnTo>
                <a:lnTo>
                  <a:pt x="3468434" y="3168739"/>
                </a:lnTo>
                <a:lnTo>
                  <a:pt x="3455746" y="3168739"/>
                </a:lnTo>
                <a:lnTo>
                  <a:pt x="3455746" y="3156052"/>
                </a:lnTo>
                <a:close/>
                <a:moveTo>
                  <a:pt x="3459175" y="2596439"/>
                </a:moveTo>
                <a:lnTo>
                  <a:pt x="3439287" y="2596439"/>
                </a:lnTo>
                <a:lnTo>
                  <a:pt x="3439287" y="2616670"/>
                </a:lnTo>
                <a:lnTo>
                  <a:pt x="3419056" y="2616670"/>
                </a:lnTo>
                <a:lnTo>
                  <a:pt x="3419056" y="2636558"/>
                </a:lnTo>
                <a:lnTo>
                  <a:pt x="3439287" y="2636558"/>
                </a:lnTo>
                <a:lnTo>
                  <a:pt x="3439287" y="2656789"/>
                </a:lnTo>
                <a:lnTo>
                  <a:pt x="3459175" y="2656789"/>
                </a:lnTo>
                <a:lnTo>
                  <a:pt x="3459175" y="2636558"/>
                </a:lnTo>
                <a:lnTo>
                  <a:pt x="3479407" y="2636558"/>
                </a:lnTo>
                <a:lnTo>
                  <a:pt x="3479407" y="2616670"/>
                </a:lnTo>
                <a:lnTo>
                  <a:pt x="3459175" y="2616670"/>
                </a:lnTo>
                <a:lnTo>
                  <a:pt x="3459175" y="2596439"/>
                </a:lnTo>
                <a:close/>
                <a:moveTo>
                  <a:pt x="3457804" y="2875559"/>
                </a:moveTo>
                <a:lnTo>
                  <a:pt x="3440659" y="2875559"/>
                </a:lnTo>
                <a:lnTo>
                  <a:pt x="3440659" y="2892362"/>
                </a:lnTo>
                <a:lnTo>
                  <a:pt x="3423857" y="2892362"/>
                </a:lnTo>
                <a:lnTo>
                  <a:pt x="3423857" y="2909507"/>
                </a:lnTo>
                <a:lnTo>
                  <a:pt x="3440659" y="2909507"/>
                </a:lnTo>
                <a:lnTo>
                  <a:pt x="3440659" y="2926309"/>
                </a:lnTo>
                <a:lnTo>
                  <a:pt x="3457804" y="2926309"/>
                </a:lnTo>
                <a:lnTo>
                  <a:pt x="3457804" y="2909507"/>
                </a:lnTo>
                <a:lnTo>
                  <a:pt x="3474606" y="2909507"/>
                </a:lnTo>
                <a:lnTo>
                  <a:pt x="3474606" y="2892362"/>
                </a:lnTo>
                <a:lnTo>
                  <a:pt x="3457804" y="2892362"/>
                </a:lnTo>
                <a:lnTo>
                  <a:pt x="3457804" y="2875559"/>
                </a:lnTo>
                <a:close/>
                <a:moveTo>
                  <a:pt x="3460204" y="2319033"/>
                </a:moveTo>
                <a:lnTo>
                  <a:pt x="3438259" y="2319033"/>
                </a:lnTo>
                <a:lnTo>
                  <a:pt x="3438259" y="2341321"/>
                </a:lnTo>
                <a:lnTo>
                  <a:pt x="3415970" y="2341321"/>
                </a:lnTo>
                <a:lnTo>
                  <a:pt x="3415970" y="2363267"/>
                </a:lnTo>
                <a:lnTo>
                  <a:pt x="3438259" y="2363267"/>
                </a:lnTo>
                <a:lnTo>
                  <a:pt x="3438259" y="2385555"/>
                </a:lnTo>
                <a:lnTo>
                  <a:pt x="3460204" y="2385555"/>
                </a:lnTo>
                <a:lnTo>
                  <a:pt x="3460204" y="2363267"/>
                </a:lnTo>
                <a:lnTo>
                  <a:pt x="3482492" y="2363267"/>
                </a:lnTo>
                <a:lnTo>
                  <a:pt x="3482492" y="2341321"/>
                </a:lnTo>
                <a:lnTo>
                  <a:pt x="3460204" y="2341321"/>
                </a:lnTo>
                <a:lnTo>
                  <a:pt x="3460204" y="2319033"/>
                </a:lnTo>
                <a:close/>
                <a:moveTo>
                  <a:pt x="3528441" y="2183244"/>
                </a:moveTo>
                <a:lnTo>
                  <a:pt x="3507181" y="2183244"/>
                </a:lnTo>
                <a:lnTo>
                  <a:pt x="3507181" y="2204504"/>
                </a:lnTo>
                <a:lnTo>
                  <a:pt x="3485921" y="2204504"/>
                </a:lnTo>
                <a:lnTo>
                  <a:pt x="3485921" y="2225764"/>
                </a:lnTo>
                <a:lnTo>
                  <a:pt x="3507181" y="2225764"/>
                </a:lnTo>
                <a:lnTo>
                  <a:pt x="3507181" y="2247024"/>
                </a:lnTo>
                <a:lnTo>
                  <a:pt x="3528441" y="2247024"/>
                </a:lnTo>
                <a:lnTo>
                  <a:pt x="3528441" y="2225764"/>
                </a:lnTo>
                <a:lnTo>
                  <a:pt x="3549701" y="2225764"/>
                </a:lnTo>
                <a:lnTo>
                  <a:pt x="3549701" y="2204504"/>
                </a:lnTo>
                <a:lnTo>
                  <a:pt x="3528441" y="2204504"/>
                </a:lnTo>
                <a:lnTo>
                  <a:pt x="3528441" y="2183244"/>
                </a:lnTo>
                <a:close/>
                <a:moveTo>
                  <a:pt x="3250692" y="3290811"/>
                </a:moveTo>
                <a:lnTo>
                  <a:pt x="3236290" y="3290811"/>
                </a:lnTo>
                <a:lnTo>
                  <a:pt x="3236290" y="3305213"/>
                </a:lnTo>
                <a:lnTo>
                  <a:pt x="3221888" y="3305213"/>
                </a:lnTo>
                <a:lnTo>
                  <a:pt x="3221888" y="3319615"/>
                </a:lnTo>
                <a:lnTo>
                  <a:pt x="3236290" y="3319615"/>
                </a:lnTo>
                <a:lnTo>
                  <a:pt x="3236290" y="3334017"/>
                </a:lnTo>
                <a:lnTo>
                  <a:pt x="3250692" y="3334017"/>
                </a:lnTo>
                <a:lnTo>
                  <a:pt x="3250692" y="3319615"/>
                </a:lnTo>
                <a:lnTo>
                  <a:pt x="3265094" y="3319615"/>
                </a:lnTo>
                <a:lnTo>
                  <a:pt x="3265094" y="3305213"/>
                </a:lnTo>
                <a:lnTo>
                  <a:pt x="3250692" y="3305213"/>
                </a:lnTo>
                <a:lnTo>
                  <a:pt x="3250692" y="3290811"/>
                </a:lnTo>
                <a:close/>
                <a:moveTo>
                  <a:pt x="3524669" y="3017863"/>
                </a:moveTo>
                <a:lnTo>
                  <a:pt x="3510953" y="3017863"/>
                </a:lnTo>
                <a:lnTo>
                  <a:pt x="3510953" y="3031236"/>
                </a:lnTo>
                <a:lnTo>
                  <a:pt x="3497580" y="3031236"/>
                </a:lnTo>
                <a:lnTo>
                  <a:pt x="3497580" y="3044952"/>
                </a:lnTo>
                <a:lnTo>
                  <a:pt x="3510953" y="3044952"/>
                </a:lnTo>
                <a:lnTo>
                  <a:pt x="3510953" y="3058325"/>
                </a:lnTo>
                <a:lnTo>
                  <a:pt x="3524669" y="3058325"/>
                </a:lnTo>
                <a:lnTo>
                  <a:pt x="3524669" y="3044952"/>
                </a:lnTo>
                <a:lnTo>
                  <a:pt x="3538042" y="3044952"/>
                </a:lnTo>
                <a:lnTo>
                  <a:pt x="3538042" y="3031236"/>
                </a:lnTo>
                <a:lnTo>
                  <a:pt x="3524669" y="3031236"/>
                </a:lnTo>
                <a:lnTo>
                  <a:pt x="3524669" y="3017863"/>
                </a:lnTo>
                <a:close/>
                <a:moveTo>
                  <a:pt x="3526384" y="2738057"/>
                </a:moveTo>
                <a:lnTo>
                  <a:pt x="3509239" y="2738057"/>
                </a:lnTo>
                <a:lnTo>
                  <a:pt x="3509239" y="2755202"/>
                </a:lnTo>
                <a:lnTo>
                  <a:pt x="3492094" y="2755202"/>
                </a:lnTo>
                <a:lnTo>
                  <a:pt x="3492094" y="2772347"/>
                </a:lnTo>
                <a:lnTo>
                  <a:pt x="3509239" y="2772347"/>
                </a:lnTo>
                <a:lnTo>
                  <a:pt x="3509239" y="2789492"/>
                </a:lnTo>
                <a:lnTo>
                  <a:pt x="3526384" y="2789492"/>
                </a:lnTo>
                <a:lnTo>
                  <a:pt x="3526384" y="2772347"/>
                </a:lnTo>
                <a:lnTo>
                  <a:pt x="3543529" y="2772347"/>
                </a:lnTo>
                <a:lnTo>
                  <a:pt x="3543529" y="2755202"/>
                </a:lnTo>
                <a:lnTo>
                  <a:pt x="3526384" y="2755202"/>
                </a:lnTo>
                <a:lnTo>
                  <a:pt x="3526384" y="2738057"/>
                </a:lnTo>
                <a:close/>
                <a:moveTo>
                  <a:pt x="3460890" y="2043341"/>
                </a:moveTo>
                <a:lnTo>
                  <a:pt x="3437573" y="2043341"/>
                </a:lnTo>
                <a:lnTo>
                  <a:pt x="3437573" y="2066315"/>
                </a:lnTo>
                <a:lnTo>
                  <a:pt x="3414598" y="2066315"/>
                </a:lnTo>
                <a:lnTo>
                  <a:pt x="3414598" y="2089633"/>
                </a:lnTo>
                <a:lnTo>
                  <a:pt x="3437573" y="2089633"/>
                </a:lnTo>
                <a:lnTo>
                  <a:pt x="3437573" y="2112607"/>
                </a:lnTo>
                <a:lnTo>
                  <a:pt x="3460890" y="2112607"/>
                </a:lnTo>
                <a:lnTo>
                  <a:pt x="3460890" y="2089633"/>
                </a:lnTo>
                <a:lnTo>
                  <a:pt x="3483864" y="2089633"/>
                </a:lnTo>
                <a:lnTo>
                  <a:pt x="3483864" y="2066315"/>
                </a:lnTo>
                <a:lnTo>
                  <a:pt x="3460890" y="2066315"/>
                </a:lnTo>
                <a:lnTo>
                  <a:pt x="3460890" y="2043341"/>
                </a:lnTo>
                <a:close/>
                <a:moveTo>
                  <a:pt x="3254807" y="2729827"/>
                </a:moveTo>
                <a:lnTo>
                  <a:pt x="3232175" y="2729827"/>
                </a:lnTo>
                <a:lnTo>
                  <a:pt x="3232175" y="2752458"/>
                </a:lnTo>
                <a:lnTo>
                  <a:pt x="3209544" y="2752458"/>
                </a:lnTo>
                <a:lnTo>
                  <a:pt x="3209544" y="2775090"/>
                </a:lnTo>
                <a:lnTo>
                  <a:pt x="3232175" y="2775090"/>
                </a:lnTo>
                <a:lnTo>
                  <a:pt x="3232175" y="2797721"/>
                </a:lnTo>
                <a:lnTo>
                  <a:pt x="3254807" y="2797721"/>
                </a:lnTo>
                <a:lnTo>
                  <a:pt x="3254807" y="2775090"/>
                </a:lnTo>
                <a:lnTo>
                  <a:pt x="3277438" y="2775090"/>
                </a:lnTo>
                <a:lnTo>
                  <a:pt x="3277438" y="2752458"/>
                </a:lnTo>
                <a:lnTo>
                  <a:pt x="3254807" y="2752458"/>
                </a:lnTo>
                <a:lnTo>
                  <a:pt x="3254807" y="2729827"/>
                </a:lnTo>
                <a:close/>
                <a:moveTo>
                  <a:pt x="3319958" y="3151937"/>
                </a:moveTo>
                <a:lnTo>
                  <a:pt x="3304184" y="3151937"/>
                </a:lnTo>
                <a:lnTo>
                  <a:pt x="3304184" y="3167367"/>
                </a:lnTo>
                <a:lnTo>
                  <a:pt x="3288754" y="3167367"/>
                </a:lnTo>
                <a:lnTo>
                  <a:pt x="3288754" y="3183141"/>
                </a:lnTo>
                <a:lnTo>
                  <a:pt x="3304184" y="3183141"/>
                </a:lnTo>
                <a:lnTo>
                  <a:pt x="3304184" y="3198571"/>
                </a:lnTo>
                <a:lnTo>
                  <a:pt x="3319958" y="3198571"/>
                </a:lnTo>
                <a:lnTo>
                  <a:pt x="3319958" y="3183141"/>
                </a:lnTo>
                <a:lnTo>
                  <a:pt x="3335389" y="3183141"/>
                </a:lnTo>
                <a:lnTo>
                  <a:pt x="3335389" y="3167367"/>
                </a:lnTo>
                <a:lnTo>
                  <a:pt x="3319958" y="3167367"/>
                </a:lnTo>
                <a:lnTo>
                  <a:pt x="3319958" y="3151937"/>
                </a:lnTo>
                <a:close/>
                <a:moveTo>
                  <a:pt x="3322015" y="2871445"/>
                </a:moveTo>
                <a:lnTo>
                  <a:pt x="3302127" y="2871445"/>
                </a:lnTo>
                <a:lnTo>
                  <a:pt x="3302127" y="2890990"/>
                </a:lnTo>
                <a:lnTo>
                  <a:pt x="3282582" y="2890990"/>
                </a:lnTo>
                <a:lnTo>
                  <a:pt x="3282582" y="2910878"/>
                </a:lnTo>
                <a:lnTo>
                  <a:pt x="3302127" y="2910878"/>
                </a:lnTo>
                <a:lnTo>
                  <a:pt x="3302127" y="2930423"/>
                </a:lnTo>
                <a:lnTo>
                  <a:pt x="3322015" y="2930423"/>
                </a:lnTo>
                <a:lnTo>
                  <a:pt x="3322015" y="2910878"/>
                </a:lnTo>
                <a:lnTo>
                  <a:pt x="3341561" y="2910878"/>
                </a:lnTo>
                <a:lnTo>
                  <a:pt x="3341561" y="2890990"/>
                </a:lnTo>
                <a:lnTo>
                  <a:pt x="3322015" y="2890990"/>
                </a:lnTo>
                <a:lnTo>
                  <a:pt x="3322015" y="2871445"/>
                </a:lnTo>
                <a:close/>
                <a:moveTo>
                  <a:pt x="3253093" y="3009633"/>
                </a:moveTo>
                <a:lnTo>
                  <a:pt x="3233890" y="3009633"/>
                </a:lnTo>
                <a:lnTo>
                  <a:pt x="3233890" y="3028493"/>
                </a:lnTo>
                <a:lnTo>
                  <a:pt x="3215030" y="3028493"/>
                </a:lnTo>
                <a:lnTo>
                  <a:pt x="3215030" y="3047695"/>
                </a:lnTo>
                <a:lnTo>
                  <a:pt x="3233890" y="3047695"/>
                </a:lnTo>
                <a:lnTo>
                  <a:pt x="3233890" y="3066555"/>
                </a:lnTo>
                <a:lnTo>
                  <a:pt x="3253093" y="3066555"/>
                </a:lnTo>
                <a:lnTo>
                  <a:pt x="3253093" y="3047695"/>
                </a:lnTo>
                <a:lnTo>
                  <a:pt x="3271952" y="3047695"/>
                </a:lnTo>
                <a:lnTo>
                  <a:pt x="3271952" y="3028493"/>
                </a:lnTo>
                <a:lnTo>
                  <a:pt x="3253093" y="3028493"/>
                </a:lnTo>
                <a:lnTo>
                  <a:pt x="3253093" y="3009633"/>
                </a:lnTo>
                <a:close/>
                <a:moveTo>
                  <a:pt x="3323387" y="2592667"/>
                </a:moveTo>
                <a:lnTo>
                  <a:pt x="3300755" y="2592667"/>
                </a:lnTo>
                <a:lnTo>
                  <a:pt x="3300755" y="2615298"/>
                </a:lnTo>
                <a:lnTo>
                  <a:pt x="3278124" y="2615298"/>
                </a:lnTo>
                <a:lnTo>
                  <a:pt x="3278124" y="2637930"/>
                </a:lnTo>
                <a:lnTo>
                  <a:pt x="3300755" y="2637930"/>
                </a:lnTo>
                <a:lnTo>
                  <a:pt x="3300755" y="2660561"/>
                </a:lnTo>
                <a:lnTo>
                  <a:pt x="3323387" y="2660561"/>
                </a:lnTo>
                <a:lnTo>
                  <a:pt x="3323387" y="2637930"/>
                </a:lnTo>
                <a:lnTo>
                  <a:pt x="3346018" y="2637930"/>
                </a:lnTo>
                <a:lnTo>
                  <a:pt x="3346018" y="2615298"/>
                </a:lnTo>
                <a:lnTo>
                  <a:pt x="3323387" y="2615298"/>
                </a:lnTo>
                <a:lnTo>
                  <a:pt x="3323387" y="2592667"/>
                </a:lnTo>
                <a:close/>
                <a:moveTo>
                  <a:pt x="3388881" y="3013405"/>
                </a:moveTo>
                <a:lnTo>
                  <a:pt x="3372422" y="3013405"/>
                </a:lnTo>
                <a:lnTo>
                  <a:pt x="3372422" y="3029864"/>
                </a:lnTo>
                <a:lnTo>
                  <a:pt x="3355963" y="3029864"/>
                </a:lnTo>
                <a:lnTo>
                  <a:pt x="3355963" y="3046324"/>
                </a:lnTo>
                <a:lnTo>
                  <a:pt x="3372422" y="3046324"/>
                </a:lnTo>
                <a:lnTo>
                  <a:pt x="3372422" y="3062783"/>
                </a:lnTo>
                <a:lnTo>
                  <a:pt x="3388881" y="3062783"/>
                </a:lnTo>
                <a:lnTo>
                  <a:pt x="3388881" y="3046324"/>
                </a:lnTo>
                <a:lnTo>
                  <a:pt x="3405340" y="3046324"/>
                </a:lnTo>
                <a:lnTo>
                  <a:pt x="3405340" y="3029864"/>
                </a:lnTo>
                <a:lnTo>
                  <a:pt x="3388881" y="3029864"/>
                </a:lnTo>
                <a:lnTo>
                  <a:pt x="3388881" y="3013405"/>
                </a:lnTo>
                <a:close/>
                <a:moveTo>
                  <a:pt x="3391967" y="2455507"/>
                </a:moveTo>
                <a:lnTo>
                  <a:pt x="3369335" y="2455507"/>
                </a:lnTo>
                <a:lnTo>
                  <a:pt x="3369335" y="2478138"/>
                </a:lnTo>
                <a:lnTo>
                  <a:pt x="3346704" y="2478138"/>
                </a:lnTo>
                <a:lnTo>
                  <a:pt x="3346704" y="2500770"/>
                </a:lnTo>
                <a:lnTo>
                  <a:pt x="3369335" y="2500770"/>
                </a:lnTo>
                <a:lnTo>
                  <a:pt x="3369335" y="2523401"/>
                </a:lnTo>
                <a:lnTo>
                  <a:pt x="3391967" y="2523401"/>
                </a:lnTo>
                <a:lnTo>
                  <a:pt x="3391967" y="2500770"/>
                </a:lnTo>
                <a:lnTo>
                  <a:pt x="3414598" y="2500770"/>
                </a:lnTo>
                <a:lnTo>
                  <a:pt x="3414598" y="2478138"/>
                </a:lnTo>
                <a:lnTo>
                  <a:pt x="3391967" y="2478138"/>
                </a:lnTo>
                <a:lnTo>
                  <a:pt x="3391967" y="2455507"/>
                </a:lnTo>
                <a:close/>
                <a:moveTo>
                  <a:pt x="3390595" y="2733599"/>
                </a:moveTo>
                <a:lnTo>
                  <a:pt x="3370707" y="2733599"/>
                </a:lnTo>
                <a:lnTo>
                  <a:pt x="3370707" y="2753830"/>
                </a:lnTo>
                <a:lnTo>
                  <a:pt x="3350476" y="2753830"/>
                </a:lnTo>
                <a:lnTo>
                  <a:pt x="3350476" y="2773718"/>
                </a:lnTo>
                <a:lnTo>
                  <a:pt x="3370707" y="2773718"/>
                </a:lnTo>
                <a:lnTo>
                  <a:pt x="3370707" y="2793949"/>
                </a:lnTo>
                <a:lnTo>
                  <a:pt x="3390595" y="2793949"/>
                </a:lnTo>
                <a:lnTo>
                  <a:pt x="3390595" y="2773718"/>
                </a:lnTo>
                <a:lnTo>
                  <a:pt x="3410827" y="2773718"/>
                </a:lnTo>
                <a:lnTo>
                  <a:pt x="3410827" y="2753830"/>
                </a:lnTo>
                <a:lnTo>
                  <a:pt x="3390595" y="2753830"/>
                </a:lnTo>
                <a:lnTo>
                  <a:pt x="3390595" y="2733599"/>
                </a:lnTo>
                <a:close/>
                <a:moveTo>
                  <a:pt x="3386480" y="3294583"/>
                </a:moveTo>
                <a:lnTo>
                  <a:pt x="3374822" y="3294583"/>
                </a:lnTo>
                <a:lnTo>
                  <a:pt x="3374822" y="3306585"/>
                </a:lnTo>
                <a:lnTo>
                  <a:pt x="3362821" y="3306585"/>
                </a:lnTo>
                <a:lnTo>
                  <a:pt x="3362821" y="3318243"/>
                </a:lnTo>
                <a:lnTo>
                  <a:pt x="3374822" y="3318243"/>
                </a:lnTo>
                <a:lnTo>
                  <a:pt x="3374822" y="3330245"/>
                </a:lnTo>
                <a:lnTo>
                  <a:pt x="3386480" y="3330245"/>
                </a:lnTo>
                <a:lnTo>
                  <a:pt x="3386480" y="3318243"/>
                </a:lnTo>
                <a:lnTo>
                  <a:pt x="3398482" y="3318243"/>
                </a:lnTo>
                <a:lnTo>
                  <a:pt x="3398482" y="3306585"/>
                </a:lnTo>
                <a:lnTo>
                  <a:pt x="3386480" y="3306585"/>
                </a:lnTo>
                <a:lnTo>
                  <a:pt x="3386480" y="3294583"/>
                </a:lnTo>
                <a:close/>
                <a:moveTo>
                  <a:pt x="3527755" y="2459965"/>
                </a:moveTo>
                <a:lnTo>
                  <a:pt x="3507867" y="2459965"/>
                </a:lnTo>
                <a:lnTo>
                  <a:pt x="3507867" y="2479510"/>
                </a:lnTo>
                <a:lnTo>
                  <a:pt x="3488322" y="2479510"/>
                </a:lnTo>
                <a:lnTo>
                  <a:pt x="3488322" y="2499398"/>
                </a:lnTo>
                <a:lnTo>
                  <a:pt x="3507867" y="2499398"/>
                </a:lnTo>
                <a:lnTo>
                  <a:pt x="3507867" y="2518943"/>
                </a:lnTo>
                <a:lnTo>
                  <a:pt x="3527755" y="2518943"/>
                </a:lnTo>
                <a:lnTo>
                  <a:pt x="3527755" y="2499398"/>
                </a:lnTo>
                <a:lnTo>
                  <a:pt x="3547301" y="2499398"/>
                </a:lnTo>
                <a:lnTo>
                  <a:pt x="3547301" y="2479510"/>
                </a:lnTo>
                <a:lnTo>
                  <a:pt x="3527755" y="2479510"/>
                </a:lnTo>
                <a:lnTo>
                  <a:pt x="3527755" y="2459965"/>
                </a:lnTo>
                <a:close/>
                <a:moveTo>
                  <a:pt x="3799675" y="2192846"/>
                </a:moveTo>
                <a:lnTo>
                  <a:pt x="3784588" y="2192846"/>
                </a:lnTo>
                <a:lnTo>
                  <a:pt x="3784588" y="2207590"/>
                </a:lnTo>
                <a:lnTo>
                  <a:pt x="3769843" y="2207590"/>
                </a:lnTo>
                <a:lnTo>
                  <a:pt x="3769843" y="2222678"/>
                </a:lnTo>
                <a:lnTo>
                  <a:pt x="3784588" y="2222678"/>
                </a:lnTo>
                <a:lnTo>
                  <a:pt x="3784588" y="2237423"/>
                </a:lnTo>
                <a:lnTo>
                  <a:pt x="3799675" y="2237423"/>
                </a:lnTo>
                <a:lnTo>
                  <a:pt x="3799675" y="2222678"/>
                </a:lnTo>
                <a:lnTo>
                  <a:pt x="3814420" y="2222678"/>
                </a:lnTo>
                <a:lnTo>
                  <a:pt x="3814420" y="2207590"/>
                </a:lnTo>
                <a:lnTo>
                  <a:pt x="3799675" y="2207590"/>
                </a:lnTo>
                <a:lnTo>
                  <a:pt x="3799675" y="2192846"/>
                </a:lnTo>
                <a:close/>
                <a:moveTo>
                  <a:pt x="3798646" y="2469566"/>
                </a:moveTo>
                <a:lnTo>
                  <a:pt x="3785616" y="2469566"/>
                </a:lnTo>
                <a:lnTo>
                  <a:pt x="3785616" y="2482939"/>
                </a:lnTo>
                <a:lnTo>
                  <a:pt x="3772243" y="2482939"/>
                </a:lnTo>
                <a:lnTo>
                  <a:pt x="3772243" y="2495969"/>
                </a:lnTo>
                <a:lnTo>
                  <a:pt x="3785616" y="2495969"/>
                </a:lnTo>
                <a:lnTo>
                  <a:pt x="3785616" y="2509342"/>
                </a:lnTo>
                <a:lnTo>
                  <a:pt x="3798646" y="2509342"/>
                </a:lnTo>
                <a:lnTo>
                  <a:pt x="3798646" y="2495969"/>
                </a:lnTo>
                <a:lnTo>
                  <a:pt x="3812020" y="2495969"/>
                </a:lnTo>
                <a:lnTo>
                  <a:pt x="3812020" y="2482939"/>
                </a:lnTo>
                <a:lnTo>
                  <a:pt x="3798646" y="2482939"/>
                </a:lnTo>
                <a:lnTo>
                  <a:pt x="3798646" y="2469566"/>
                </a:lnTo>
                <a:close/>
                <a:moveTo>
                  <a:pt x="3799675" y="1917840"/>
                </a:moveTo>
                <a:lnTo>
                  <a:pt x="3784588" y="1917840"/>
                </a:lnTo>
                <a:lnTo>
                  <a:pt x="3784588" y="1933270"/>
                </a:lnTo>
                <a:lnTo>
                  <a:pt x="3769157" y="1933270"/>
                </a:lnTo>
                <a:lnTo>
                  <a:pt x="3769157" y="1948358"/>
                </a:lnTo>
                <a:lnTo>
                  <a:pt x="3784588" y="1948358"/>
                </a:lnTo>
                <a:lnTo>
                  <a:pt x="3784588" y="1963788"/>
                </a:lnTo>
                <a:lnTo>
                  <a:pt x="3799675" y="1963788"/>
                </a:lnTo>
                <a:lnTo>
                  <a:pt x="3799675" y="1948358"/>
                </a:lnTo>
                <a:lnTo>
                  <a:pt x="3815105" y="1948358"/>
                </a:lnTo>
                <a:lnTo>
                  <a:pt x="3815105" y="1933270"/>
                </a:lnTo>
                <a:lnTo>
                  <a:pt x="3799675" y="1933270"/>
                </a:lnTo>
                <a:lnTo>
                  <a:pt x="3799675" y="1917840"/>
                </a:lnTo>
                <a:close/>
                <a:moveTo>
                  <a:pt x="3732124" y="2052599"/>
                </a:moveTo>
                <a:lnTo>
                  <a:pt x="3714979" y="2052599"/>
                </a:lnTo>
                <a:lnTo>
                  <a:pt x="3714979" y="2069402"/>
                </a:lnTo>
                <a:lnTo>
                  <a:pt x="3698177" y="2069402"/>
                </a:lnTo>
                <a:lnTo>
                  <a:pt x="3698177" y="2086547"/>
                </a:lnTo>
                <a:lnTo>
                  <a:pt x="3714979" y="2086547"/>
                </a:lnTo>
                <a:lnTo>
                  <a:pt x="3714979" y="2103349"/>
                </a:lnTo>
                <a:lnTo>
                  <a:pt x="3732124" y="2103349"/>
                </a:lnTo>
                <a:lnTo>
                  <a:pt x="3732124" y="2086547"/>
                </a:lnTo>
                <a:lnTo>
                  <a:pt x="3748926" y="2086547"/>
                </a:lnTo>
                <a:lnTo>
                  <a:pt x="3748926" y="2069402"/>
                </a:lnTo>
                <a:lnTo>
                  <a:pt x="3732124" y="2069402"/>
                </a:lnTo>
                <a:lnTo>
                  <a:pt x="3732124" y="2052599"/>
                </a:lnTo>
                <a:close/>
                <a:moveTo>
                  <a:pt x="3593249" y="2880017"/>
                </a:moveTo>
                <a:lnTo>
                  <a:pt x="3579533" y="2880017"/>
                </a:lnTo>
                <a:lnTo>
                  <a:pt x="3579533" y="2894076"/>
                </a:lnTo>
                <a:lnTo>
                  <a:pt x="3565474" y="2894076"/>
                </a:lnTo>
                <a:lnTo>
                  <a:pt x="3565474" y="2907792"/>
                </a:lnTo>
                <a:lnTo>
                  <a:pt x="3579533" y="2907792"/>
                </a:lnTo>
                <a:lnTo>
                  <a:pt x="3579533" y="2921851"/>
                </a:lnTo>
                <a:lnTo>
                  <a:pt x="3593249" y="2921851"/>
                </a:lnTo>
                <a:lnTo>
                  <a:pt x="3593249" y="2907792"/>
                </a:lnTo>
                <a:lnTo>
                  <a:pt x="3607308" y="2907792"/>
                </a:lnTo>
                <a:lnTo>
                  <a:pt x="3607308" y="2894076"/>
                </a:lnTo>
                <a:lnTo>
                  <a:pt x="3593249" y="2894076"/>
                </a:lnTo>
                <a:lnTo>
                  <a:pt x="3593249" y="2880017"/>
                </a:lnTo>
                <a:close/>
                <a:moveTo>
                  <a:pt x="3732124" y="1778279"/>
                </a:moveTo>
                <a:lnTo>
                  <a:pt x="3714979" y="1778279"/>
                </a:lnTo>
                <a:lnTo>
                  <a:pt x="3714979" y="1795082"/>
                </a:lnTo>
                <a:lnTo>
                  <a:pt x="3698177" y="1795082"/>
                </a:lnTo>
                <a:lnTo>
                  <a:pt x="3698177" y="1812227"/>
                </a:lnTo>
                <a:lnTo>
                  <a:pt x="3714979" y="1812227"/>
                </a:lnTo>
                <a:lnTo>
                  <a:pt x="3714979" y="1829029"/>
                </a:lnTo>
                <a:lnTo>
                  <a:pt x="3732124" y="1829029"/>
                </a:lnTo>
                <a:lnTo>
                  <a:pt x="3732124" y="1812227"/>
                </a:lnTo>
                <a:lnTo>
                  <a:pt x="3748926" y="1812227"/>
                </a:lnTo>
                <a:lnTo>
                  <a:pt x="3748926" y="1795082"/>
                </a:lnTo>
                <a:lnTo>
                  <a:pt x="3732124" y="1795082"/>
                </a:lnTo>
                <a:lnTo>
                  <a:pt x="3732124" y="1778279"/>
                </a:lnTo>
                <a:close/>
                <a:moveTo>
                  <a:pt x="3866884" y="2333435"/>
                </a:moveTo>
                <a:lnTo>
                  <a:pt x="3854539" y="2333435"/>
                </a:lnTo>
                <a:lnTo>
                  <a:pt x="3854539" y="2346122"/>
                </a:lnTo>
                <a:lnTo>
                  <a:pt x="3841852" y="2346122"/>
                </a:lnTo>
                <a:lnTo>
                  <a:pt x="3841852" y="2358466"/>
                </a:lnTo>
                <a:lnTo>
                  <a:pt x="3854539" y="2358466"/>
                </a:lnTo>
                <a:lnTo>
                  <a:pt x="3854539" y="2371154"/>
                </a:lnTo>
                <a:lnTo>
                  <a:pt x="3866884" y="2371154"/>
                </a:lnTo>
                <a:lnTo>
                  <a:pt x="3866884" y="2358466"/>
                </a:lnTo>
                <a:lnTo>
                  <a:pt x="3879571" y="2358466"/>
                </a:lnTo>
                <a:lnTo>
                  <a:pt x="3879571" y="2346122"/>
                </a:lnTo>
                <a:lnTo>
                  <a:pt x="3866884" y="2346122"/>
                </a:lnTo>
                <a:lnTo>
                  <a:pt x="3866884" y="2333435"/>
                </a:lnTo>
                <a:close/>
                <a:moveTo>
                  <a:pt x="3947122" y="1934985"/>
                </a:moveTo>
                <a:lnTo>
                  <a:pt x="3935120" y="1934985"/>
                </a:lnTo>
                <a:lnTo>
                  <a:pt x="3935120" y="1922983"/>
                </a:lnTo>
                <a:lnTo>
                  <a:pt x="3923462" y="1922983"/>
                </a:lnTo>
                <a:lnTo>
                  <a:pt x="3923462" y="1934985"/>
                </a:lnTo>
                <a:lnTo>
                  <a:pt x="3911461" y="1934985"/>
                </a:lnTo>
                <a:lnTo>
                  <a:pt x="3911461" y="1946643"/>
                </a:lnTo>
                <a:lnTo>
                  <a:pt x="3923462" y="1946643"/>
                </a:lnTo>
                <a:lnTo>
                  <a:pt x="3923462" y="1958645"/>
                </a:lnTo>
                <a:lnTo>
                  <a:pt x="3935120" y="1958645"/>
                </a:lnTo>
                <a:lnTo>
                  <a:pt x="3935120" y="1946643"/>
                </a:lnTo>
                <a:lnTo>
                  <a:pt x="3947122" y="1946643"/>
                </a:lnTo>
                <a:cubicBezTo>
                  <a:pt x="3947122" y="1944586"/>
                  <a:pt x="3947122" y="1942871"/>
                  <a:pt x="3947122" y="1940814"/>
                </a:cubicBezTo>
                <a:cubicBezTo>
                  <a:pt x="3947122" y="1938757"/>
                  <a:pt x="3947122" y="1937042"/>
                  <a:pt x="3947122" y="1934985"/>
                </a:cubicBezTo>
                <a:close/>
                <a:moveTo>
                  <a:pt x="3867569" y="1783423"/>
                </a:moveTo>
                <a:lnTo>
                  <a:pt x="3853853" y="1783423"/>
                </a:lnTo>
                <a:lnTo>
                  <a:pt x="3853853" y="1796796"/>
                </a:lnTo>
                <a:lnTo>
                  <a:pt x="3840480" y="1796796"/>
                </a:lnTo>
                <a:lnTo>
                  <a:pt x="3840480" y="1810512"/>
                </a:lnTo>
                <a:lnTo>
                  <a:pt x="3853853" y="1810512"/>
                </a:lnTo>
                <a:lnTo>
                  <a:pt x="3853853" y="1823885"/>
                </a:lnTo>
                <a:lnTo>
                  <a:pt x="3867569" y="1823885"/>
                </a:lnTo>
                <a:lnTo>
                  <a:pt x="3867569" y="1810512"/>
                </a:lnTo>
                <a:lnTo>
                  <a:pt x="3880942" y="1810512"/>
                </a:lnTo>
                <a:lnTo>
                  <a:pt x="3880942" y="1796796"/>
                </a:lnTo>
                <a:lnTo>
                  <a:pt x="3867569" y="1796796"/>
                </a:lnTo>
                <a:lnTo>
                  <a:pt x="3867569" y="1783423"/>
                </a:lnTo>
                <a:close/>
                <a:moveTo>
                  <a:pt x="3867569" y="2057743"/>
                </a:moveTo>
                <a:lnTo>
                  <a:pt x="3853853" y="2057743"/>
                </a:lnTo>
                <a:lnTo>
                  <a:pt x="3853853" y="2071116"/>
                </a:lnTo>
                <a:lnTo>
                  <a:pt x="3840480" y="2071116"/>
                </a:lnTo>
                <a:lnTo>
                  <a:pt x="3840480" y="2084832"/>
                </a:lnTo>
                <a:lnTo>
                  <a:pt x="3853853" y="2084832"/>
                </a:lnTo>
                <a:lnTo>
                  <a:pt x="3853853" y="2098205"/>
                </a:lnTo>
                <a:lnTo>
                  <a:pt x="3867569" y="2098205"/>
                </a:lnTo>
                <a:lnTo>
                  <a:pt x="3867569" y="2084832"/>
                </a:lnTo>
                <a:lnTo>
                  <a:pt x="3880942" y="2084832"/>
                </a:lnTo>
                <a:lnTo>
                  <a:pt x="3880942" y="2071116"/>
                </a:lnTo>
                <a:lnTo>
                  <a:pt x="3867569" y="2071116"/>
                </a:lnTo>
                <a:lnTo>
                  <a:pt x="3867569" y="2057743"/>
                </a:lnTo>
                <a:close/>
                <a:moveTo>
                  <a:pt x="3731438" y="2328634"/>
                </a:moveTo>
                <a:lnTo>
                  <a:pt x="3715664" y="2328634"/>
                </a:lnTo>
                <a:lnTo>
                  <a:pt x="3715664" y="2344407"/>
                </a:lnTo>
                <a:lnTo>
                  <a:pt x="3699891" y="2344407"/>
                </a:lnTo>
                <a:lnTo>
                  <a:pt x="3699891" y="2360181"/>
                </a:lnTo>
                <a:lnTo>
                  <a:pt x="3715664" y="2360181"/>
                </a:lnTo>
                <a:lnTo>
                  <a:pt x="3715664" y="2375954"/>
                </a:lnTo>
                <a:lnTo>
                  <a:pt x="3731438" y="2375954"/>
                </a:lnTo>
                <a:lnTo>
                  <a:pt x="3731438" y="2360181"/>
                </a:lnTo>
                <a:lnTo>
                  <a:pt x="3747211" y="2360181"/>
                </a:lnTo>
                <a:lnTo>
                  <a:pt x="3747211" y="2344407"/>
                </a:lnTo>
                <a:lnTo>
                  <a:pt x="3731438" y="2344407"/>
                </a:lnTo>
                <a:lnTo>
                  <a:pt x="3731438" y="2328634"/>
                </a:lnTo>
                <a:close/>
                <a:moveTo>
                  <a:pt x="3596335" y="1773479"/>
                </a:moveTo>
                <a:lnTo>
                  <a:pt x="3576447" y="1773479"/>
                </a:lnTo>
                <a:lnTo>
                  <a:pt x="3576447" y="1793710"/>
                </a:lnTo>
                <a:lnTo>
                  <a:pt x="3556216" y="1793710"/>
                </a:lnTo>
                <a:lnTo>
                  <a:pt x="3556216" y="1813598"/>
                </a:lnTo>
                <a:lnTo>
                  <a:pt x="3576447" y="1813598"/>
                </a:lnTo>
                <a:lnTo>
                  <a:pt x="3576447" y="1833829"/>
                </a:lnTo>
                <a:lnTo>
                  <a:pt x="3596335" y="1833829"/>
                </a:lnTo>
                <a:lnTo>
                  <a:pt x="3596335" y="1813598"/>
                </a:lnTo>
                <a:lnTo>
                  <a:pt x="3616567" y="1813598"/>
                </a:lnTo>
                <a:lnTo>
                  <a:pt x="3616567" y="1793710"/>
                </a:lnTo>
                <a:lnTo>
                  <a:pt x="3596335" y="1793710"/>
                </a:lnTo>
                <a:lnTo>
                  <a:pt x="3596335" y="1773479"/>
                </a:lnTo>
                <a:close/>
                <a:moveTo>
                  <a:pt x="3595993" y="2323833"/>
                </a:moveTo>
                <a:lnTo>
                  <a:pt x="3576790" y="2323833"/>
                </a:lnTo>
                <a:lnTo>
                  <a:pt x="3576790" y="2342693"/>
                </a:lnTo>
                <a:lnTo>
                  <a:pt x="3557930" y="2342693"/>
                </a:lnTo>
                <a:lnTo>
                  <a:pt x="3557930" y="2361895"/>
                </a:lnTo>
                <a:lnTo>
                  <a:pt x="3576790" y="2361895"/>
                </a:lnTo>
                <a:lnTo>
                  <a:pt x="3576790" y="2380755"/>
                </a:lnTo>
                <a:lnTo>
                  <a:pt x="3595993" y="2380755"/>
                </a:lnTo>
                <a:lnTo>
                  <a:pt x="3595993" y="2361895"/>
                </a:lnTo>
                <a:lnTo>
                  <a:pt x="3614852" y="2361895"/>
                </a:lnTo>
                <a:lnTo>
                  <a:pt x="3614852" y="2342693"/>
                </a:lnTo>
                <a:lnTo>
                  <a:pt x="3595993" y="2342693"/>
                </a:lnTo>
                <a:lnTo>
                  <a:pt x="3595993" y="2323833"/>
                </a:lnTo>
                <a:close/>
                <a:moveTo>
                  <a:pt x="3596335" y="2047799"/>
                </a:moveTo>
                <a:lnTo>
                  <a:pt x="3576447" y="2047799"/>
                </a:lnTo>
                <a:lnTo>
                  <a:pt x="3576447" y="2068030"/>
                </a:lnTo>
                <a:lnTo>
                  <a:pt x="3556216" y="2068030"/>
                </a:lnTo>
                <a:lnTo>
                  <a:pt x="3556216" y="2087918"/>
                </a:lnTo>
                <a:lnTo>
                  <a:pt x="3576447" y="2087918"/>
                </a:lnTo>
                <a:lnTo>
                  <a:pt x="3576447" y="2108149"/>
                </a:lnTo>
                <a:lnTo>
                  <a:pt x="3596335" y="2108149"/>
                </a:lnTo>
                <a:lnTo>
                  <a:pt x="3596335" y="2087918"/>
                </a:lnTo>
                <a:lnTo>
                  <a:pt x="3616567" y="2087918"/>
                </a:lnTo>
                <a:lnTo>
                  <a:pt x="3616567" y="2068030"/>
                </a:lnTo>
                <a:lnTo>
                  <a:pt x="3596335" y="2068030"/>
                </a:lnTo>
                <a:lnTo>
                  <a:pt x="3596335" y="2047799"/>
                </a:lnTo>
                <a:close/>
                <a:moveTo>
                  <a:pt x="3730409" y="2606040"/>
                </a:moveTo>
                <a:lnTo>
                  <a:pt x="3716693" y="2606040"/>
                </a:lnTo>
                <a:lnTo>
                  <a:pt x="3716693" y="2619756"/>
                </a:lnTo>
                <a:lnTo>
                  <a:pt x="3702977" y="2619756"/>
                </a:lnTo>
                <a:lnTo>
                  <a:pt x="3702977" y="2633472"/>
                </a:lnTo>
                <a:lnTo>
                  <a:pt x="3716693" y="2633472"/>
                </a:lnTo>
                <a:lnTo>
                  <a:pt x="3716693" y="2647188"/>
                </a:lnTo>
                <a:lnTo>
                  <a:pt x="3730409" y="2647188"/>
                </a:lnTo>
                <a:lnTo>
                  <a:pt x="3730409" y="2633472"/>
                </a:lnTo>
                <a:lnTo>
                  <a:pt x="3744125" y="2633472"/>
                </a:lnTo>
                <a:lnTo>
                  <a:pt x="3744125" y="2619756"/>
                </a:lnTo>
                <a:lnTo>
                  <a:pt x="3730409" y="2619756"/>
                </a:lnTo>
                <a:lnTo>
                  <a:pt x="3730409" y="2606040"/>
                </a:lnTo>
                <a:close/>
                <a:moveTo>
                  <a:pt x="3594964" y="2600897"/>
                </a:moveTo>
                <a:lnTo>
                  <a:pt x="3577819" y="2600897"/>
                </a:lnTo>
                <a:lnTo>
                  <a:pt x="3577819" y="2618042"/>
                </a:lnTo>
                <a:lnTo>
                  <a:pt x="3560674" y="2618042"/>
                </a:lnTo>
                <a:lnTo>
                  <a:pt x="3560674" y="2635187"/>
                </a:lnTo>
                <a:lnTo>
                  <a:pt x="3577819" y="2635187"/>
                </a:lnTo>
                <a:lnTo>
                  <a:pt x="3577819" y="2652332"/>
                </a:lnTo>
                <a:lnTo>
                  <a:pt x="3594964" y="2652332"/>
                </a:lnTo>
                <a:lnTo>
                  <a:pt x="3594964" y="2635187"/>
                </a:lnTo>
                <a:lnTo>
                  <a:pt x="3612109" y="2635187"/>
                </a:lnTo>
                <a:lnTo>
                  <a:pt x="3612109" y="2618042"/>
                </a:lnTo>
                <a:lnTo>
                  <a:pt x="3594964" y="2618042"/>
                </a:lnTo>
                <a:lnTo>
                  <a:pt x="3594964" y="2600897"/>
                </a:lnTo>
                <a:close/>
                <a:moveTo>
                  <a:pt x="3664229" y="1913039"/>
                </a:moveTo>
                <a:lnTo>
                  <a:pt x="3645713" y="1913039"/>
                </a:lnTo>
                <a:lnTo>
                  <a:pt x="3645713" y="1931556"/>
                </a:lnTo>
                <a:lnTo>
                  <a:pt x="3627196" y="1931556"/>
                </a:lnTo>
                <a:lnTo>
                  <a:pt x="3627196" y="1950072"/>
                </a:lnTo>
                <a:lnTo>
                  <a:pt x="3645713" y="1950072"/>
                </a:lnTo>
                <a:lnTo>
                  <a:pt x="3645713" y="1968589"/>
                </a:lnTo>
                <a:lnTo>
                  <a:pt x="3664229" y="1968589"/>
                </a:lnTo>
                <a:lnTo>
                  <a:pt x="3664229" y="1950072"/>
                </a:lnTo>
                <a:lnTo>
                  <a:pt x="3682746" y="1950072"/>
                </a:lnTo>
                <a:lnTo>
                  <a:pt x="3682746" y="1931556"/>
                </a:lnTo>
                <a:lnTo>
                  <a:pt x="3664229" y="1931556"/>
                </a:lnTo>
                <a:lnTo>
                  <a:pt x="3664229" y="1913039"/>
                </a:lnTo>
                <a:close/>
                <a:moveTo>
                  <a:pt x="3663887" y="2188045"/>
                </a:moveTo>
                <a:lnTo>
                  <a:pt x="3646056" y="2188045"/>
                </a:lnTo>
                <a:lnTo>
                  <a:pt x="3646056" y="2206219"/>
                </a:lnTo>
                <a:lnTo>
                  <a:pt x="3627882" y="2206219"/>
                </a:lnTo>
                <a:lnTo>
                  <a:pt x="3627882" y="2224049"/>
                </a:lnTo>
                <a:lnTo>
                  <a:pt x="3646056" y="2224049"/>
                </a:lnTo>
                <a:lnTo>
                  <a:pt x="3646056" y="2242223"/>
                </a:lnTo>
                <a:lnTo>
                  <a:pt x="3663887" y="2242223"/>
                </a:lnTo>
                <a:lnTo>
                  <a:pt x="3663887" y="2224049"/>
                </a:lnTo>
                <a:lnTo>
                  <a:pt x="3682060" y="2224049"/>
                </a:lnTo>
                <a:lnTo>
                  <a:pt x="3682060" y="2206219"/>
                </a:lnTo>
                <a:lnTo>
                  <a:pt x="3663887" y="2206219"/>
                </a:lnTo>
                <a:lnTo>
                  <a:pt x="3663887" y="2188045"/>
                </a:lnTo>
                <a:close/>
                <a:moveTo>
                  <a:pt x="3661829" y="2742857"/>
                </a:moveTo>
                <a:lnTo>
                  <a:pt x="3648113" y="2742857"/>
                </a:lnTo>
                <a:lnTo>
                  <a:pt x="3648113" y="2756916"/>
                </a:lnTo>
                <a:lnTo>
                  <a:pt x="3634054" y="2756916"/>
                </a:lnTo>
                <a:lnTo>
                  <a:pt x="3634054" y="2770632"/>
                </a:lnTo>
                <a:lnTo>
                  <a:pt x="3648113" y="2770632"/>
                </a:lnTo>
                <a:lnTo>
                  <a:pt x="3648113" y="2784691"/>
                </a:lnTo>
                <a:lnTo>
                  <a:pt x="3661829" y="2784691"/>
                </a:lnTo>
                <a:lnTo>
                  <a:pt x="3661829" y="2770632"/>
                </a:lnTo>
                <a:lnTo>
                  <a:pt x="3675888" y="2770632"/>
                </a:lnTo>
                <a:lnTo>
                  <a:pt x="3675888" y="2756916"/>
                </a:lnTo>
                <a:lnTo>
                  <a:pt x="3661829" y="2756916"/>
                </a:lnTo>
                <a:lnTo>
                  <a:pt x="3661829" y="2742857"/>
                </a:lnTo>
                <a:close/>
                <a:moveTo>
                  <a:pt x="3663201" y="2464422"/>
                </a:moveTo>
                <a:lnTo>
                  <a:pt x="3646742" y="2464422"/>
                </a:lnTo>
                <a:lnTo>
                  <a:pt x="3646742" y="2481224"/>
                </a:lnTo>
                <a:lnTo>
                  <a:pt x="3629939" y="2481224"/>
                </a:lnTo>
                <a:lnTo>
                  <a:pt x="3629939" y="2497684"/>
                </a:lnTo>
                <a:lnTo>
                  <a:pt x="3646742" y="2497684"/>
                </a:lnTo>
                <a:lnTo>
                  <a:pt x="3646742" y="2514486"/>
                </a:lnTo>
                <a:lnTo>
                  <a:pt x="3663201" y="2514486"/>
                </a:lnTo>
                <a:lnTo>
                  <a:pt x="3663201" y="2497684"/>
                </a:lnTo>
                <a:lnTo>
                  <a:pt x="3680003" y="2497684"/>
                </a:lnTo>
                <a:lnTo>
                  <a:pt x="3680003" y="2481224"/>
                </a:lnTo>
                <a:lnTo>
                  <a:pt x="3663201" y="2481224"/>
                </a:lnTo>
                <a:lnTo>
                  <a:pt x="3663201" y="2464422"/>
                </a:lnTo>
                <a:close/>
                <a:moveTo>
                  <a:pt x="3528784" y="1907896"/>
                </a:moveTo>
                <a:lnTo>
                  <a:pt x="3506839" y="1907896"/>
                </a:lnTo>
                <a:lnTo>
                  <a:pt x="3506839" y="1929841"/>
                </a:lnTo>
                <a:lnTo>
                  <a:pt x="3484893" y="1929841"/>
                </a:lnTo>
                <a:lnTo>
                  <a:pt x="3484893" y="1951787"/>
                </a:lnTo>
                <a:lnTo>
                  <a:pt x="3506839" y="1951787"/>
                </a:lnTo>
                <a:lnTo>
                  <a:pt x="3506839" y="1973732"/>
                </a:lnTo>
                <a:lnTo>
                  <a:pt x="3528784" y="1973732"/>
                </a:lnTo>
                <a:lnTo>
                  <a:pt x="3528784" y="1951787"/>
                </a:lnTo>
                <a:lnTo>
                  <a:pt x="3550730" y="1951787"/>
                </a:lnTo>
                <a:lnTo>
                  <a:pt x="3550730" y="1929841"/>
                </a:lnTo>
                <a:lnTo>
                  <a:pt x="3528784" y="1929841"/>
                </a:lnTo>
                <a:lnTo>
                  <a:pt x="3528784" y="1907896"/>
                </a:lnTo>
                <a:close/>
                <a:moveTo>
                  <a:pt x="2362924" y="3416313"/>
                </a:moveTo>
                <a:lnTo>
                  <a:pt x="2340979" y="3416313"/>
                </a:lnTo>
                <a:lnTo>
                  <a:pt x="2340979" y="3438601"/>
                </a:lnTo>
                <a:lnTo>
                  <a:pt x="2318690" y="3438601"/>
                </a:lnTo>
                <a:lnTo>
                  <a:pt x="2318690" y="3460547"/>
                </a:lnTo>
                <a:lnTo>
                  <a:pt x="2340979" y="3460547"/>
                </a:lnTo>
                <a:lnTo>
                  <a:pt x="2340979" y="3482835"/>
                </a:lnTo>
                <a:lnTo>
                  <a:pt x="2362924" y="3482835"/>
                </a:lnTo>
                <a:lnTo>
                  <a:pt x="2362924" y="3460547"/>
                </a:lnTo>
                <a:lnTo>
                  <a:pt x="2385212" y="3460547"/>
                </a:lnTo>
                <a:lnTo>
                  <a:pt x="2385212" y="3438601"/>
                </a:lnTo>
                <a:lnTo>
                  <a:pt x="2362924" y="3438601"/>
                </a:lnTo>
                <a:lnTo>
                  <a:pt x="2362924" y="3416313"/>
                </a:lnTo>
                <a:close/>
                <a:moveTo>
                  <a:pt x="2426704" y="3842880"/>
                </a:moveTo>
                <a:lnTo>
                  <a:pt x="2414359" y="3842880"/>
                </a:lnTo>
                <a:lnTo>
                  <a:pt x="2414359" y="3854882"/>
                </a:lnTo>
                <a:lnTo>
                  <a:pt x="2402357" y="3854882"/>
                </a:lnTo>
                <a:lnTo>
                  <a:pt x="2402357" y="3867226"/>
                </a:lnTo>
                <a:lnTo>
                  <a:pt x="2414359" y="3867226"/>
                </a:lnTo>
                <a:lnTo>
                  <a:pt x="2414359" y="3879228"/>
                </a:lnTo>
                <a:lnTo>
                  <a:pt x="2426704" y="3879228"/>
                </a:lnTo>
                <a:lnTo>
                  <a:pt x="2426704" y="3867226"/>
                </a:lnTo>
                <a:lnTo>
                  <a:pt x="2438705" y="3867226"/>
                </a:lnTo>
                <a:lnTo>
                  <a:pt x="2438705" y="3854882"/>
                </a:lnTo>
                <a:lnTo>
                  <a:pt x="2426704" y="3854882"/>
                </a:lnTo>
                <a:lnTo>
                  <a:pt x="2426704" y="3842880"/>
                </a:lnTo>
                <a:close/>
                <a:moveTo>
                  <a:pt x="2289886" y="3841852"/>
                </a:moveTo>
                <a:lnTo>
                  <a:pt x="2276856" y="3841852"/>
                </a:lnTo>
                <a:lnTo>
                  <a:pt x="2276856" y="3854539"/>
                </a:lnTo>
                <a:lnTo>
                  <a:pt x="2264169" y="3854539"/>
                </a:lnTo>
                <a:lnTo>
                  <a:pt x="2264169" y="3867569"/>
                </a:lnTo>
                <a:lnTo>
                  <a:pt x="2276856" y="3867569"/>
                </a:lnTo>
                <a:lnTo>
                  <a:pt x="2276856" y="3880256"/>
                </a:lnTo>
                <a:lnTo>
                  <a:pt x="2289886" y="3880256"/>
                </a:lnTo>
                <a:lnTo>
                  <a:pt x="2289886" y="3867569"/>
                </a:lnTo>
                <a:lnTo>
                  <a:pt x="2302574" y="3867569"/>
                </a:lnTo>
                <a:lnTo>
                  <a:pt x="2302574" y="3854539"/>
                </a:lnTo>
                <a:lnTo>
                  <a:pt x="2289886" y="3854539"/>
                </a:lnTo>
                <a:lnTo>
                  <a:pt x="2289886" y="3841852"/>
                </a:lnTo>
                <a:close/>
                <a:moveTo>
                  <a:pt x="3185884" y="2867673"/>
                </a:moveTo>
                <a:lnTo>
                  <a:pt x="3163939" y="2867673"/>
                </a:lnTo>
                <a:lnTo>
                  <a:pt x="3163939" y="2889961"/>
                </a:lnTo>
                <a:lnTo>
                  <a:pt x="3141650" y="2889961"/>
                </a:lnTo>
                <a:lnTo>
                  <a:pt x="3141650" y="2911907"/>
                </a:lnTo>
                <a:lnTo>
                  <a:pt x="3163939" y="2911907"/>
                </a:lnTo>
                <a:lnTo>
                  <a:pt x="3163939" y="2934195"/>
                </a:lnTo>
                <a:lnTo>
                  <a:pt x="3185884" y="2934195"/>
                </a:lnTo>
                <a:lnTo>
                  <a:pt x="3185884" y="2911907"/>
                </a:lnTo>
                <a:lnTo>
                  <a:pt x="3208172" y="2911907"/>
                </a:lnTo>
                <a:lnTo>
                  <a:pt x="3208172" y="2889961"/>
                </a:lnTo>
                <a:lnTo>
                  <a:pt x="3185884" y="2889961"/>
                </a:lnTo>
                <a:lnTo>
                  <a:pt x="3185884" y="2867673"/>
                </a:lnTo>
                <a:close/>
                <a:moveTo>
                  <a:pt x="2359838" y="3700234"/>
                </a:moveTo>
                <a:lnTo>
                  <a:pt x="2344064" y="3700234"/>
                </a:lnTo>
                <a:lnTo>
                  <a:pt x="2344064" y="3716007"/>
                </a:lnTo>
                <a:lnTo>
                  <a:pt x="2328291" y="3716007"/>
                </a:lnTo>
                <a:lnTo>
                  <a:pt x="2328291" y="3731781"/>
                </a:lnTo>
                <a:lnTo>
                  <a:pt x="2344064" y="3731781"/>
                </a:lnTo>
                <a:lnTo>
                  <a:pt x="2344064" y="3747554"/>
                </a:lnTo>
                <a:lnTo>
                  <a:pt x="2359838" y="3747554"/>
                </a:lnTo>
                <a:lnTo>
                  <a:pt x="2359838" y="3731781"/>
                </a:lnTo>
                <a:lnTo>
                  <a:pt x="2375611" y="3731781"/>
                </a:lnTo>
                <a:lnTo>
                  <a:pt x="2375611" y="3716007"/>
                </a:lnTo>
                <a:lnTo>
                  <a:pt x="2359838" y="3716007"/>
                </a:lnTo>
                <a:lnTo>
                  <a:pt x="2359838" y="3700234"/>
                </a:lnTo>
                <a:close/>
                <a:moveTo>
                  <a:pt x="2292973" y="3557588"/>
                </a:moveTo>
                <a:lnTo>
                  <a:pt x="2273770" y="3557588"/>
                </a:lnTo>
                <a:lnTo>
                  <a:pt x="2273770" y="3577133"/>
                </a:lnTo>
                <a:lnTo>
                  <a:pt x="2254225" y="3577133"/>
                </a:lnTo>
                <a:lnTo>
                  <a:pt x="2254225" y="3596335"/>
                </a:lnTo>
                <a:lnTo>
                  <a:pt x="2273770" y="3596335"/>
                </a:lnTo>
                <a:lnTo>
                  <a:pt x="2273770" y="3615881"/>
                </a:lnTo>
                <a:lnTo>
                  <a:pt x="2292973" y="3615881"/>
                </a:lnTo>
                <a:lnTo>
                  <a:pt x="2292973" y="3596335"/>
                </a:lnTo>
                <a:lnTo>
                  <a:pt x="2312518" y="3596335"/>
                </a:lnTo>
                <a:lnTo>
                  <a:pt x="2312518" y="3577133"/>
                </a:lnTo>
                <a:lnTo>
                  <a:pt x="2292973" y="3577133"/>
                </a:lnTo>
                <a:lnTo>
                  <a:pt x="2292973" y="3557588"/>
                </a:lnTo>
                <a:close/>
                <a:moveTo>
                  <a:pt x="2566607" y="3560331"/>
                </a:moveTo>
                <a:lnTo>
                  <a:pt x="2548776" y="3560331"/>
                </a:lnTo>
                <a:lnTo>
                  <a:pt x="2548776" y="3577819"/>
                </a:lnTo>
                <a:lnTo>
                  <a:pt x="2531288" y="3577819"/>
                </a:lnTo>
                <a:lnTo>
                  <a:pt x="2531288" y="3595649"/>
                </a:lnTo>
                <a:lnTo>
                  <a:pt x="2548776" y="3595649"/>
                </a:lnTo>
                <a:lnTo>
                  <a:pt x="2548776" y="3613137"/>
                </a:lnTo>
                <a:lnTo>
                  <a:pt x="2566607" y="3613137"/>
                </a:lnTo>
                <a:lnTo>
                  <a:pt x="2566607" y="3595649"/>
                </a:lnTo>
                <a:lnTo>
                  <a:pt x="2584094" y="3595649"/>
                </a:lnTo>
                <a:lnTo>
                  <a:pt x="2584094" y="3577819"/>
                </a:lnTo>
                <a:lnTo>
                  <a:pt x="2566607" y="3577819"/>
                </a:lnTo>
                <a:lnTo>
                  <a:pt x="2566607" y="3560331"/>
                </a:lnTo>
                <a:close/>
                <a:moveTo>
                  <a:pt x="2569350" y="3277438"/>
                </a:moveTo>
                <a:lnTo>
                  <a:pt x="2546033" y="3277438"/>
                </a:lnTo>
                <a:lnTo>
                  <a:pt x="2546033" y="3300755"/>
                </a:lnTo>
                <a:lnTo>
                  <a:pt x="2522716" y="3300755"/>
                </a:lnTo>
                <a:lnTo>
                  <a:pt x="2522716" y="3324073"/>
                </a:lnTo>
                <a:lnTo>
                  <a:pt x="2546033" y="3324073"/>
                </a:lnTo>
                <a:lnTo>
                  <a:pt x="2546033" y="3347390"/>
                </a:lnTo>
                <a:lnTo>
                  <a:pt x="2569350" y="3347390"/>
                </a:lnTo>
                <a:lnTo>
                  <a:pt x="2569350" y="3324073"/>
                </a:lnTo>
                <a:lnTo>
                  <a:pt x="2592667" y="3324073"/>
                </a:lnTo>
                <a:lnTo>
                  <a:pt x="2592667" y="3300755"/>
                </a:lnTo>
                <a:lnTo>
                  <a:pt x="2569350" y="3300755"/>
                </a:lnTo>
                <a:lnTo>
                  <a:pt x="2569350" y="3277438"/>
                </a:lnTo>
                <a:close/>
                <a:moveTo>
                  <a:pt x="2496655" y="3701263"/>
                </a:moveTo>
                <a:lnTo>
                  <a:pt x="2481568" y="3701263"/>
                </a:lnTo>
                <a:lnTo>
                  <a:pt x="2481568" y="3716350"/>
                </a:lnTo>
                <a:lnTo>
                  <a:pt x="2466480" y="3716350"/>
                </a:lnTo>
                <a:lnTo>
                  <a:pt x="2466480" y="3731438"/>
                </a:lnTo>
                <a:lnTo>
                  <a:pt x="2481568" y="3731438"/>
                </a:lnTo>
                <a:lnTo>
                  <a:pt x="2481568" y="3746525"/>
                </a:lnTo>
                <a:lnTo>
                  <a:pt x="2496655" y="3746525"/>
                </a:lnTo>
                <a:lnTo>
                  <a:pt x="2496655" y="3731438"/>
                </a:lnTo>
                <a:lnTo>
                  <a:pt x="2511743" y="3731438"/>
                </a:lnTo>
                <a:lnTo>
                  <a:pt x="2511743" y="3716350"/>
                </a:lnTo>
                <a:lnTo>
                  <a:pt x="2496655" y="3716350"/>
                </a:lnTo>
                <a:lnTo>
                  <a:pt x="2496655" y="3701263"/>
                </a:lnTo>
                <a:close/>
                <a:moveTo>
                  <a:pt x="2499741" y="3417684"/>
                </a:moveTo>
                <a:lnTo>
                  <a:pt x="2478481" y="3417684"/>
                </a:lnTo>
                <a:lnTo>
                  <a:pt x="2478481" y="3438944"/>
                </a:lnTo>
                <a:lnTo>
                  <a:pt x="2457221" y="3438944"/>
                </a:lnTo>
                <a:lnTo>
                  <a:pt x="2457221" y="3460204"/>
                </a:lnTo>
                <a:lnTo>
                  <a:pt x="2478481" y="3460204"/>
                </a:lnTo>
                <a:lnTo>
                  <a:pt x="2478481" y="3481464"/>
                </a:lnTo>
                <a:lnTo>
                  <a:pt x="2499741" y="3481464"/>
                </a:lnTo>
                <a:lnTo>
                  <a:pt x="2499741" y="3460204"/>
                </a:lnTo>
                <a:lnTo>
                  <a:pt x="2521001" y="3460204"/>
                </a:lnTo>
                <a:lnTo>
                  <a:pt x="2521001" y="3438944"/>
                </a:lnTo>
                <a:lnTo>
                  <a:pt x="2499741" y="3438944"/>
                </a:lnTo>
                <a:lnTo>
                  <a:pt x="2499741" y="3417684"/>
                </a:lnTo>
                <a:close/>
                <a:moveTo>
                  <a:pt x="1952130" y="3414598"/>
                </a:moveTo>
                <a:lnTo>
                  <a:pt x="1928812" y="3414598"/>
                </a:lnTo>
                <a:lnTo>
                  <a:pt x="1928812" y="3437915"/>
                </a:lnTo>
                <a:lnTo>
                  <a:pt x="1905495" y="3437915"/>
                </a:lnTo>
                <a:lnTo>
                  <a:pt x="1905495" y="3461233"/>
                </a:lnTo>
                <a:lnTo>
                  <a:pt x="1928812" y="3461233"/>
                </a:lnTo>
                <a:lnTo>
                  <a:pt x="1928812" y="3484550"/>
                </a:lnTo>
                <a:lnTo>
                  <a:pt x="1952130" y="3484550"/>
                </a:lnTo>
                <a:lnTo>
                  <a:pt x="1952130" y="3461233"/>
                </a:lnTo>
                <a:lnTo>
                  <a:pt x="1975447" y="3461233"/>
                </a:lnTo>
                <a:lnTo>
                  <a:pt x="1975447" y="3437915"/>
                </a:lnTo>
                <a:lnTo>
                  <a:pt x="1952130" y="3437915"/>
                </a:lnTo>
                <a:lnTo>
                  <a:pt x="1952130" y="3414598"/>
                </a:lnTo>
                <a:close/>
                <a:moveTo>
                  <a:pt x="2019338" y="3556216"/>
                </a:moveTo>
                <a:lnTo>
                  <a:pt x="1998764" y="3556216"/>
                </a:lnTo>
                <a:lnTo>
                  <a:pt x="1998764" y="3576447"/>
                </a:lnTo>
                <a:lnTo>
                  <a:pt x="1978533" y="3576447"/>
                </a:lnTo>
                <a:lnTo>
                  <a:pt x="1978533" y="3597021"/>
                </a:lnTo>
                <a:lnTo>
                  <a:pt x="1998764" y="3597021"/>
                </a:lnTo>
                <a:lnTo>
                  <a:pt x="1998764" y="3617252"/>
                </a:lnTo>
                <a:lnTo>
                  <a:pt x="2019338" y="3617252"/>
                </a:lnTo>
                <a:lnTo>
                  <a:pt x="2019338" y="3597021"/>
                </a:lnTo>
                <a:lnTo>
                  <a:pt x="2039569" y="3597021"/>
                </a:lnTo>
                <a:lnTo>
                  <a:pt x="2039569" y="3576447"/>
                </a:lnTo>
                <a:lnTo>
                  <a:pt x="2019338" y="3576447"/>
                </a:lnTo>
                <a:lnTo>
                  <a:pt x="2019338" y="3556216"/>
                </a:lnTo>
                <a:close/>
                <a:moveTo>
                  <a:pt x="2015909" y="3840823"/>
                </a:moveTo>
                <a:lnTo>
                  <a:pt x="2002193" y="3840823"/>
                </a:lnTo>
                <a:lnTo>
                  <a:pt x="2002193" y="3854196"/>
                </a:lnTo>
                <a:lnTo>
                  <a:pt x="1988820" y="3854196"/>
                </a:lnTo>
                <a:lnTo>
                  <a:pt x="1988820" y="3867912"/>
                </a:lnTo>
                <a:lnTo>
                  <a:pt x="2002193" y="3867912"/>
                </a:lnTo>
                <a:lnTo>
                  <a:pt x="2002193" y="3881285"/>
                </a:lnTo>
                <a:lnTo>
                  <a:pt x="2015909" y="3881285"/>
                </a:lnTo>
                <a:lnTo>
                  <a:pt x="2015909" y="3867912"/>
                </a:lnTo>
                <a:lnTo>
                  <a:pt x="2029282" y="3867912"/>
                </a:lnTo>
                <a:lnTo>
                  <a:pt x="2029282" y="3854196"/>
                </a:lnTo>
                <a:lnTo>
                  <a:pt x="2015909" y="3854196"/>
                </a:lnTo>
                <a:lnTo>
                  <a:pt x="2015909" y="3840823"/>
                </a:lnTo>
                <a:close/>
                <a:moveTo>
                  <a:pt x="2086204" y="3698519"/>
                </a:moveTo>
                <a:lnTo>
                  <a:pt x="2069059" y="3698519"/>
                </a:lnTo>
                <a:lnTo>
                  <a:pt x="2069059" y="3715322"/>
                </a:lnTo>
                <a:lnTo>
                  <a:pt x="2052256" y="3715322"/>
                </a:lnTo>
                <a:lnTo>
                  <a:pt x="2052256" y="3732467"/>
                </a:lnTo>
                <a:lnTo>
                  <a:pt x="2069059" y="3732467"/>
                </a:lnTo>
                <a:lnTo>
                  <a:pt x="2069059" y="3749269"/>
                </a:lnTo>
                <a:lnTo>
                  <a:pt x="2086204" y="3749269"/>
                </a:lnTo>
                <a:lnTo>
                  <a:pt x="2086204" y="3732467"/>
                </a:lnTo>
                <a:lnTo>
                  <a:pt x="2103006" y="3732467"/>
                </a:lnTo>
                <a:lnTo>
                  <a:pt x="2103006" y="3715322"/>
                </a:lnTo>
                <a:lnTo>
                  <a:pt x="2086204" y="3715322"/>
                </a:lnTo>
                <a:lnTo>
                  <a:pt x="2086204" y="3698519"/>
                </a:lnTo>
                <a:close/>
                <a:moveTo>
                  <a:pt x="2633129" y="3703320"/>
                </a:moveTo>
                <a:lnTo>
                  <a:pt x="2619413" y="3703320"/>
                </a:lnTo>
                <a:lnTo>
                  <a:pt x="2619413" y="3717036"/>
                </a:lnTo>
                <a:lnTo>
                  <a:pt x="2605697" y="3717036"/>
                </a:lnTo>
                <a:lnTo>
                  <a:pt x="2605697" y="3730752"/>
                </a:lnTo>
                <a:lnTo>
                  <a:pt x="2619413" y="3730752"/>
                </a:lnTo>
                <a:lnTo>
                  <a:pt x="2619413" y="3744468"/>
                </a:lnTo>
                <a:lnTo>
                  <a:pt x="2633129" y="3744468"/>
                </a:lnTo>
                <a:lnTo>
                  <a:pt x="2633129" y="3730752"/>
                </a:lnTo>
                <a:lnTo>
                  <a:pt x="2646845" y="3730752"/>
                </a:lnTo>
                <a:lnTo>
                  <a:pt x="2646845" y="3717036"/>
                </a:lnTo>
                <a:lnTo>
                  <a:pt x="2633129" y="3717036"/>
                </a:lnTo>
                <a:lnTo>
                  <a:pt x="2633129" y="3703320"/>
                </a:lnTo>
                <a:close/>
                <a:moveTo>
                  <a:pt x="2156155" y="3556559"/>
                </a:moveTo>
                <a:lnTo>
                  <a:pt x="2136267" y="3556559"/>
                </a:lnTo>
                <a:lnTo>
                  <a:pt x="2136267" y="3576790"/>
                </a:lnTo>
                <a:lnTo>
                  <a:pt x="2116036" y="3576790"/>
                </a:lnTo>
                <a:lnTo>
                  <a:pt x="2116036" y="3596678"/>
                </a:lnTo>
                <a:lnTo>
                  <a:pt x="2136267" y="3596678"/>
                </a:lnTo>
                <a:lnTo>
                  <a:pt x="2136267" y="3616909"/>
                </a:lnTo>
                <a:lnTo>
                  <a:pt x="2156155" y="3616909"/>
                </a:lnTo>
                <a:lnTo>
                  <a:pt x="2156155" y="3596678"/>
                </a:lnTo>
                <a:lnTo>
                  <a:pt x="2176387" y="3596678"/>
                </a:lnTo>
                <a:lnTo>
                  <a:pt x="2176387" y="3576790"/>
                </a:lnTo>
                <a:lnTo>
                  <a:pt x="2156155" y="3576790"/>
                </a:lnTo>
                <a:lnTo>
                  <a:pt x="2156155" y="3556559"/>
                </a:lnTo>
                <a:close/>
                <a:moveTo>
                  <a:pt x="2223021" y="3699205"/>
                </a:moveTo>
                <a:lnTo>
                  <a:pt x="2206562" y="3699205"/>
                </a:lnTo>
                <a:lnTo>
                  <a:pt x="2206562" y="3715664"/>
                </a:lnTo>
                <a:lnTo>
                  <a:pt x="2190103" y="3715664"/>
                </a:lnTo>
                <a:lnTo>
                  <a:pt x="2190103" y="3732124"/>
                </a:lnTo>
                <a:lnTo>
                  <a:pt x="2206562" y="3732124"/>
                </a:lnTo>
                <a:lnTo>
                  <a:pt x="2206562" y="3748583"/>
                </a:lnTo>
                <a:lnTo>
                  <a:pt x="2223021" y="3748583"/>
                </a:lnTo>
                <a:lnTo>
                  <a:pt x="2223021" y="3732124"/>
                </a:lnTo>
                <a:lnTo>
                  <a:pt x="2239480" y="3732124"/>
                </a:lnTo>
                <a:lnTo>
                  <a:pt x="2239480" y="3715664"/>
                </a:lnTo>
                <a:lnTo>
                  <a:pt x="2223021" y="3715664"/>
                </a:lnTo>
                <a:lnTo>
                  <a:pt x="2223021" y="3699205"/>
                </a:lnTo>
                <a:close/>
                <a:moveTo>
                  <a:pt x="2089290" y="3414598"/>
                </a:moveTo>
                <a:lnTo>
                  <a:pt x="2065972" y="3414598"/>
                </a:lnTo>
                <a:lnTo>
                  <a:pt x="2065972" y="3437915"/>
                </a:lnTo>
                <a:lnTo>
                  <a:pt x="2042656" y="3437915"/>
                </a:lnTo>
                <a:lnTo>
                  <a:pt x="2042656" y="3461233"/>
                </a:lnTo>
                <a:lnTo>
                  <a:pt x="2065972" y="3461233"/>
                </a:lnTo>
                <a:lnTo>
                  <a:pt x="2065972" y="3484550"/>
                </a:lnTo>
                <a:lnTo>
                  <a:pt x="2089290" y="3484550"/>
                </a:lnTo>
                <a:lnTo>
                  <a:pt x="2089290" y="3461233"/>
                </a:lnTo>
                <a:lnTo>
                  <a:pt x="2112607" y="3461233"/>
                </a:lnTo>
                <a:lnTo>
                  <a:pt x="2112607" y="3437915"/>
                </a:lnTo>
                <a:lnTo>
                  <a:pt x="2089290" y="3437915"/>
                </a:lnTo>
                <a:lnTo>
                  <a:pt x="2089290" y="3414598"/>
                </a:lnTo>
                <a:close/>
                <a:moveTo>
                  <a:pt x="2226107" y="3415627"/>
                </a:moveTo>
                <a:lnTo>
                  <a:pt x="2203475" y="3415627"/>
                </a:lnTo>
                <a:lnTo>
                  <a:pt x="2203475" y="3438258"/>
                </a:lnTo>
                <a:lnTo>
                  <a:pt x="2180844" y="3438258"/>
                </a:lnTo>
                <a:lnTo>
                  <a:pt x="2180844" y="3460890"/>
                </a:lnTo>
                <a:lnTo>
                  <a:pt x="2203475" y="3460890"/>
                </a:lnTo>
                <a:lnTo>
                  <a:pt x="2203475" y="3483521"/>
                </a:lnTo>
                <a:lnTo>
                  <a:pt x="2226107" y="3483521"/>
                </a:lnTo>
                <a:lnTo>
                  <a:pt x="2226107" y="3460890"/>
                </a:lnTo>
                <a:lnTo>
                  <a:pt x="2248738" y="3460890"/>
                </a:lnTo>
                <a:lnTo>
                  <a:pt x="2248738" y="3438258"/>
                </a:lnTo>
                <a:lnTo>
                  <a:pt x="2226107" y="3438258"/>
                </a:lnTo>
                <a:lnTo>
                  <a:pt x="2226107" y="3415627"/>
                </a:lnTo>
                <a:close/>
                <a:moveTo>
                  <a:pt x="2153069" y="3840823"/>
                </a:moveTo>
                <a:lnTo>
                  <a:pt x="2139353" y="3840823"/>
                </a:lnTo>
                <a:lnTo>
                  <a:pt x="2139353" y="3854196"/>
                </a:lnTo>
                <a:lnTo>
                  <a:pt x="2125980" y="3854196"/>
                </a:lnTo>
                <a:lnTo>
                  <a:pt x="2125980" y="3867912"/>
                </a:lnTo>
                <a:lnTo>
                  <a:pt x="2139353" y="3867912"/>
                </a:lnTo>
                <a:lnTo>
                  <a:pt x="2139353" y="3881285"/>
                </a:lnTo>
                <a:lnTo>
                  <a:pt x="2153069" y="3881285"/>
                </a:lnTo>
                <a:lnTo>
                  <a:pt x="2153069" y="3867912"/>
                </a:lnTo>
                <a:lnTo>
                  <a:pt x="2166442" y="3867912"/>
                </a:lnTo>
                <a:lnTo>
                  <a:pt x="2166442" y="3854196"/>
                </a:lnTo>
                <a:lnTo>
                  <a:pt x="2153069" y="3854196"/>
                </a:lnTo>
                <a:lnTo>
                  <a:pt x="2153069" y="3840823"/>
                </a:lnTo>
                <a:close/>
                <a:moveTo>
                  <a:pt x="2429789" y="3558616"/>
                </a:moveTo>
                <a:lnTo>
                  <a:pt x="2411273" y="3558616"/>
                </a:lnTo>
                <a:lnTo>
                  <a:pt x="2411273" y="3577476"/>
                </a:lnTo>
                <a:lnTo>
                  <a:pt x="2392414" y="3577476"/>
                </a:lnTo>
                <a:lnTo>
                  <a:pt x="2392414" y="3595992"/>
                </a:lnTo>
                <a:lnTo>
                  <a:pt x="2411273" y="3595992"/>
                </a:lnTo>
                <a:lnTo>
                  <a:pt x="2411273" y="3614852"/>
                </a:lnTo>
                <a:lnTo>
                  <a:pt x="2429789" y="3614852"/>
                </a:lnTo>
                <a:lnTo>
                  <a:pt x="2429789" y="3595992"/>
                </a:lnTo>
                <a:lnTo>
                  <a:pt x="2448649" y="3595992"/>
                </a:lnTo>
                <a:lnTo>
                  <a:pt x="2448649" y="3577476"/>
                </a:lnTo>
                <a:lnTo>
                  <a:pt x="2429789" y="3577476"/>
                </a:lnTo>
                <a:lnTo>
                  <a:pt x="2429789" y="3558616"/>
                </a:lnTo>
                <a:close/>
                <a:moveTo>
                  <a:pt x="3048038" y="3144736"/>
                </a:moveTo>
                <a:lnTo>
                  <a:pt x="3027464" y="3144736"/>
                </a:lnTo>
                <a:lnTo>
                  <a:pt x="3027464" y="3164967"/>
                </a:lnTo>
                <a:lnTo>
                  <a:pt x="3007233" y="3164967"/>
                </a:lnTo>
                <a:lnTo>
                  <a:pt x="3007233" y="3185541"/>
                </a:lnTo>
                <a:lnTo>
                  <a:pt x="3027464" y="3185541"/>
                </a:lnTo>
                <a:lnTo>
                  <a:pt x="3027464" y="3205772"/>
                </a:lnTo>
                <a:lnTo>
                  <a:pt x="3048038" y="3205772"/>
                </a:lnTo>
                <a:lnTo>
                  <a:pt x="3048038" y="3185541"/>
                </a:lnTo>
                <a:lnTo>
                  <a:pt x="3068269" y="3185541"/>
                </a:lnTo>
                <a:lnTo>
                  <a:pt x="3068269" y="3164967"/>
                </a:lnTo>
                <a:lnTo>
                  <a:pt x="3048038" y="3164967"/>
                </a:lnTo>
                <a:lnTo>
                  <a:pt x="3048038" y="3144736"/>
                </a:lnTo>
                <a:close/>
                <a:moveTo>
                  <a:pt x="2980830" y="3003118"/>
                </a:moveTo>
                <a:lnTo>
                  <a:pt x="2957513" y="3003118"/>
                </a:lnTo>
                <a:lnTo>
                  <a:pt x="2957513" y="3026435"/>
                </a:lnTo>
                <a:lnTo>
                  <a:pt x="2934196" y="3026435"/>
                </a:lnTo>
                <a:lnTo>
                  <a:pt x="2934196" y="3049753"/>
                </a:lnTo>
                <a:lnTo>
                  <a:pt x="2957513" y="3049753"/>
                </a:lnTo>
                <a:lnTo>
                  <a:pt x="2957513" y="3073070"/>
                </a:lnTo>
                <a:lnTo>
                  <a:pt x="2980830" y="3073070"/>
                </a:lnTo>
                <a:lnTo>
                  <a:pt x="2980830" y="3049753"/>
                </a:lnTo>
                <a:lnTo>
                  <a:pt x="3004147" y="3049753"/>
                </a:lnTo>
                <a:lnTo>
                  <a:pt x="3004147" y="3026435"/>
                </a:lnTo>
                <a:lnTo>
                  <a:pt x="2980830" y="3026435"/>
                </a:lnTo>
                <a:lnTo>
                  <a:pt x="2980830" y="3003118"/>
                </a:lnTo>
                <a:close/>
                <a:moveTo>
                  <a:pt x="3045295" y="3426943"/>
                </a:moveTo>
                <a:lnTo>
                  <a:pt x="3030208" y="3426943"/>
                </a:lnTo>
                <a:lnTo>
                  <a:pt x="3030208" y="3442030"/>
                </a:lnTo>
                <a:lnTo>
                  <a:pt x="3015120" y="3442030"/>
                </a:lnTo>
                <a:lnTo>
                  <a:pt x="3015120" y="3457118"/>
                </a:lnTo>
                <a:lnTo>
                  <a:pt x="3030208" y="3457118"/>
                </a:lnTo>
                <a:lnTo>
                  <a:pt x="3030208" y="3472205"/>
                </a:lnTo>
                <a:lnTo>
                  <a:pt x="3045295" y="3472205"/>
                </a:lnTo>
                <a:lnTo>
                  <a:pt x="3045295" y="3457118"/>
                </a:lnTo>
                <a:lnTo>
                  <a:pt x="3060383" y="3457118"/>
                </a:lnTo>
                <a:lnTo>
                  <a:pt x="3060383" y="3442030"/>
                </a:lnTo>
                <a:lnTo>
                  <a:pt x="3045295" y="3442030"/>
                </a:lnTo>
                <a:lnTo>
                  <a:pt x="3045295" y="3426943"/>
                </a:lnTo>
                <a:close/>
                <a:moveTo>
                  <a:pt x="2636215" y="3419399"/>
                </a:moveTo>
                <a:lnTo>
                  <a:pt x="2616327" y="3419399"/>
                </a:lnTo>
                <a:lnTo>
                  <a:pt x="2616327" y="3439630"/>
                </a:lnTo>
                <a:lnTo>
                  <a:pt x="2596096" y="3439630"/>
                </a:lnTo>
                <a:lnTo>
                  <a:pt x="2596096" y="3459518"/>
                </a:lnTo>
                <a:lnTo>
                  <a:pt x="2616327" y="3459518"/>
                </a:lnTo>
                <a:lnTo>
                  <a:pt x="2616327" y="3479749"/>
                </a:lnTo>
                <a:lnTo>
                  <a:pt x="2636215" y="3479749"/>
                </a:lnTo>
                <a:lnTo>
                  <a:pt x="2636215" y="3459518"/>
                </a:lnTo>
                <a:lnTo>
                  <a:pt x="2656447" y="3459518"/>
                </a:lnTo>
                <a:lnTo>
                  <a:pt x="2656447" y="3439630"/>
                </a:lnTo>
                <a:lnTo>
                  <a:pt x="2636215" y="3439630"/>
                </a:lnTo>
                <a:lnTo>
                  <a:pt x="2636215" y="3419399"/>
                </a:lnTo>
                <a:close/>
                <a:moveTo>
                  <a:pt x="3114561" y="3287382"/>
                </a:moveTo>
                <a:lnTo>
                  <a:pt x="3098102" y="3287382"/>
                </a:lnTo>
                <a:lnTo>
                  <a:pt x="3098102" y="3304184"/>
                </a:lnTo>
                <a:lnTo>
                  <a:pt x="3081299" y="3304184"/>
                </a:lnTo>
                <a:lnTo>
                  <a:pt x="3081299" y="3320644"/>
                </a:lnTo>
                <a:lnTo>
                  <a:pt x="3098102" y="3320644"/>
                </a:lnTo>
                <a:lnTo>
                  <a:pt x="3098102" y="3337446"/>
                </a:lnTo>
                <a:lnTo>
                  <a:pt x="3114561" y="3337446"/>
                </a:lnTo>
                <a:lnTo>
                  <a:pt x="3114561" y="3320644"/>
                </a:lnTo>
                <a:lnTo>
                  <a:pt x="3131363" y="3320644"/>
                </a:lnTo>
                <a:lnTo>
                  <a:pt x="3131363" y="3304184"/>
                </a:lnTo>
                <a:lnTo>
                  <a:pt x="3114561" y="3304184"/>
                </a:lnTo>
                <a:lnTo>
                  <a:pt x="3114561" y="3287382"/>
                </a:lnTo>
                <a:close/>
                <a:moveTo>
                  <a:pt x="2975686" y="3567189"/>
                </a:moveTo>
                <a:lnTo>
                  <a:pt x="2962656" y="3567189"/>
                </a:lnTo>
                <a:lnTo>
                  <a:pt x="2962656" y="3580219"/>
                </a:lnTo>
                <a:lnTo>
                  <a:pt x="2949626" y="3580219"/>
                </a:lnTo>
                <a:lnTo>
                  <a:pt x="2949626" y="3593249"/>
                </a:lnTo>
                <a:lnTo>
                  <a:pt x="2962656" y="3593249"/>
                </a:lnTo>
                <a:lnTo>
                  <a:pt x="2962656" y="3606279"/>
                </a:lnTo>
                <a:lnTo>
                  <a:pt x="2975686" y="3606279"/>
                </a:lnTo>
                <a:lnTo>
                  <a:pt x="2975686" y="3593249"/>
                </a:lnTo>
                <a:lnTo>
                  <a:pt x="2988716" y="3593249"/>
                </a:lnTo>
                <a:lnTo>
                  <a:pt x="2988716" y="3580219"/>
                </a:lnTo>
                <a:lnTo>
                  <a:pt x="2975686" y="3580219"/>
                </a:lnTo>
                <a:lnTo>
                  <a:pt x="2975686" y="3567189"/>
                </a:lnTo>
                <a:close/>
                <a:moveTo>
                  <a:pt x="3183827" y="3148508"/>
                </a:moveTo>
                <a:lnTo>
                  <a:pt x="3165996" y="3148508"/>
                </a:lnTo>
                <a:lnTo>
                  <a:pt x="3165996" y="3166339"/>
                </a:lnTo>
                <a:lnTo>
                  <a:pt x="3148165" y="3166339"/>
                </a:lnTo>
                <a:lnTo>
                  <a:pt x="3148165" y="3184169"/>
                </a:lnTo>
                <a:lnTo>
                  <a:pt x="3165996" y="3184169"/>
                </a:lnTo>
                <a:lnTo>
                  <a:pt x="3165996" y="3202000"/>
                </a:lnTo>
                <a:lnTo>
                  <a:pt x="3183827" y="3202000"/>
                </a:lnTo>
                <a:lnTo>
                  <a:pt x="3183827" y="3184169"/>
                </a:lnTo>
                <a:lnTo>
                  <a:pt x="3201658" y="3184169"/>
                </a:lnTo>
                <a:lnTo>
                  <a:pt x="3201658" y="3166339"/>
                </a:lnTo>
                <a:lnTo>
                  <a:pt x="3183827" y="3166339"/>
                </a:lnTo>
                <a:lnTo>
                  <a:pt x="3183827" y="3148508"/>
                </a:lnTo>
                <a:close/>
                <a:moveTo>
                  <a:pt x="3181426" y="3430029"/>
                </a:moveTo>
                <a:lnTo>
                  <a:pt x="3168396" y="3430029"/>
                </a:lnTo>
                <a:lnTo>
                  <a:pt x="3168396" y="3443059"/>
                </a:lnTo>
                <a:lnTo>
                  <a:pt x="3155366" y="3443059"/>
                </a:lnTo>
                <a:lnTo>
                  <a:pt x="3155366" y="3456089"/>
                </a:lnTo>
                <a:lnTo>
                  <a:pt x="3168396" y="3456089"/>
                </a:lnTo>
                <a:lnTo>
                  <a:pt x="3168396" y="3469119"/>
                </a:lnTo>
                <a:lnTo>
                  <a:pt x="3181426" y="3469119"/>
                </a:lnTo>
                <a:lnTo>
                  <a:pt x="3181426" y="3456089"/>
                </a:lnTo>
                <a:lnTo>
                  <a:pt x="3194456" y="3456089"/>
                </a:lnTo>
                <a:lnTo>
                  <a:pt x="3194456" y="3443059"/>
                </a:lnTo>
                <a:lnTo>
                  <a:pt x="3181426" y="3443059"/>
                </a:lnTo>
                <a:lnTo>
                  <a:pt x="3181426" y="3430029"/>
                </a:lnTo>
                <a:close/>
                <a:moveTo>
                  <a:pt x="3116961" y="3006204"/>
                </a:moveTo>
                <a:lnTo>
                  <a:pt x="3095701" y="3006204"/>
                </a:lnTo>
                <a:lnTo>
                  <a:pt x="3095701" y="3027464"/>
                </a:lnTo>
                <a:lnTo>
                  <a:pt x="3074441" y="3027464"/>
                </a:lnTo>
                <a:lnTo>
                  <a:pt x="3074441" y="3048724"/>
                </a:lnTo>
                <a:lnTo>
                  <a:pt x="3095701" y="3048724"/>
                </a:lnTo>
                <a:lnTo>
                  <a:pt x="3095701" y="3069984"/>
                </a:lnTo>
                <a:lnTo>
                  <a:pt x="3116961" y="3069984"/>
                </a:lnTo>
                <a:lnTo>
                  <a:pt x="3116961" y="3048724"/>
                </a:lnTo>
                <a:lnTo>
                  <a:pt x="3138221" y="3048724"/>
                </a:lnTo>
                <a:lnTo>
                  <a:pt x="3138221" y="3027464"/>
                </a:lnTo>
                <a:lnTo>
                  <a:pt x="3116961" y="3027464"/>
                </a:lnTo>
                <a:lnTo>
                  <a:pt x="3116961" y="3006204"/>
                </a:lnTo>
                <a:close/>
                <a:moveTo>
                  <a:pt x="2978429" y="3284296"/>
                </a:moveTo>
                <a:lnTo>
                  <a:pt x="2959913" y="3284296"/>
                </a:lnTo>
                <a:lnTo>
                  <a:pt x="2959913" y="3303156"/>
                </a:lnTo>
                <a:lnTo>
                  <a:pt x="2941054" y="3303156"/>
                </a:lnTo>
                <a:lnTo>
                  <a:pt x="2941054" y="3321672"/>
                </a:lnTo>
                <a:lnTo>
                  <a:pt x="2959913" y="3321672"/>
                </a:lnTo>
                <a:lnTo>
                  <a:pt x="2959913" y="3340532"/>
                </a:lnTo>
                <a:lnTo>
                  <a:pt x="2978429" y="3340532"/>
                </a:lnTo>
                <a:lnTo>
                  <a:pt x="2978429" y="3321672"/>
                </a:lnTo>
                <a:lnTo>
                  <a:pt x="2997289" y="3321672"/>
                </a:lnTo>
                <a:lnTo>
                  <a:pt x="2997289" y="3303156"/>
                </a:lnTo>
                <a:lnTo>
                  <a:pt x="2978429" y="3303156"/>
                </a:lnTo>
                <a:lnTo>
                  <a:pt x="2978429" y="3284296"/>
                </a:lnTo>
                <a:close/>
                <a:moveTo>
                  <a:pt x="2772689" y="3421799"/>
                </a:moveTo>
                <a:lnTo>
                  <a:pt x="2754173" y="3421799"/>
                </a:lnTo>
                <a:lnTo>
                  <a:pt x="2754173" y="3440316"/>
                </a:lnTo>
                <a:lnTo>
                  <a:pt x="2735656" y="3440316"/>
                </a:lnTo>
                <a:lnTo>
                  <a:pt x="2735656" y="3458832"/>
                </a:lnTo>
                <a:lnTo>
                  <a:pt x="2754173" y="3458832"/>
                </a:lnTo>
                <a:lnTo>
                  <a:pt x="2754173" y="3477349"/>
                </a:lnTo>
                <a:lnTo>
                  <a:pt x="2772689" y="3477349"/>
                </a:lnTo>
                <a:lnTo>
                  <a:pt x="2772689" y="3458832"/>
                </a:lnTo>
                <a:lnTo>
                  <a:pt x="2791206" y="3458832"/>
                </a:lnTo>
                <a:lnTo>
                  <a:pt x="2791206" y="3440316"/>
                </a:lnTo>
                <a:lnTo>
                  <a:pt x="2772689" y="3440316"/>
                </a:lnTo>
                <a:lnTo>
                  <a:pt x="2772689" y="3421799"/>
                </a:lnTo>
                <a:close/>
                <a:moveTo>
                  <a:pt x="2705824" y="3279153"/>
                </a:moveTo>
                <a:lnTo>
                  <a:pt x="2683879" y="3279153"/>
                </a:lnTo>
                <a:lnTo>
                  <a:pt x="2683879" y="3301441"/>
                </a:lnTo>
                <a:lnTo>
                  <a:pt x="2661590" y="3301441"/>
                </a:lnTo>
                <a:lnTo>
                  <a:pt x="2661590" y="3323387"/>
                </a:lnTo>
                <a:lnTo>
                  <a:pt x="2683879" y="3323387"/>
                </a:lnTo>
                <a:lnTo>
                  <a:pt x="2683879" y="3345675"/>
                </a:lnTo>
                <a:lnTo>
                  <a:pt x="2705824" y="3345675"/>
                </a:lnTo>
                <a:lnTo>
                  <a:pt x="2705824" y="3323387"/>
                </a:lnTo>
                <a:lnTo>
                  <a:pt x="2728112" y="3323387"/>
                </a:lnTo>
                <a:lnTo>
                  <a:pt x="2728112" y="3301441"/>
                </a:lnTo>
                <a:lnTo>
                  <a:pt x="2705824" y="3301441"/>
                </a:lnTo>
                <a:lnTo>
                  <a:pt x="2705824" y="3279153"/>
                </a:lnTo>
                <a:close/>
                <a:moveTo>
                  <a:pt x="2769604" y="3705035"/>
                </a:moveTo>
                <a:lnTo>
                  <a:pt x="2757259" y="3705035"/>
                </a:lnTo>
                <a:lnTo>
                  <a:pt x="2757259" y="3717722"/>
                </a:lnTo>
                <a:lnTo>
                  <a:pt x="2744572" y="3717722"/>
                </a:lnTo>
                <a:lnTo>
                  <a:pt x="2744572" y="3730066"/>
                </a:lnTo>
                <a:lnTo>
                  <a:pt x="2757259" y="3730066"/>
                </a:lnTo>
                <a:lnTo>
                  <a:pt x="2757259" y="3742754"/>
                </a:lnTo>
                <a:lnTo>
                  <a:pt x="2769604" y="3742754"/>
                </a:lnTo>
                <a:lnTo>
                  <a:pt x="2769604" y="3730066"/>
                </a:lnTo>
                <a:lnTo>
                  <a:pt x="2782291" y="3730066"/>
                </a:lnTo>
                <a:lnTo>
                  <a:pt x="2782291" y="3717722"/>
                </a:lnTo>
                <a:lnTo>
                  <a:pt x="2769604" y="3717722"/>
                </a:lnTo>
                <a:lnTo>
                  <a:pt x="2769604" y="3705035"/>
                </a:lnTo>
                <a:close/>
                <a:moveTo>
                  <a:pt x="2911564" y="3141993"/>
                </a:moveTo>
                <a:lnTo>
                  <a:pt x="2889619" y="3141993"/>
                </a:lnTo>
                <a:lnTo>
                  <a:pt x="2889619" y="3164281"/>
                </a:lnTo>
                <a:lnTo>
                  <a:pt x="2867330" y="3164281"/>
                </a:lnTo>
                <a:lnTo>
                  <a:pt x="2867330" y="3186227"/>
                </a:lnTo>
                <a:lnTo>
                  <a:pt x="2889619" y="3186227"/>
                </a:lnTo>
                <a:lnTo>
                  <a:pt x="2889619" y="3208515"/>
                </a:lnTo>
                <a:lnTo>
                  <a:pt x="2911564" y="3208515"/>
                </a:lnTo>
                <a:lnTo>
                  <a:pt x="2911564" y="3186227"/>
                </a:lnTo>
                <a:lnTo>
                  <a:pt x="2933852" y="3186227"/>
                </a:lnTo>
                <a:lnTo>
                  <a:pt x="2933852" y="3164281"/>
                </a:lnTo>
                <a:lnTo>
                  <a:pt x="2911564" y="3164281"/>
                </a:lnTo>
                <a:lnTo>
                  <a:pt x="2911564" y="3141993"/>
                </a:lnTo>
                <a:close/>
                <a:moveTo>
                  <a:pt x="2703081" y="3562045"/>
                </a:moveTo>
                <a:lnTo>
                  <a:pt x="2686622" y="3562045"/>
                </a:lnTo>
                <a:lnTo>
                  <a:pt x="2686622" y="3578504"/>
                </a:lnTo>
                <a:lnTo>
                  <a:pt x="2670163" y="3578504"/>
                </a:lnTo>
                <a:lnTo>
                  <a:pt x="2670163" y="3594964"/>
                </a:lnTo>
                <a:lnTo>
                  <a:pt x="2686622" y="3594964"/>
                </a:lnTo>
                <a:lnTo>
                  <a:pt x="2686622" y="3611423"/>
                </a:lnTo>
                <a:lnTo>
                  <a:pt x="2703081" y="3611423"/>
                </a:lnTo>
                <a:lnTo>
                  <a:pt x="2703081" y="3594964"/>
                </a:lnTo>
                <a:lnTo>
                  <a:pt x="2719540" y="3594964"/>
                </a:lnTo>
                <a:lnTo>
                  <a:pt x="2719540" y="3578504"/>
                </a:lnTo>
                <a:lnTo>
                  <a:pt x="2703081" y="3578504"/>
                </a:lnTo>
                <a:lnTo>
                  <a:pt x="2703081" y="3562045"/>
                </a:lnTo>
                <a:close/>
                <a:moveTo>
                  <a:pt x="2909164" y="3424199"/>
                </a:moveTo>
                <a:lnTo>
                  <a:pt x="2892019" y="3424199"/>
                </a:lnTo>
                <a:lnTo>
                  <a:pt x="2892019" y="3441002"/>
                </a:lnTo>
                <a:lnTo>
                  <a:pt x="2875217" y="3441002"/>
                </a:lnTo>
                <a:lnTo>
                  <a:pt x="2875217" y="3458147"/>
                </a:lnTo>
                <a:lnTo>
                  <a:pt x="2892019" y="3458147"/>
                </a:lnTo>
                <a:lnTo>
                  <a:pt x="2892019" y="3474949"/>
                </a:lnTo>
                <a:lnTo>
                  <a:pt x="2909164" y="3474949"/>
                </a:lnTo>
                <a:lnTo>
                  <a:pt x="2909164" y="3458147"/>
                </a:lnTo>
                <a:lnTo>
                  <a:pt x="2925966" y="3458147"/>
                </a:lnTo>
                <a:lnTo>
                  <a:pt x="2925966" y="3441002"/>
                </a:lnTo>
                <a:lnTo>
                  <a:pt x="2909164" y="3441002"/>
                </a:lnTo>
                <a:lnTo>
                  <a:pt x="2909164" y="3424199"/>
                </a:lnTo>
                <a:close/>
                <a:moveTo>
                  <a:pt x="2842298" y="3281553"/>
                </a:moveTo>
                <a:lnTo>
                  <a:pt x="2821724" y="3281553"/>
                </a:lnTo>
                <a:lnTo>
                  <a:pt x="2821724" y="3302127"/>
                </a:lnTo>
                <a:lnTo>
                  <a:pt x="2801150" y="3302127"/>
                </a:lnTo>
                <a:lnTo>
                  <a:pt x="2801150" y="3322701"/>
                </a:lnTo>
                <a:lnTo>
                  <a:pt x="2821724" y="3322701"/>
                </a:lnTo>
                <a:lnTo>
                  <a:pt x="2821724" y="3343275"/>
                </a:lnTo>
                <a:lnTo>
                  <a:pt x="2842298" y="3343275"/>
                </a:lnTo>
                <a:lnTo>
                  <a:pt x="2842298" y="3322701"/>
                </a:lnTo>
                <a:lnTo>
                  <a:pt x="2862872" y="3322701"/>
                </a:lnTo>
                <a:lnTo>
                  <a:pt x="2862872" y="3302127"/>
                </a:lnTo>
                <a:lnTo>
                  <a:pt x="2842298" y="3302127"/>
                </a:lnTo>
                <a:lnTo>
                  <a:pt x="2842298" y="3281553"/>
                </a:lnTo>
                <a:close/>
                <a:moveTo>
                  <a:pt x="2839555" y="3564446"/>
                </a:moveTo>
                <a:lnTo>
                  <a:pt x="2824468" y="3564446"/>
                </a:lnTo>
                <a:lnTo>
                  <a:pt x="2824468" y="3579190"/>
                </a:lnTo>
                <a:lnTo>
                  <a:pt x="2809723" y="3579190"/>
                </a:lnTo>
                <a:lnTo>
                  <a:pt x="2809723" y="3594278"/>
                </a:lnTo>
                <a:lnTo>
                  <a:pt x="2824468" y="3594278"/>
                </a:lnTo>
                <a:lnTo>
                  <a:pt x="2824468" y="3609023"/>
                </a:lnTo>
                <a:lnTo>
                  <a:pt x="2839555" y="3609023"/>
                </a:lnTo>
                <a:lnTo>
                  <a:pt x="2839555" y="3594278"/>
                </a:lnTo>
                <a:lnTo>
                  <a:pt x="2854300" y="3594278"/>
                </a:lnTo>
                <a:lnTo>
                  <a:pt x="2854300" y="3579190"/>
                </a:lnTo>
                <a:lnTo>
                  <a:pt x="2839555" y="3579190"/>
                </a:lnTo>
                <a:lnTo>
                  <a:pt x="2839555" y="3564446"/>
                </a:lnTo>
                <a:close/>
                <a:moveTo>
                  <a:pt x="2775433" y="3139592"/>
                </a:moveTo>
                <a:lnTo>
                  <a:pt x="2751430" y="3139592"/>
                </a:lnTo>
                <a:lnTo>
                  <a:pt x="2751430" y="3163253"/>
                </a:lnTo>
                <a:lnTo>
                  <a:pt x="2727770" y="3163253"/>
                </a:lnTo>
                <a:lnTo>
                  <a:pt x="2727770" y="3187256"/>
                </a:lnTo>
                <a:lnTo>
                  <a:pt x="2751430" y="3187256"/>
                </a:lnTo>
                <a:lnTo>
                  <a:pt x="2751430" y="3210916"/>
                </a:lnTo>
                <a:lnTo>
                  <a:pt x="2775433" y="3210916"/>
                </a:lnTo>
                <a:lnTo>
                  <a:pt x="2775433" y="3187256"/>
                </a:lnTo>
                <a:lnTo>
                  <a:pt x="2799093" y="3187256"/>
                </a:lnTo>
                <a:lnTo>
                  <a:pt x="2799093" y="3163253"/>
                </a:lnTo>
                <a:lnTo>
                  <a:pt x="2775433" y="3163253"/>
                </a:lnTo>
                <a:lnTo>
                  <a:pt x="2775433" y="3139592"/>
                </a:lnTo>
                <a:close/>
                <a:moveTo>
                  <a:pt x="1038644" y="600075"/>
                </a:moveTo>
                <a:lnTo>
                  <a:pt x="1059218" y="600075"/>
                </a:lnTo>
                <a:lnTo>
                  <a:pt x="1059218" y="579501"/>
                </a:lnTo>
                <a:lnTo>
                  <a:pt x="1079792" y="579501"/>
                </a:lnTo>
                <a:lnTo>
                  <a:pt x="1079792" y="558927"/>
                </a:lnTo>
                <a:lnTo>
                  <a:pt x="1059218" y="558927"/>
                </a:lnTo>
                <a:lnTo>
                  <a:pt x="1059218" y="538353"/>
                </a:lnTo>
                <a:lnTo>
                  <a:pt x="1038644" y="538353"/>
                </a:lnTo>
                <a:lnTo>
                  <a:pt x="1038644" y="558927"/>
                </a:lnTo>
                <a:lnTo>
                  <a:pt x="1018070" y="558927"/>
                </a:lnTo>
                <a:lnTo>
                  <a:pt x="1018070" y="579501"/>
                </a:lnTo>
                <a:lnTo>
                  <a:pt x="1038644" y="579501"/>
                </a:lnTo>
                <a:lnTo>
                  <a:pt x="1038644" y="600075"/>
                </a:lnTo>
                <a:close/>
                <a:moveTo>
                  <a:pt x="3236290" y="590817"/>
                </a:moveTo>
                <a:lnTo>
                  <a:pt x="3250692" y="590817"/>
                </a:lnTo>
                <a:lnTo>
                  <a:pt x="3250692" y="576415"/>
                </a:lnTo>
                <a:lnTo>
                  <a:pt x="3265094" y="576415"/>
                </a:lnTo>
                <a:lnTo>
                  <a:pt x="3265094" y="562013"/>
                </a:lnTo>
                <a:lnTo>
                  <a:pt x="3250692" y="562013"/>
                </a:lnTo>
                <a:lnTo>
                  <a:pt x="3250692" y="547611"/>
                </a:lnTo>
                <a:lnTo>
                  <a:pt x="3236290" y="547611"/>
                </a:lnTo>
                <a:lnTo>
                  <a:pt x="3236290" y="562013"/>
                </a:lnTo>
                <a:lnTo>
                  <a:pt x="3221888" y="562013"/>
                </a:lnTo>
                <a:lnTo>
                  <a:pt x="3221888" y="576415"/>
                </a:lnTo>
                <a:lnTo>
                  <a:pt x="3236290" y="576415"/>
                </a:lnTo>
                <a:lnTo>
                  <a:pt x="3236290" y="590817"/>
                </a:lnTo>
                <a:close/>
                <a:moveTo>
                  <a:pt x="3233890" y="871995"/>
                </a:moveTo>
                <a:lnTo>
                  <a:pt x="3253093" y="871995"/>
                </a:lnTo>
                <a:lnTo>
                  <a:pt x="3253093" y="853135"/>
                </a:lnTo>
                <a:lnTo>
                  <a:pt x="3271952" y="853135"/>
                </a:lnTo>
                <a:lnTo>
                  <a:pt x="3271952" y="833933"/>
                </a:lnTo>
                <a:lnTo>
                  <a:pt x="3253093" y="833933"/>
                </a:lnTo>
                <a:lnTo>
                  <a:pt x="3253093" y="815073"/>
                </a:lnTo>
                <a:lnTo>
                  <a:pt x="3233890" y="815073"/>
                </a:lnTo>
                <a:lnTo>
                  <a:pt x="3233890" y="833933"/>
                </a:lnTo>
                <a:lnTo>
                  <a:pt x="3215030" y="833933"/>
                </a:lnTo>
                <a:lnTo>
                  <a:pt x="3215030" y="853135"/>
                </a:lnTo>
                <a:lnTo>
                  <a:pt x="3233890" y="853135"/>
                </a:lnTo>
                <a:lnTo>
                  <a:pt x="3233890" y="871995"/>
                </a:lnTo>
                <a:close/>
                <a:moveTo>
                  <a:pt x="3300755" y="1288961"/>
                </a:moveTo>
                <a:lnTo>
                  <a:pt x="3323387" y="1288961"/>
                </a:lnTo>
                <a:lnTo>
                  <a:pt x="3323387" y="1266330"/>
                </a:lnTo>
                <a:lnTo>
                  <a:pt x="3346018" y="1266330"/>
                </a:lnTo>
                <a:lnTo>
                  <a:pt x="3346018" y="1243698"/>
                </a:lnTo>
                <a:lnTo>
                  <a:pt x="3323387" y="1243698"/>
                </a:lnTo>
                <a:lnTo>
                  <a:pt x="3323387" y="1221067"/>
                </a:lnTo>
                <a:lnTo>
                  <a:pt x="3300755" y="1221067"/>
                </a:lnTo>
                <a:lnTo>
                  <a:pt x="3300755" y="1243698"/>
                </a:lnTo>
                <a:lnTo>
                  <a:pt x="3278124" y="1243698"/>
                </a:lnTo>
                <a:lnTo>
                  <a:pt x="3278124" y="1266330"/>
                </a:lnTo>
                <a:lnTo>
                  <a:pt x="3300755" y="1266330"/>
                </a:lnTo>
                <a:lnTo>
                  <a:pt x="3300755" y="1288961"/>
                </a:lnTo>
                <a:close/>
                <a:moveTo>
                  <a:pt x="3304184" y="729691"/>
                </a:moveTo>
                <a:lnTo>
                  <a:pt x="3319958" y="729691"/>
                </a:lnTo>
                <a:lnTo>
                  <a:pt x="3319958" y="714261"/>
                </a:lnTo>
                <a:lnTo>
                  <a:pt x="3335389" y="714261"/>
                </a:lnTo>
                <a:lnTo>
                  <a:pt x="3335389" y="698487"/>
                </a:lnTo>
                <a:lnTo>
                  <a:pt x="3319958" y="698487"/>
                </a:lnTo>
                <a:lnTo>
                  <a:pt x="3319958" y="683057"/>
                </a:lnTo>
                <a:lnTo>
                  <a:pt x="3304184" y="683057"/>
                </a:lnTo>
                <a:lnTo>
                  <a:pt x="3304184" y="698487"/>
                </a:lnTo>
                <a:lnTo>
                  <a:pt x="3288754" y="698487"/>
                </a:lnTo>
                <a:lnTo>
                  <a:pt x="3288754" y="714261"/>
                </a:lnTo>
                <a:lnTo>
                  <a:pt x="3304184" y="714261"/>
                </a:lnTo>
                <a:lnTo>
                  <a:pt x="3304184" y="729691"/>
                </a:lnTo>
                <a:close/>
                <a:moveTo>
                  <a:pt x="3232175" y="1151801"/>
                </a:moveTo>
                <a:lnTo>
                  <a:pt x="3254807" y="1151801"/>
                </a:lnTo>
                <a:lnTo>
                  <a:pt x="3254807" y="1129170"/>
                </a:lnTo>
                <a:lnTo>
                  <a:pt x="3277438" y="1129170"/>
                </a:lnTo>
                <a:lnTo>
                  <a:pt x="3277438" y="1106538"/>
                </a:lnTo>
                <a:lnTo>
                  <a:pt x="3254807" y="1106538"/>
                </a:lnTo>
                <a:lnTo>
                  <a:pt x="3254807" y="1083907"/>
                </a:lnTo>
                <a:lnTo>
                  <a:pt x="3232175" y="1083907"/>
                </a:lnTo>
                <a:lnTo>
                  <a:pt x="3232175" y="1106538"/>
                </a:lnTo>
                <a:lnTo>
                  <a:pt x="3209544" y="1106538"/>
                </a:lnTo>
                <a:lnTo>
                  <a:pt x="3209544" y="1129170"/>
                </a:lnTo>
                <a:lnTo>
                  <a:pt x="3232175" y="1129170"/>
                </a:lnTo>
                <a:lnTo>
                  <a:pt x="3232175" y="1151801"/>
                </a:lnTo>
                <a:close/>
                <a:moveTo>
                  <a:pt x="3302127" y="1010183"/>
                </a:moveTo>
                <a:lnTo>
                  <a:pt x="3322015" y="1010183"/>
                </a:lnTo>
                <a:lnTo>
                  <a:pt x="3322015" y="990638"/>
                </a:lnTo>
                <a:lnTo>
                  <a:pt x="3341561" y="990638"/>
                </a:lnTo>
                <a:lnTo>
                  <a:pt x="3341561" y="970750"/>
                </a:lnTo>
                <a:lnTo>
                  <a:pt x="3322015" y="970750"/>
                </a:lnTo>
                <a:lnTo>
                  <a:pt x="3322015" y="951205"/>
                </a:lnTo>
                <a:lnTo>
                  <a:pt x="3302127" y="951205"/>
                </a:lnTo>
                <a:lnTo>
                  <a:pt x="3302127" y="970750"/>
                </a:lnTo>
                <a:lnTo>
                  <a:pt x="3282582" y="970750"/>
                </a:lnTo>
                <a:lnTo>
                  <a:pt x="3282582" y="990638"/>
                </a:lnTo>
                <a:lnTo>
                  <a:pt x="3302127" y="990638"/>
                </a:lnTo>
                <a:lnTo>
                  <a:pt x="3302127" y="1010183"/>
                </a:lnTo>
                <a:close/>
                <a:moveTo>
                  <a:pt x="3098102" y="594246"/>
                </a:moveTo>
                <a:lnTo>
                  <a:pt x="3114561" y="594246"/>
                </a:lnTo>
                <a:lnTo>
                  <a:pt x="3114561" y="577444"/>
                </a:lnTo>
                <a:lnTo>
                  <a:pt x="3131363" y="577444"/>
                </a:lnTo>
                <a:lnTo>
                  <a:pt x="3131363" y="560984"/>
                </a:lnTo>
                <a:lnTo>
                  <a:pt x="3114561" y="560984"/>
                </a:lnTo>
                <a:lnTo>
                  <a:pt x="3114561" y="544182"/>
                </a:lnTo>
                <a:lnTo>
                  <a:pt x="3098102" y="544182"/>
                </a:lnTo>
                <a:lnTo>
                  <a:pt x="3098102" y="560984"/>
                </a:lnTo>
                <a:lnTo>
                  <a:pt x="3081299" y="560984"/>
                </a:lnTo>
                <a:lnTo>
                  <a:pt x="3081299" y="577444"/>
                </a:lnTo>
                <a:lnTo>
                  <a:pt x="3098102" y="577444"/>
                </a:lnTo>
                <a:lnTo>
                  <a:pt x="3098102" y="594246"/>
                </a:lnTo>
                <a:close/>
                <a:moveTo>
                  <a:pt x="3163939" y="1013955"/>
                </a:moveTo>
                <a:lnTo>
                  <a:pt x="3185884" y="1013955"/>
                </a:lnTo>
                <a:lnTo>
                  <a:pt x="3185884" y="991667"/>
                </a:lnTo>
                <a:lnTo>
                  <a:pt x="3208172" y="991667"/>
                </a:lnTo>
                <a:lnTo>
                  <a:pt x="3208172" y="969721"/>
                </a:lnTo>
                <a:lnTo>
                  <a:pt x="3185884" y="969721"/>
                </a:lnTo>
                <a:lnTo>
                  <a:pt x="3185884" y="947433"/>
                </a:lnTo>
                <a:lnTo>
                  <a:pt x="3163939" y="947433"/>
                </a:lnTo>
                <a:lnTo>
                  <a:pt x="3163939" y="969721"/>
                </a:lnTo>
                <a:lnTo>
                  <a:pt x="3141650" y="969721"/>
                </a:lnTo>
                <a:lnTo>
                  <a:pt x="3141650" y="991667"/>
                </a:lnTo>
                <a:lnTo>
                  <a:pt x="3163939" y="991667"/>
                </a:lnTo>
                <a:lnTo>
                  <a:pt x="3163939" y="1013955"/>
                </a:lnTo>
                <a:close/>
                <a:moveTo>
                  <a:pt x="3165996" y="733463"/>
                </a:moveTo>
                <a:lnTo>
                  <a:pt x="3183827" y="733463"/>
                </a:lnTo>
                <a:lnTo>
                  <a:pt x="3183827" y="715289"/>
                </a:lnTo>
                <a:lnTo>
                  <a:pt x="3202000" y="715289"/>
                </a:lnTo>
                <a:lnTo>
                  <a:pt x="3202000" y="697459"/>
                </a:lnTo>
                <a:lnTo>
                  <a:pt x="3183827" y="697459"/>
                </a:lnTo>
                <a:lnTo>
                  <a:pt x="3183827" y="679285"/>
                </a:lnTo>
                <a:lnTo>
                  <a:pt x="3165996" y="679285"/>
                </a:lnTo>
                <a:lnTo>
                  <a:pt x="3165996" y="697459"/>
                </a:lnTo>
                <a:lnTo>
                  <a:pt x="3147822" y="697459"/>
                </a:lnTo>
                <a:lnTo>
                  <a:pt x="3147822" y="715289"/>
                </a:lnTo>
                <a:lnTo>
                  <a:pt x="3165996" y="715289"/>
                </a:lnTo>
                <a:lnTo>
                  <a:pt x="3165996" y="733463"/>
                </a:lnTo>
                <a:close/>
                <a:moveTo>
                  <a:pt x="3168396" y="451599"/>
                </a:moveTo>
                <a:lnTo>
                  <a:pt x="3181426" y="451599"/>
                </a:lnTo>
                <a:lnTo>
                  <a:pt x="3181426" y="438569"/>
                </a:lnTo>
                <a:lnTo>
                  <a:pt x="3194456" y="438569"/>
                </a:lnTo>
                <a:lnTo>
                  <a:pt x="3194456" y="425539"/>
                </a:lnTo>
                <a:lnTo>
                  <a:pt x="3181426" y="425539"/>
                </a:lnTo>
                <a:lnTo>
                  <a:pt x="3181426" y="412509"/>
                </a:lnTo>
                <a:lnTo>
                  <a:pt x="3168396" y="412509"/>
                </a:lnTo>
                <a:lnTo>
                  <a:pt x="3168396" y="425539"/>
                </a:lnTo>
                <a:lnTo>
                  <a:pt x="3155366" y="425539"/>
                </a:lnTo>
                <a:lnTo>
                  <a:pt x="3155366" y="438569"/>
                </a:lnTo>
                <a:lnTo>
                  <a:pt x="3168396" y="438569"/>
                </a:lnTo>
                <a:lnTo>
                  <a:pt x="3168396" y="451599"/>
                </a:lnTo>
                <a:close/>
                <a:moveTo>
                  <a:pt x="3374822" y="587045"/>
                </a:moveTo>
                <a:lnTo>
                  <a:pt x="3386480" y="587045"/>
                </a:lnTo>
                <a:lnTo>
                  <a:pt x="3386480" y="575043"/>
                </a:lnTo>
                <a:lnTo>
                  <a:pt x="3398482" y="575043"/>
                </a:lnTo>
                <a:lnTo>
                  <a:pt x="3398482" y="563385"/>
                </a:lnTo>
                <a:lnTo>
                  <a:pt x="3386480" y="563385"/>
                </a:lnTo>
                <a:lnTo>
                  <a:pt x="3386480" y="551383"/>
                </a:lnTo>
                <a:lnTo>
                  <a:pt x="3374822" y="551383"/>
                </a:lnTo>
                <a:lnTo>
                  <a:pt x="3374822" y="563385"/>
                </a:lnTo>
                <a:lnTo>
                  <a:pt x="3362821" y="563385"/>
                </a:lnTo>
                <a:lnTo>
                  <a:pt x="3362821" y="575043"/>
                </a:lnTo>
                <a:lnTo>
                  <a:pt x="3374822" y="575043"/>
                </a:lnTo>
                <a:lnTo>
                  <a:pt x="3374822" y="587045"/>
                </a:lnTo>
                <a:close/>
                <a:moveTo>
                  <a:pt x="1065047" y="1989163"/>
                </a:moveTo>
                <a:lnTo>
                  <a:pt x="1065047" y="1956930"/>
                </a:lnTo>
                <a:lnTo>
                  <a:pt x="1097280" y="1956930"/>
                </a:lnTo>
                <a:lnTo>
                  <a:pt x="1097280" y="1924698"/>
                </a:lnTo>
                <a:lnTo>
                  <a:pt x="1065047" y="1924698"/>
                </a:lnTo>
                <a:lnTo>
                  <a:pt x="1065047" y="1892465"/>
                </a:lnTo>
                <a:lnTo>
                  <a:pt x="1032815" y="1892465"/>
                </a:lnTo>
                <a:lnTo>
                  <a:pt x="1032815" y="1924698"/>
                </a:lnTo>
                <a:lnTo>
                  <a:pt x="1000582" y="1924698"/>
                </a:lnTo>
                <a:lnTo>
                  <a:pt x="1000582" y="1956930"/>
                </a:lnTo>
                <a:lnTo>
                  <a:pt x="1032815" y="1956930"/>
                </a:lnTo>
                <a:lnTo>
                  <a:pt x="1032815" y="1989163"/>
                </a:lnTo>
                <a:lnTo>
                  <a:pt x="1065047" y="1989163"/>
                </a:lnTo>
                <a:close/>
                <a:moveTo>
                  <a:pt x="2610155" y="1755305"/>
                </a:moveTo>
                <a:lnTo>
                  <a:pt x="2610155" y="1787538"/>
                </a:lnTo>
                <a:lnTo>
                  <a:pt x="2577922" y="1787538"/>
                </a:lnTo>
                <a:lnTo>
                  <a:pt x="2577922" y="1819770"/>
                </a:lnTo>
                <a:lnTo>
                  <a:pt x="2610155" y="1819770"/>
                </a:lnTo>
                <a:lnTo>
                  <a:pt x="2610155" y="1852003"/>
                </a:lnTo>
                <a:lnTo>
                  <a:pt x="2642387" y="1852003"/>
                </a:lnTo>
                <a:lnTo>
                  <a:pt x="2642387" y="1819770"/>
                </a:lnTo>
                <a:lnTo>
                  <a:pt x="2674620" y="1819770"/>
                </a:lnTo>
                <a:lnTo>
                  <a:pt x="2674620" y="1787538"/>
                </a:lnTo>
                <a:lnTo>
                  <a:pt x="2642387" y="1787538"/>
                </a:lnTo>
                <a:lnTo>
                  <a:pt x="2642387" y="1755305"/>
                </a:lnTo>
                <a:lnTo>
                  <a:pt x="2610155" y="1755305"/>
                </a:lnTo>
                <a:close/>
                <a:moveTo>
                  <a:pt x="1613687" y="1989163"/>
                </a:moveTo>
                <a:lnTo>
                  <a:pt x="1613687" y="1956930"/>
                </a:lnTo>
                <a:lnTo>
                  <a:pt x="1645920" y="1956930"/>
                </a:lnTo>
                <a:lnTo>
                  <a:pt x="1645920" y="1924698"/>
                </a:lnTo>
                <a:lnTo>
                  <a:pt x="1613687" y="1924698"/>
                </a:lnTo>
                <a:lnTo>
                  <a:pt x="1613687" y="1892465"/>
                </a:lnTo>
                <a:lnTo>
                  <a:pt x="1581455" y="1892465"/>
                </a:lnTo>
                <a:lnTo>
                  <a:pt x="1581455" y="1924698"/>
                </a:lnTo>
                <a:lnTo>
                  <a:pt x="1549222" y="1924698"/>
                </a:lnTo>
                <a:lnTo>
                  <a:pt x="1549222" y="1956930"/>
                </a:lnTo>
                <a:lnTo>
                  <a:pt x="1581455" y="1956930"/>
                </a:lnTo>
                <a:lnTo>
                  <a:pt x="1581455" y="1989163"/>
                </a:lnTo>
                <a:lnTo>
                  <a:pt x="1613687" y="1989163"/>
                </a:lnTo>
                <a:close/>
                <a:moveTo>
                  <a:pt x="1750847" y="1989163"/>
                </a:moveTo>
                <a:lnTo>
                  <a:pt x="1750847" y="1956930"/>
                </a:lnTo>
                <a:lnTo>
                  <a:pt x="1783080" y="1956930"/>
                </a:lnTo>
                <a:lnTo>
                  <a:pt x="1783080" y="1924698"/>
                </a:lnTo>
                <a:lnTo>
                  <a:pt x="1750847" y="1924698"/>
                </a:lnTo>
                <a:lnTo>
                  <a:pt x="1750847" y="1892465"/>
                </a:lnTo>
                <a:lnTo>
                  <a:pt x="1718615" y="1892465"/>
                </a:lnTo>
                <a:lnTo>
                  <a:pt x="1718615" y="1924698"/>
                </a:lnTo>
                <a:lnTo>
                  <a:pt x="1686382" y="1924698"/>
                </a:lnTo>
                <a:lnTo>
                  <a:pt x="1686382" y="1956930"/>
                </a:lnTo>
                <a:lnTo>
                  <a:pt x="1718615" y="1956930"/>
                </a:lnTo>
                <a:lnTo>
                  <a:pt x="1718615" y="1989163"/>
                </a:lnTo>
                <a:lnTo>
                  <a:pt x="1750847" y="1989163"/>
                </a:lnTo>
                <a:close/>
                <a:moveTo>
                  <a:pt x="3372422" y="868223"/>
                </a:moveTo>
                <a:lnTo>
                  <a:pt x="3388881" y="868223"/>
                </a:lnTo>
                <a:lnTo>
                  <a:pt x="3388881" y="851764"/>
                </a:lnTo>
                <a:lnTo>
                  <a:pt x="3405340" y="851764"/>
                </a:lnTo>
                <a:lnTo>
                  <a:pt x="3405340" y="835304"/>
                </a:lnTo>
                <a:lnTo>
                  <a:pt x="3388881" y="835304"/>
                </a:lnTo>
                <a:lnTo>
                  <a:pt x="3388881" y="818845"/>
                </a:lnTo>
                <a:lnTo>
                  <a:pt x="3372422" y="818845"/>
                </a:lnTo>
                <a:lnTo>
                  <a:pt x="3372422" y="835304"/>
                </a:lnTo>
                <a:lnTo>
                  <a:pt x="3355963" y="835304"/>
                </a:lnTo>
                <a:lnTo>
                  <a:pt x="3355963" y="851764"/>
                </a:lnTo>
                <a:lnTo>
                  <a:pt x="3372422" y="851764"/>
                </a:lnTo>
                <a:lnTo>
                  <a:pt x="3372422" y="868223"/>
                </a:lnTo>
                <a:close/>
                <a:moveTo>
                  <a:pt x="3369335" y="1426121"/>
                </a:moveTo>
                <a:lnTo>
                  <a:pt x="3391967" y="1426121"/>
                </a:lnTo>
                <a:lnTo>
                  <a:pt x="3391967" y="1403490"/>
                </a:lnTo>
                <a:lnTo>
                  <a:pt x="3414598" y="1403490"/>
                </a:lnTo>
                <a:lnTo>
                  <a:pt x="3414598" y="1380858"/>
                </a:lnTo>
                <a:lnTo>
                  <a:pt x="3391967" y="1380858"/>
                </a:lnTo>
                <a:lnTo>
                  <a:pt x="3391967" y="1358227"/>
                </a:lnTo>
                <a:lnTo>
                  <a:pt x="3369335" y="1358227"/>
                </a:lnTo>
                <a:lnTo>
                  <a:pt x="3369335" y="1380858"/>
                </a:lnTo>
                <a:lnTo>
                  <a:pt x="3346704" y="1380858"/>
                </a:lnTo>
                <a:lnTo>
                  <a:pt x="3346704" y="1403490"/>
                </a:lnTo>
                <a:lnTo>
                  <a:pt x="3369335" y="1403490"/>
                </a:lnTo>
                <a:lnTo>
                  <a:pt x="3369335" y="1426121"/>
                </a:lnTo>
                <a:close/>
                <a:moveTo>
                  <a:pt x="3370707" y="1148029"/>
                </a:moveTo>
                <a:lnTo>
                  <a:pt x="3390595" y="1148029"/>
                </a:lnTo>
                <a:lnTo>
                  <a:pt x="3390595" y="1127798"/>
                </a:lnTo>
                <a:lnTo>
                  <a:pt x="3410827" y="1127798"/>
                </a:lnTo>
                <a:lnTo>
                  <a:pt x="3410827" y="1107910"/>
                </a:lnTo>
                <a:lnTo>
                  <a:pt x="3390595" y="1107910"/>
                </a:lnTo>
                <a:lnTo>
                  <a:pt x="3390595" y="1087679"/>
                </a:lnTo>
                <a:lnTo>
                  <a:pt x="3370707" y="1087679"/>
                </a:lnTo>
                <a:lnTo>
                  <a:pt x="3370707" y="1107910"/>
                </a:lnTo>
                <a:lnTo>
                  <a:pt x="3350476" y="1107910"/>
                </a:lnTo>
                <a:lnTo>
                  <a:pt x="3350476" y="1127798"/>
                </a:lnTo>
                <a:lnTo>
                  <a:pt x="3370707" y="1127798"/>
                </a:lnTo>
                <a:lnTo>
                  <a:pt x="3370707" y="1148029"/>
                </a:lnTo>
                <a:close/>
                <a:moveTo>
                  <a:pt x="3095701" y="875424"/>
                </a:moveTo>
                <a:lnTo>
                  <a:pt x="3116961" y="875424"/>
                </a:lnTo>
                <a:lnTo>
                  <a:pt x="3116961" y="854164"/>
                </a:lnTo>
                <a:lnTo>
                  <a:pt x="3138221" y="854164"/>
                </a:lnTo>
                <a:lnTo>
                  <a:pt x="3138221" y="832904"/>
                </a:lnTo>
                <a:lnTo>
                  <a:pt x="3116961" y="832904"/>
                </a:lnTo>
                <a:lnTo>
                  <a:pt x="3116961" y="811644"/>
                </a:lnTo>
                <a:lnTo>
                  <a:pt x="3095701" y="811644"/>
                </a:lnTo>
                <a:lnTo>
                  <a:pt x="3095701" y="832904"/>
                </a:lnTo>
                <a:lnTo>
                  <a:pt x="3074441" y="832904"/>
                </a:lnTo>
                <a:lnTo>
                  <a:pt x="3074441" y="854164"/>
                </a:lnTo>
                <a:lnTo>
                  <a:pt x="3095701" y="854164"/>
                </a:lnTo>
                <a:lnTo>
                  <a:pt x="3095701" y="875424"/>
                </a:lnTo>
                <a:close/>
                <a:moveTo>
                  <a:pt x="3416999" y="1654493"/>
                </a:moveTo>
                <a:lnTo>
                  <a:pt x="3392653" y="1654493"/>
                </a:lnTo>
                <a:lnTo>
                  <a:pt x="3392653" y="1630147"/>
                </a:lnTo>
                <a:lnTo>
                  <a:pt x="3368650" y="1630147"/>
                </a:lnTo>
                <a:lnTo>
                  <a:pt x="3368650" y="1654493"/>
                </a:lnTo>
                <a:lnTo>
                  <a:pt x="3344304" y="1654493"/>
                </a:lnTo>
                <a:lnTo>
                  <a:pt x="3344304" y="1678496"/>
                </a:lnTo>
                <a:lnTo>
                  <a:pt x="3368650" y="1678496"/>
                </a:lnTo>
                <a:lnTo>
                  <a:pt x="3368650" y="1702841"/>
                </a:lnTo>
                <a:lnTo>
                  <a:pt x="3392653" y="1702841"/>
                </a:lnTo>
                <a:lnTo>
                  <a:pt x="3392653" y="1678496"/>
                </a:lnTo>
                <a:lnTo>
                  <a:pt x="3416999" y="1678496"/>
                </a:lnTo>
                <a:lnTo>
                  <a:pt x="3416999" y="1654493"/>
                </a:lnTo>
                <a:close/>
                <a:moveTo>
                  <a:pt x="1888007" y="1989163"/>
                </a:moveTo>
                <a:lnTo>
                  <a:pt x="1888007" y="1956930"/>
                </a:lnTo>
                <a:lnTo>
                  <a:pt x="1920240" y="1956930"/>
                </a:lnTo>
                <a:lnTo>
                  <a:pt x="1920240" y="1924698"/>
                </a:lnTo>
                <a:lnTo>
                  <a:pt x="1888007" y="1924698"/>
                </a:lnTo>
                <a:lnTo>
                  <a:pt x="1888007" y="1892465"/>
                </a:lnTo>
                <a:lnTo>
                  <a:pt x="1855775" y="1892465"/>
                </a:lnTo>
                <a:lnTo>
                  <a:pt x="1855775" y="1924698"/>
                </a:lnTo>
                <a:lnTo>
                  <a:pt x="1823542" y="1924698"/>
                </a:lnTo>
                <a:lnTo>
                  <a:pt x="1823542" y="1956930"/>
                </a:lnTo>
                <a:lnTo>
                  <a:pt x="1855775" y="1956930"/>
                </a:lnTo>
                <a:lnTo>
                  <a:pt x="1855775" y="1989163"/>
                </a:lnTo>
                <a:lnTo>
                  <a:pt x="1888007" y="1989163"/>
                </a:lnTo>
                <a:close/>
                <a:moveTo>
                  <a:pt x="2686622" y="319583"/>
                </a:moveTo>
                <a:lnTo>
                  <a:pt x="2703081" y="319583"/>
                </a:lnTo>
                <a:lnTo>
                  <a:pt x="2703081" y="303124"/>
                </a:lnTo>
                <a:lnTo>
                  <a:pt x="2719540" y="303124"/>
                </a:lnTo>
                <a:lnTo>
                  <a:pt x="2719540" y="286664"/>
                </a:lnTo>
                <a:lnTo>
                  <a:pt x="2703081" y="286664"/>
                </a:lnTo>
                <a:lnTo>
                  <a:pt x="2703081" y="270205"/>
                </a:lnTo>
                <a:lnTo>
                  <a:pt x="2686622" y="270205"/>
                </a:lnTo>
                <a:lnTo>
                  <a:pt x="2686622" y="286664"/>
                </a:lnTo>
                <a:lnTo>
                  <a:pt x="2670163" y="286664"/>
                </a:lnTo>
                <a:lnTo>
                  <a:pt x="2670163" y="303124"/>
                </a:lnTo>
                <a:lnTo>
                  <a:pt x="2686622" y="303124"/>
                </a:lnTo>
                <a:lnTo>
                  <a:pt x="2686622" y="319583"/>
                </a:lnTo>
                <a:close/>
                <a:moveTo>
                  <a:pt x="2683879" y="602132"/>
                </a:moveTo>
                <a:lnTo>
                  <a:pt x="2705824" y="602132"/>
                </a:lnTo>
                <a:lnTo>
                  <a:pt x="2705824" y="580187"/>
                </a:lnTo>
                <a:lnTo>
                  <a:pt x="2727770" y="580187"/>
                </a:lnTo>
                <a:lnTo>
                  <a:pt x="2727770" y="558241"/>
                </a:lnTo>
                <a:lnTo>
                  <a:pt x="2705824" y="558241"/>
                </a:lnTo>
                <a:lnTo>
                  <a:pt x="2705824" y="536296"/>
                </a:lnTo>
                <a:lnTo>
                  <a:pt x="2683879" y="536296"/>
                </a:lnTo>
                <a:lnTo>
                  <a:pt x="2683879" y="558241"/>
                </a:lnTo>
                <a:lnTo>
                  <a:pt x="2661933" y="558241"/>
                </a:lnTo>
                <a:lnTo>
                  <a:pt x="2661933" y="580187"/>
                </a:lnTo>
                <a:lnTo>
                  <a:pt x="2683879" y="580187"/>
                </a:lnTo>
                <a:lnTo>
                  <a:pt x="2683879" y="602132"/>
                </a:lnTo>
                <a:close/>
                <a:moveTo>
                  <a:pt x="2619413" y="178651"/>
                </a:moveTo>
                <a:lnTo>
                  <a:pt x="2633129" y="178651"/>
                </a:lnTo>
                <a:lnTo>
                  <a:pt x="2633129" y="164592"/>
                </a:lnTo>
                <a:lnTo>
                  <a:pt x="2647188" y="164592"/>
                </a:lnTo>
                <a:lnTo>
                  <a:pt x="2647188" y="150876"/>
                </a:lnTo>
                <a:lnTo>
                  <a:pt x="2633129" y="150876"/>
                </a:lnTo>
                <a:lnTo>
                  <a:pt x="2633129" y="136817"/>
                </a:lnTo>
                <a:lnTo>
                  <a:pt x="2619413" y="136817"/>
                </a:lnTo>
                <a:lnTo>
                  <a:pt x="2619413" y="150876"/>
                </a:lnTo>
                <a:lnTo>
                  <a:pt x="2605354" y="150876"/>
                </a:lnTo>
                <a:lnTo>
                  <a:pt x="2605354" y="164592"/>
                </a:lnTo>
                <a:lnTo>
                  <a:pt x="2619413" y="164592"/>
                </a:lnTo>
                <a:lnTo>
                  <a:pt x="2619413" y="178651"/>
                </a:lnTo>
                <a:close/>
                <a:moveTo>
                  <a:pt x="2754173" y="459829"/>
                </a:moveTo>
                <a:lnTo>
                  <a:pt x="2772689" y="459829"/>
                </a:lnTo>
                <a:lnTo>
                  <a:pt x="2772689" y="441312"/>
                </a:lnTo>
                <a:lnTo>
                  <a:pt x="2791206" y="441312"/>
                </a:lnTo>
                <a:lnTo>
                  <a:pt x="2791206" y="422796"/>
                </a:lnTo>
                <a:lnTo>
                  <a:pt x="2772689" y="422796"/>
                </a:lnTo>
                <a:lnTo>
                  <a:pt x="2772689" y="404279"/>
                </a:lnTo>
                <a:lnTo>
                  <a:pt x="2754173" y="404279"/>
                </a:lnTo>
                <a:lnTo>
                  <a:pt x="2754173" y="422796"/>
                </a:lnTo>
                <a:lnTo>
                  <a:pt x="2735656" y="422796"/>
                </a:lnTo>
                <a:lnTo>
                  <a:pt x="2735656" y="441312"/>
                </a:lnTo>
                <a:lnTo>
                  <a:pt x="2754173" y="441312"/>
                </a:lnTo>
                <a:lnTo>
                  <a:pt x="2754173" y="459829"/>
                </a:lnTo>
                <a:close/>
                <a:moveTo>
                  <a:pt x="3049753" y="944347"/>
                </a:moveTo>
                <a:lnTo>
                  <a:pt x="3025750" y="944347"/>
                </a:lnTo>
                <a:lnTo>
                  <a:pt x="3025750" y="968693"/>
                </a:lnTo>
                <a:lnTo>
                  <a:pt x="3001404" y="968693"/>
                </a:lnTo>
                <a:lnTo>
                  <a:pt x="3001404" y="992696"/>
                </a:lnTo>
                <a:lnTo>
                  <a:pt x="3025750" y="992696"/>
                </a:lnTo>
                <a:lnTo>
                  <a:pt x="3025750" y="1017041"/>
                </a:lnTo>
                <a:lnTo>
                  <a:pt x="3049753" y="1017041"/>
                </a:lnTo>
                <a:lnTo>
                  <a:pt x="3049753" y="992696"/>
                </a:lnTo>
                <a:lnTo>
                  <a:pt x="3074099" y="992696"/>
                </a:lnTo>
                <a:lnTo>
                  <a:pt x="3074099" y="968693"/>
                </a:lnTo>
                <a:lnTo>
                  <a:pt x="3049753" y="968693"/>
                </a:lnTo>
                <a:lnTo>
                  <a:pt x="3049753" y="944347"/>
                </a:lnTo>
                <a:close/>
                <a:moveTo>
                  <a:pt x="2616327" y="462229"/>
                </a:moveTo>
                <a:lnTo>
                  <a:pt x="2636215" y="462229"/>
                </a:lnTo>
                <a:lnTo>
                  <a:pt x="2636215" y="441998"/>
                </a:lnTo>
                <a:lnTo>
                  <a:pt x="2656447" y="441998"/>
                </a:lnTo>
                <a:lnTo>
                  <a:pt x="2656447" y="422110"/>
                </a:lnTo>
                <a:lnTo>
                  <a:pt x="2636215" y="422110"/>
                </a:lnTo>
                <a:lnTo>
                  <a:pt x="2636215" y="401879"/>
                </a:lnTo>
                <a:lnTo>
                  <a:pt x="2616327" y="401879"/>
                </a:lnTo>
                <a:lnTo>
                  <a:pt x="2616327" y="422110"/>
                </a:lnTo>
                <a:lnTo>
                  <a:pt x="2596096" y="422110"/>
                </a:lnTo>
                <a:lnTo>
                  <a:pt x="2596096" y="441998"/>
                </a:lnTo>
                <a:lnTo>
                  <a:pt x="2616327" y="441998"/>
                </a:lnTo>
                <a:lnTo>
                  <a:pt x="2616327" y="462229"/>
                </a:lnTo>
                <a:close/>
                <a:moveTo>
                  <a:pt x="2546033" y="604190"/>
                </a:moveTo>
                <a:lnTo>
                  <a:pt x="2569350" y="604190"/>
                </a:lnTo>
                <a:lnTo>
                  <a:pt x="2569350" y="580873"/>
                </a:lnTo>
                <a:lnTo>
                  <a:pt x="2592667" y="580873"/>
                </a:lnTo>
                <a:lnTo>
                  <a:pt x="2592667" y="557555"/>
                </a:lnTo>
                <a:lnTo>
                  <a:pt x="2569350" y="557555"/>
                </a:lnTo>
                <a:lnTo>
                  <a:pt x="2569350" y="534238"/>
                </a:lnTo>
                <a:lnTo>
                  <a:pt x="2546033" y="534238"/>
                </a:lnTo>
                <a:lnTo>
                  <a:pt x="2546033" y="557555"/>
                </a:lnTo>
                <a:lnTo>
                  <a:pt x="2522716" y="557555"/>
                </a:lnTo>
                <a:lnTo>
                  <a:pt x="2522716" y="580873"/>
                </a:lnTo>
                <a:lnTo>
                  <a:pt x="2546033" y="580873"/>
                </a:lnTo>
                <a:lnTo>
                  <a:pt x="2546033" y="604190"/>
                </a:lnTo>
                <a:close/>
                <a:moveTo>
                  <a:pt x="2775433" y="670712"/>
                </a:moveTo>
                <a:lnTo>
                  <a:pt x="2751430" y="670712"/>
                </a:lnTo>
                <a:lnTo>
                  <a:pt x="2751430" y="694373"/>
                </a:lnTo>
                <a:lnTo>
                  <a:pt x="2727770" y="694373"/>
                </a:lnTo>
                <a:lnTo>
                  <a:pt x="2727770" y="718376"/>
                </a:lnTo>
                <a:lnTo>
                  <a:pt x="2751430" y="718376"/>
                </a:lnTo>
                <a:lnTo>
                  <a:pt x="2751430" y="742036"/>
                </a:lnTo>
                <a:lnTo>
                  <a:pt x="2775433" y="742036"/>
                </a:lnTo>
                <a:lnTo>
                  <a:pt x="2775433" y="718376"/>
                </a:lnTo>
                <a:lnTo>
                  <a:pt x="2799093" y="718376"/>
                </a:lnTo>
                <a:lnTo>
                  <a:pt x="2799093" y="694373"/>
                </a:lnTo>
                <a:lnTo>
                  <a:pt x="2775433" y="694373"/>
                </a:lnTo>
                <a:lnTo>
                  <a:pt x="2775433" y="670712"/>
                </a:lnTo>
                <a:close/>
                <a:moveTo>
                  <a:pt x="2481568" y="180365"/>
                </a:moveTo>
                <a:lnTo>
                  <a:pt x="2496655" y="180365"/>
                </a:lnTo>
                <a:lnTo>
                  <a:pt x="2496655" y="165278"/>
                </a:lnTo>
                <a:lnTo>
                  <a:pt x="2511743" y="165278"/>
                </a:lnTo>
                <a:lnTo>
                  <a:pt x="2511743" y="150190"/>
                </a:lnTo>
                <a:lnTo>
                  <a:pt x="2496655" y="150190"/>
                </a:lnTo>
                <a:lnTo>
                  <a:pt x="2496655" y="135103"/>
                </a:lnTo>
                <a:lnTo>
                  <a:pt x="2481568" y="135103"/>
                </a:lnTo>
                <a:lnTo>
                  <a:pt x="2481568" y="150190"/>
                </a:lnTo>
                <a:lnTo>
                  <a:pt x="2466480" y="150190"/>
                </a:lnTo>
                <a:lnTo>
                  <a:pt x="2466480" y="165278"/>
                </a:lnTo>
                <a:lnTo>
                  <a:pt x="2481568" y="165278"/>
                </a:lnTo>
                <a:lnTo>
                  <a:pt x="2481568" y="180365"/>
                </a:lnTo>
                <a:close/>
                <a:moveTo>
                  <a:pt x="2548776" y="321297"/>
                </a:moveTo>
                <a:lnTo>
                  <a:pt x="2566607" y="321297"/>
                </a:lnTo>
                <a:lnTo>
                  <a:pt x="2566607" y="303809"/>
                </a:lnTo>
                <a:lnTo>
                  <a:pt x="2584094" y="303809"/>
                </a:lnTo>
                <a:lnTo>
                  <a:pt x="2584094" y="285979"/>
                </a:lnTo>
                <a:lnTo>
                  <a:pt x="2566607" y="285979"/>
                </a:lnTo>
                <a:lnTo>
                  <a:pt x="2566607" y="268491"/>
                </a:lnTo>
                <a:lnTo>
                  <a:pt x="2548776" y="268491"/>
                </a:lnTo>
                <a:lnTo>
                  <a:pt x="2548776" y="285979"/>
                </a:lnTo>
                <a:lnTo>
                  <a:pt x="2531288" y="285979"/>
                </a:lnTo>
                <a:lnTo>
                  <a:pt x="2531288" y="303809"/>
                </a:lnTo>
                <a:lnTo>
                  <a:pt x="2548776" y="303809"/>
                </a:lnTo>
                <a:lnTo>
                  <a:pt x="2548776" y="321297"/>
                </a:lnTo>
                <a:close/>
                <a:moveTo>
                  <a:pt x="2757259" y="176594"/>
                </a:moveTo>
                <a:lnTo>
                  <a:pt x="2769604" y="176594"/>
                </a:lnTo>
                <a:lnTo>
                  <a:pt x="2769604" y="163906"/>
                </a:lnTo>
                <a:lnTo>
                  <a:pt x="2782291" y="163906"/>
                </a:lnTo>
                <a:lnTo>
                  <a:pt x="2782291" y="151562"/>
                </a:lnTo>
                <a:lnTo>
                  <a:pt x="2769604" y="151562"/>
                </a:lnTo>
                <a:lnTo>
                  <a:pt x="2769604" y="138875"/>
                </a:lnTo>
                <a:lnTo>
                  <a:pt x="2757259" y="138875"/>
                </a:lnTo>
                <a:lnTo>
                  <a:pt x="2757259" y="151562"/>
                </a:lnTo>
                <a:lnTo>
                  <a:pt x="2744572" y="151562"/>
                </a:lnTo>
                <a:lnTo>
                  <a:pt x="2744572" y="163906"/>
                </a:lnTo>
                <a:lnTo>
                  <a:pt x="2757259" y="163906"/>
                </a:lnTo>
                <a:lnTo>
                  <a:pt x="2757259" y="176594"/>
                </a:lnTo>
                <a:close/>
                <a:moveTo>
                  <a:pt x="2821724" y="600075"/>
                </a:moveTo>
                <a:lnTo>
                  <a:pt x="2842298" y="600075"/>
                </a:lnTo>
                <a:lnTo>
                  <a:pt x="2842298" y="579501"/>
                </a:lnTo>
                <a:lnTo>
                  <a:pt x="2862872" y="579501"/>
                </a:lnTo>
                <a:lnTo>
                  <a:pt x="2862872" y="558927"/>
                </a:lnTo>
                <a:lnTo>
                  <a:pt x="2842298" y="558927"/>
                </a:lnTo>
                <a:lnTo>
                  <a:pt x="2842298" y="538353"/>
                </a:lnTo>
                <a:lnTo>
                  <a:pt x="2821724" y="538353"/>
                </a:lnTo>
                <a:lnTo>
                  <a:pt x="2821724" y="558927"/>
                </a:lnTo>
                <a:lnTo>
                  <a:pt x="2801150" y="558927"/>
                </a:lnTo>
                <a:lnTo>
                  <a:pt x="2801150" y="579501"/>
                </a:lnTo>
                <a:lnTo>
                  <a:pt x="2821724" y="579501"/>
                </a:lnTo>
                <a:lnTo>
                  <a:pt x="2821724" y="600075"/>
                </a:lnTo>
                <a:close/>
                <a:moveTo>
                  <a:pt x="2980830" y="808215"/>
                </a:moveTo>
                <a:lnTo>
                  <a:pt x="2957513" y="808215"/>
                </a:lnTo>
                <a:lnTo>
                  <a:pt x="2957513" y="831875"/>
                </a:lnTo>
                <a:lnTo>
                  <a:pt x="2933852" y="831875"/>
                </a:lnTo>
                <a:lnTo>
                  <a:pt x="2933852" y="855193"/>
                </a:lnTo>
                <a:lnTo>
                  <a:pt x="2957513" y="855193"/>
                </a:lnTo>
                <a:lnTo>
                  <a:pt x="2957513" y="878853"/>
                </a:lnTo>
                <a:lnTo>
                  <a:pt x="2980830" y="878853"/>
                </a:lnTo>
                <a:lnTo>
                  <a:pt x="2980830" y="855193"/>
                </a:lnTo>
                <a:lnTo>
                  <a:pt x="3004490" y="855193"/>
                </a:lnTo>
                <a:lnTo>
                  <a:pt x="3004490" y="831875"/>
                </a:lnTo>
                <a:lnTo>
                  <a:pt x="2980830" y="831875"/>
                </a:lnTo>
                <a:lnTo>
                  <a:pt x="2980830" y="808215"/>
                </a:lnTo>
                <a:close/>
                <a:moveTo>
                  <a:pt x="2962656" y="314439"/>
                </a:moveTo>
                <a:lnTo>
                  <a:pt x="2975686" y="314439"/>
                </a:lnTo>
                <a:lnTo>
                  <a:pt x="2975686" y="301409"/>
                </a:lnTo>
                <a:lnTo>
                  <a:pt x="2988716" y="301409"/>
                </a:lnTo>
                <a:lnTo>
                  <a:pt x="2988716" y="288379"/>
                </a:lnTo>
                <a:lnTo>
                  <a:pt x="2975686" y="288379"/>
                </a:lnTo>
                <a:lnTo>
                  <a:pt x="2975686" y="275349"/>
                </a:lnTo>
                <a:lnTo>
                  <a:pt x="2962656" y="275349"/>
                </a:lnTo>
                <a:lnTo>
                  <a:pt x="2962656" y="288379"/>
                </a:lnTo>
                <a:lnTo>
                  <a:pt x="2949626" y="288379"/>
                </a:lnTo>
                <a:lnTo>
                  <a:pt x="2949626" y="301409"/>
                </a:lnTo>
                <a:lnTo>
                  <a:pt x="2962656" y="301409"/>
                </a:lnTo>
                <a:lnTo>
                  <a:pt x="2962656" y="314439"/>
                </a:lnTo>
                <a:close/>
                <a:moveTo>
                  <a:pt x="3030208" y="454685"/>
                </a:moveTo>
                <a:lnTo>
                  <a:pt x="3045295" y="454685"/>
                </a:lnTo>
                <a:lnTo>
                  <a:pt x="3045295" y="439598"/>
                </a:lnTo>
                <a:lnTo>
                  <a:pt x="3060383" y="439598"/>
                </a:lnTo>
                <a:lnTo>
                  <a:pt x="3060383" y="424510"/>
                </a:lnTo>
                <a:lnTo>
                  <a:pt x="3045295" y="424510"/>
                </a:lnTo>
                <a:lnTo>
                  <a:pt x="3045295" y="409423"/>
                </a:lnTo>
                <a:lnTo>
                  <a:pt x="3030208" y="409423"/>
                </a:lnTo>
                <a:lnTo>
                  <a:pt x="3030208" y="424510"/>
                </a:lnTo>
                <a:lnTo>
                  <a:pt x="3015120" y="424510"/>
                </a:lnTo>
                <a:lnTo>
                  <a:pt x="3015120" y="439598"/>
                </a:lnTo>
                <a:lnTo>
                  <a:pt x="3030208" y="439598"/>
                </a:lnTo>
                <a:lnTo>
                  <a:pt x="3030208" y="454685"/>
                </a:lnTo>
                <a:close/>
                <a:moveTo>
                  <a:pt x="3027807" y="736549"/>
                </a:moveTo>
                <a:lnTo>
                  <a:pt x="3047695" y="736549"/>
                </a:lnTo>
                <a:lnTo>
                  <a:pt x="3047695" y="716318"/>
                </a:lnTo>
                <a:lnTo>
                  <a:pt x="3067927" y="716318"/>
                </a:lnTo>
                <a:lnTo>
                  <a:pt x="3067927" y="696430"/>
                </a:lnTo>
                <a:lnTo>
                  <a:pt x="3047695" y="696430"/>
                </a:lnTo>
                <a:lnTo>
                  <a:pt x="3047695" y="676199"/>
                </a:lnTo>
                <a:lnTo>
                  <a:pt x="3027807" y="676199"/>
                </a:lnTo>
                <a:lnTo>
                  <a:pt x="3027807" y="696430"/>
                </a:lnTo>
                <a:lnTo>
                  <a:pt x="3007576" y="696430"/>
                </a:lnTo>
                <a:lnTo>
                  <a:pt x="3007576" y="716318"/>
                </a:lnTo>
                <a:lnTo>
                  <a:pt x="3027807" y="716318"/>
                </a:lnTo>
                <a:lnTo>
                  <a:pt x="3027807" y="736549"/>
                </a:lnTo>
                <a:close/>
                <a:moveTo>
                  <a:pt x="2889619" y="739635"/>
                </a:moveTo>
                <a:lnTo>
                  <a:pt x="2911564" y="739635"/>
                </a:lnTo>
                <a:lnTo>
                  <a:pt x="2911564" y="717347"/>
                </a:lnTo>
                <a:lnTo>
                  <a:pt x="2933852" y="717347"/>
                </a:lnTo>
                <a:lnTo>
                  <a:pt x="2933852" y="695401"/>
                </a:lnTo>
                <a:lnTo>
                  <a:pt x="2911564" y="695401"/>
                </a:lnTo>
                <a:lnTo>
                  <a:pt x="2911564" y="673113"/>
                </a:lnTo>
                <a:lnTo>
                  <a:pt x="2889619" y="673113"/>
                </a:lnTo>
                <a:lnTo>
                  <a:pt x="2889619" y="695401"/>
                </a:lnTo>
                <a:lnTo>
                  <a:pt x="2867330" y="695401"/>
                </a:lnTo>
                <a:lnTo>
                  <a:pt x="2867330" y="717347"/>
                </a:lnTo>
                <a:lnTo>
                  <a:pt x="2889619" y="717347"/>
                </a:lnTo>
                <a:lnTo>
                  <a:pt x="2889619" y="739635"/>
                </a:lnTo>
                <a:close/>
                <a:moveTo>
                  <a:pt x="2824468" y="317183"/>
                </a:moveTo>
                <a:lnTo>
                  <a:pt x="2839555" y="317183"/>
                </a:lnTo>
                <a:lnTo>
                  <a:pt x="2839555" y="302438"/>
                </a:lnTo>
                <a:lnTo>
                  <a:pt x="2854300" y="302438"/>
                </a:lnTo>
                <a:lnTo>
                  <a:pt x="2854300" y="287350"/>
                </a:lnTo>
                <a:lnTo>
                  <a:pt x="2839555" y="287350"/>
                </a:lnTo>
                <a:lnTo>
                  <a:pt x="2839555" y="272606"/>
                </a:lnTo>
                <a:lnTo>
                  <a:pt x="2824468" y="272606"/>
                </a:lnTo>
                <a:lnTo>
                  <a:pt x="2824468" y="287350"/>
                </a:lnTo>
                <a:lnTo>
                  <a:pt x="2809723" y="287350"/>
                </a:lnTo>
                <a:lnTo>
                  <a:pt x="2809723" y="302438"/>
                </a:lnTo>
                <a:lnTo>
                  <a:pt x="2824468" y="302438"/>
                </a:lnTo>
                <a:lnTo>
                  <a:pt x="2824468" y="317183"/>
                </a:lnTo>
                <a:close/>
                <a:moveTo>
                  <a:pt x="2892019" y="457429"/>
                </a:moveTo>
                <a:lnTo>
                  <a:pt x="2909164" y="457429"/>
                </a:lnTo>
                <a:lnTo>
                  <a:pt x="2909164" y="440627"/>
                </a:lnTo>
                <a:lnTo>
                  <a:pt x="2925966" y="440627"/>
                </a:lnTo>
                <a:lnTo>
                  <a:pt x="2925966" y="423482"/>
                </a:lnTo>
                <a:lnTo>
                  <a:pt x="2909164" y="423482"/>
                </a:lnTo>
                <a:lnTo>
                  <a:pt x="2909164" y="406679"/>
                </a:lnTo>
                <a:lnTo>
                  <a:pt x="2892019" y="406679"/>
                </a:lnTo>
                <a:lnTo>
                  <a:pt x="2892019" y="423482"/>
                </a:lnTo>
                <a:lnTo>
                  <a:pt x="2875217" y="423482"/>
                </a:lnTo>
                <a:lnTo>
                  <a:pt x="2875217" y="440627"/>
                </a:lnTo>
                <a:lnTo>
                  <a:pt x="2892019" y="440627"/>
                </a:lnTo>
                <a:lnTo>
                  <a:pt x="2892019" y="457429"/>
                </a:lnTo>
                <a:close/>
                <a:moveTo>
                  <a:pt x="2959913" y="597332"/>
                </a:moveTo>
                <a:lnTo>
                  <a:pt x="2978429" y="597332"/>
                </a:lnTo>
                <a:lnTo>
                  <a:pt x="2978429" y="578472"/>
                </a:lnTo>
                <a:lnTo>
                  <a:pt x="2997289" y="578472"/>
                </a:lnTo>
                <a:lnTo>
                  <a:pt x="2997289" y="559956"/>
                </a:lnTo>
                <a:lnTo>
                  <a:pt x="2978429" y="559956"/>
                </a:lnTo>
                <a:lnTo>
                  <a:pt x="2978429" y="541096"/>
                </a:lnTo>
                <a:lnTo>
                  <a:pt x="2959913" y="541096"/>
                </a:lnTo>
                <a:lnTo>
                  <a:pt x="2959913" y="559956"/>
                </a:lnTo>
                <a:lnTo>
                  <a:pt x="2941054" y="559956"/>
                </a:lnTo>
                <a:lnTo>
                  <a:pt x="2941054" y="578472"/>
                </a:lnTo>
                <a:lnTo>
                  <a:pt x="2959913" y="578472"/>
                </a:lnTo>
                <a:lnTo>
                  <a:pt x="2959913" y="597332"/>
                </a:lnTo>
                <a:close/>
                <a:moveTo>
                  <a:pt x="2230907" y="2126323"/>
                </a:moveTo>
                <a:lnTo>
                  <a:pt x="2230907" y="2094090"/>
                </a:lnTo>
                <a:lnTo>
                  <a:pt x="2263140" y="2094090"/>
                </a:lnTo>
                <a:lnTo>
                  <a:pt x="2263140" y="2061858"/>
                </a:lnTo>
                <a:lnTo>
                  <a:pt x="2230907" y="2061858"/>
                </a:lnTo>
                <a:lnTo>
                  <a:pt x="2230907" y="2029625"/>
                </a:lnTo>
                <a:lnTo>
                  <a:pt x="2198675" y="2029625"/>
                </a:lnTo>
                <a:lnTo>
                  <a:pt x="2198675" y="2061858"/>
                </a:lnTo>
                <a:lnTo>
                  <a:pt x="2166442" y="2061858"/>
                </a:lnTo>
                <a:lnTo>
                  <a:pt x="2166442" y="2094090"/>
                </a:lnTo>
                <a:lnTo>
                  <a:pt x="2198675" y="2094090"/>
                </a:lnTo>
                <a:lnTo>
                  <a:pt x="2198675" y="2126323"/>
                </a:lnTo>
                <a:lnTo>
                  <a:pt x="2230907" y="2126323"/>
                </a:lnTo>
                <a:close/>
                <a:moveTo>
                  <a:pt x="1476527" y="1989163"/>
                </a:moveTo>
                <a:lnTo>
                  <a:pt x="1476527" y="1956930"/>
                </a:lnTo>
                <a:lnTo>
                  <a:pt x="1508760" y="1956930"/>
                </a:lnTo>
                <a:lnTo>
                  <a:pt x="1508760" y="1924698"/>
                </a:lnTo>
                <a:lnTo>
                  <a:pt x="1476527" y="1924698"/>
                </a:lnTo>
                <a:lnTo>
                  <a:pt x="1476527" y="1892465"/>
                </a:lnTo>
                <a:lnTo>
                  <a:pt x="1444295" y="1892465"/>
                </a:lnTo>
                <a:lnTo>
                  <a:pt x="1444295" y="1924698"/>
                </a:lnTo>
                <a:lnTo>
                  <a:pt x="1412062" y="1924698"/>
                </a:lnTo>
                <a:lnTo>
                  <a:pt x="1412062" y="1956930"/>
                </a:lnTo>
                <a:lnTo>
                  <a:pt x="1444295" y="1956930"/>
                </a:lnTo>
                <a:lnTo>
                  <a:pt x="1444295" y="1989163"/>
                </a:lnTo>
                <a:lnTo>
                  <a:pt x="1476527" y="1989163"/>
                </a:lnTo>
                <a:close/>
                <a:moveTo>
                  <a:pt x="1545107" y="2126323"/>
                </a:moveTo>
                <a:lnTo>
                  <a:pt x="1545107" y="2094090"/>
                </a:lnTo>
                <a:lnTo>
                  <a:pt x="1577340" y="2094090"/>
                </a:lnTo>
                <a:lnTo>
                  <a:pt x="1577340" y="2061858"/>
                </a:lnTo>
                <a:lnTo>
                  <a:pt x="1545107" y="2061858"/>
                </a:lnTo>
                <a:lnTo>
                  <a:pt x="1545107" y="2029625"/>
                </a:lnTo>
                <a:lnTo>
                  <a:pt x="1512875" y="2029625"/>
                </a:lnTo>
                <a:lnTo>
                  <a:pt x="1512875" y="2061858"/>
                </a:lnTo>
                <a:lnTo>
                  <a:pt x="1480642" y="2061858"/>
                </a:lnTo>
                <a:lnTo>
                  <a:pt x="1480642" y="2094090"/>
                </a:lnTo>
                <a:lnTo>
                  <a:pt x="1512875" y="2094090"/>
                </a:lnTo>
                <a:lnTo>
                  <a:pt x="1512875" y="2126323"/>
                </a:lnTo>
                <a:lnTo>
                  <a:pt x="1545107" y="2126323"/>
                </a:lnTo>
                <a:close/>
                <a:moveTo>
                  <a:pt x="1613687" y="2263483"/>
                </a:moveTo>
                <a:lnTo>
                  <a:pt x="1613687" y="2231250"/>
                </a:lnTo>
                <a:lnTo>
                  <a:pt x="1645920" y="2231250"/>
                </a:lnTo>
                <a:lnTo>
                  <a:pt x="1645920" y="2199018"/>
                </a:lnTo>
                <a:lnTo>
                  <a:pt x="1613687" y="2199018"/>
                </a:lnTo>
                <a:lnTo>
                  <a:pt x="1613687" y="2166785"/>
                </a:lnTo>
                <a:lnTo>
                  <a:pt x="1581455" y="2166785"/>
                </a:lnTo>
                <a:lnTo>
                  <a:pt x="1581455" y="2199018"/>
                </a:lnTo>
                <a:lnTo>
                  <a:pt x="1549222" y="2199018"/>
                </a:lnTo>
                <a:lnTo>
                  <a:pt x="1549222" y="2231250"/>
                </a:lnTo>
                <a:lnTo>
                  <a:pt x="1581455" y="2231250"/>
                </a:lnTo>
                <a:lnTo>
                  <a:pt x="1581455" y="2263483"/>
                </a:lnTo>
                <a:lnTo>
                  <a:pt x="1613687" y="2263483"/>
                </a:lnTo>
                <a:close/>
                <a:moveTo>
                  <a:pt x="1819427" y="2126323"/>
                </a:moveTo>
                <a:lnTo>
                  <a:pt x="1819427" y="2094090"/>
                </a:lnTo>
                <a:lnTo>
                  <a:pt x="1851660" y="2094090"/>
                </a:lnTo>
                <a:lnTo>
                  <a:pt x="1851660" y="2061858"/>
                </a:lnTo>
                <a:lnTo>
                  <a:pt x="1819427" y="2061858"/>
                </a:lnTo>
                <a:lnTo>
                  <a:pt x="1819427" y="2029625"/>
                </a:lnTo>
                <a:lnTo>
                  <a:pt x="1787195" y="2029625"/>
                </a:lnTo>
                <a:lnTo>
                  <a:pt x="1787195" y="2061858"/>
                </a:lnTo>
                <a:lnTo>
                  <a:pt x="1754962" y="2061858"/>
                </a:lnTo>
                <a:lnTo>
                  <a:pt x="1754962" y="2094090"/>
                </a:lnTo>
                <a:lnTo>
                  <a:pt x="1787195" y="2094090"/>
                </a:lnTo>
                <a:lnTo>
                  <a:pt x="1787195" y="2126323"/>
                </a:lnTo>
                <a:lnTo>
                  <a:pt x="1819427" y="2126323"/>
                </a:lnTo>
                <a:close/>
                <a:moveTo>
                  <a:pt x="1682267" y="2126323"/>
                </a:moveTo>
                <a:lnTo>
                  <a:pt x="1682267" y="2094090"/>
                </a:lnTo>
                <a:lnTo>
                  <a:pt x="1714500" y="2094090"/>
                </a:lnTo>
                <a:lnTo>
                  <a:pt x="1714500" y="2061858"/>
                </a:lnTo>
                <a:lnTo>
                  <a:pt x="1682267" y="2061858"/>
                </a:lnTo>
                <a:lnTo>
                  <a:pt x="1682267" y="2029625"/>
                </a:lnTo>
                <a:lnTo>
                  <a:pt x="1650035" y="2029625"/>
                </a:lnTo>
                <a:lnTo>
                  <a:pt x="1650035" y="2061858"/>
                </a:lnTo>
                <a:lnTo>
                  <a:pt x="1617802" y="2061858"/>
                </a:lnTo>
                <a:lnTo>
                  <a:pt x="1617802" y="2094090"/>
                </a:lnTo>
                <a:lnTo>
                  <a:pt x="1650035" y="2094090"/>
                </a:lnTo>
                <a:lnTo>
                  <a:pt x="1650035" y="2126323"/>
                </a:lnTo>
                <a:lnTo>
                  <a:pt x="1682267" y="2126323"/>
                </a:lnTo>
                <a:close/>
                <a:moveTo>
                  <a:pt x="1750847" y="2263483"/>
                </a:moveTo>
                <a:lnTo>
                  <a:pt x="1750847" y="2231250"/>
                </a:lnTo>
                <a:lnTo>
                  <a:pt x="1783080" y="2231250"/>
                </a:lnTo>
                <a:lnTo>
                  <a:pt x="1783080" y="2199018"/>
                </a:lnTo>
                <a:lnTo>
                  <a:pt x="1750847" y="2199018"/>
                </a:lnTo>
                <a:lnTo>
                  <a:pt x="1750847" y="2166785"/>
                </a:lnTo>
                <a:lnTo>
                  <a:pt x="1718615" y="2166785"/>
                </a:lnTo>
                <a:lnTo>
                  <a:pt x="1718615" y="2199018"/>
                </a:lnTo>
                <a:lnTo>
                  <a:pt x="1686382" y="2199018"/>
                </a:lnTo>
                <a:lnTo>
                  <a:pt x="1686382" y="2231250"/>
                </a:lnTo>
                <a:lnTo>
                  <a:pt x="1718615" y="2231250"/>
                </a:lnTo>
                <a:lnTo>
                  <a:pt x="1718615" y="2263483"/>
                </a:lnTo>
                <a:lnTo>
                  <a:pt x="1750847" y="2263483"/>
                </a:lnTo>
                <a:close/>
                <a:moveTo>
                  <a:pt x="1407947" y="2126323"/>
                </a:moveTo>
                <a:lnTo>
                  <a:pt x="1407947" y="2094090"/>
                </a:lnTo>
                <a:lnTo>
                  <a:pt x="1440180" y="2094090"/>
                </a:lnTo>
                <a:lnTo>
                  <a:pt x="1440180" y="2061858"/>
                </a:lnTo>
                <a:lnTo>
                  <a:pt x="1407947" y="2061858"/>
                </a:lnTo>
                <a:lnTo>
                  <a:pt x="1407947" y="2029625"/>
                </a:lnTo>
                <a:lnTo>
                  <a:pt x="1375715" y="2029625"/>
                </a:lnTo>
                <a:lnTo>
                  <a:pt x="1375715" y="2061858"/>
                </a:lnTo>
                <a:lnTo>
                  <a:pt x="1343482" y="2061858"/>
                </a:lnTo>
                <a:lnTo>
                  <a:pt x="1343482" y="2094090"/>
                </a:lnTo>
                <a:lnTo>
                  <a:pt x="1375715" y="2094090"/>
                </a:lnTo>
                <a:lnTo>
                  <a:pt x="1375715" y="2126323"/>
                </a:lnTo>
                <a:lnTo>
                  <a:pt x="1407947" y="2126323"/>
                </a:lnTo>
                <a:close/>
                <a:moveTo>
                  <a:pt x="1202207" y="1989163"/>
                </a:moveTo>
                <a:lnTo>
                  <a:pt x="1202207" y="1956930"/>
                </a:lnTo>
                <a:lnTo>
                  <a:pt x="1234440" y="1956930"/>
                </a:lnTo>
                <a:lnTo>
                  <a:pt x="1234440" y="1924698"/>
                </a:lnTo>
                <a:lnTo>
                  <a:pt x="1202207" y="1924698"/>
                </a:lnTo>
                <a:lnTo>
                  <a:pt x="1202207" y="1892465"/>
                </a:lnTo>
                <a:lnTo>
                  <a:pt x="1169975" y="1892465"/>
                </a:lnTo>
                <a:lnTo>
                  <a:pt x="1169975" y="1924698"/>
                </a:lnTo>
                <a:lnTo>
                  <a:pt x="1137742" y="1924698"/>
                </a:lnTo>
                <a:lnTo>
                  <a:pt x="1137742" y="1956930"/>
                </a:lnTo>
                <a:lnTo>
                  <a:pt x="1169975" y="1956930"/>
                </a:lnTo>
                <a:lnTo>
                  <a:pt x="1169975" y="1989163"/>
                </a:lnTo>
                <a:lnTo>
                  <a:pt x="1202207" y="1989163"/>
                </a:lnTo>
                <a:close/>
                <a:moveTo>
                  <a:pt x="1270787" y="2126323"/>
                </a:moveTo>
                <a:lnTo>
                  <a:pt x="1270787" y="2094090"/>
                </a:lnTo>
                <a:lnTo>
                  <a:pt x="1303020" y="2094090"/>
                </a:lnTo>
                <a:lnTo>
                  <a:pt x="1303020" y="2061858"/>
                </a:lnTo>
                <a:lnTo>
                  <a:pt x="1270787" y="2061858"/>
                </a:lnTo>
                <a:lnTo>
                  <a:pt x="1270787" y="2029625"/>
                </a:lnTo>
                <a:lnTo>
                  <a:pt x="1238555" y="2029625"/>
                </a:lnTo>
                <a:lnTo>
                  <a:pt x="1238555" y="2061858"/>
                </a:lnTo>
                <a:lnTo>
                  <a:pt x="1206322" y="2061858"/>
                </a:lnTo>
                <a:lnTo>
                  <a:pt x="1206322" y="2094090"/>
                </a:lnTo>
                <a:lnTo>
                  <a:pt x="1238555" y="2094090"/>
                </a:lnTo>
                <a:lnTo>
                  <a:pt x="1238555" y="2126323"/>
                </a:lnTo>
                <a:lnTo>
                  <a:pt x="1270787" y="2126323"/>
                </a:lnTo>
                <a:close/>
                <a:moveTo>
                  <a:pt x="1339367" y="1989163"/>
                </a:moveTo>
                <a:lnTo>
                  <a:pt x="1339367" y="1956930"/>
                </a:lnTo>
                <a:lnTo>
                  <a:pt x="1371600" y="1956930"/>
                </a:lnTo>
                <a:lnTo>
                  <a:pt x="1371600" y="1924698"/>
                </a:lnTo>
                <a:lnTo>
                  <a:pt x="1339367" y="1924698"/>
                </a:lnTo>
                <a:lnTo>
                  <a:pt x="1339367" y="1892465"/>
                </a:lnTo>
                <a:lnTo>
                  <a:pt x="1307135" y="1892465"/>
                </a:lnTo>
                <a:lnTo>
                  <a:pt x="1307135" y="1924698"/>
                </a:lnTo>
                <a:lnTo>
                  <a:pt x="1274902" y="1924698"/>
                </a:lnTo>
                <a:lnTo>
                  <a:pt x="1274902" y="1956930"/>
                </a:lnTo>
                <a:lnTo>
                  <a:pt x="1307135" y="1956930"/>
                </a:lnTo>
                <a:lnTo>
                  <a:pt x="1307135" y="1989163"/>
                </a:lnTo>
                <a:lnTo>
                  <a:pt x="1339367" y="1989163"/>
                </a:lnTo>
                <a:close/>
                <a:moveTo>
                  <a:pt x="2299487" y="2263483"/>
                </a:moveTo>
                <a:lnTo>
                  <a:pt x="2299487" y="2231250"/>
                </a:lnTo>
                <a:lnTo>
                  <a:pt x="2331720" y="2231250"/>
                </a:lnTo>
                <a:lnTo>
                  <a:pt x="2331720" y="2199018"/>
                </a:lnTo>
                <a:lnTo>
                  <a:pt x="2299487" y="2199018"/>
                </a:lnTo>
                <a:lnTo>
                  <a:pt x="2299487" y="2166785"/>
                </a:lnTo>
                <a:lnTo>
                  <a:pt x="2267255" y="2166785"/>
                </a:lnTo>
                <a:lnTo>
                  <a:pt x="2267255" y="2199018"/>
                </a:lnTo>
                <a:lnTo>
                  <a:pt x="2235022" y="2199018"/>
                </a:lnTo>
                <a:lnTo>
                  <a:pt x="2235022" y="2231250"/>
                </a:lnTo>
                <a:lnTo>
                  <a:pt x="2267255" y="2231250"/>
                </a:lnTo>
                <a:lnTo>
                  <a:pt x="2267255" y="2263483"/>
                </a:lnTo>
                <a:lnTo>
                  <a:pt x="2299487" y="2263483"/>
                </a:lnTo>
                <a:close/>
                <a:moveTo>
                  <a:pt x="2368067" y="2126323"/>
                </a:moveTo>
                <a:lnTo>
                  <a:pt x="2368067" y="2094090"/>
                </a:lnTo>
                <a:lnTo>
                  <a:pt x="2400300" y="2094090"/>
                </a:lnTo>
                <a:lnTo>
                  <a:pt x="2400300" y="2061858"/>
                </a:lnTo>
                <a:lnTo>
                  <a:pt x="2368067" y="2061858"/>
                </a:lnTo>
                <a:lnTo>
                  <a:pt x="2368067" y="2029625"/>
                </a:lnTo>
                <a:lnTo>
                  <a:pt x="2335835" y="2029625"/>
                </a:lnTo>
                <a:lnTo>
                  <a:pt x="2335835" y="2061858"/>
                </a:lnTo>
                <a:lnTo>
                  <a:pt x="2303602" y="2061858"/>
                </a:lnTo>
                <a:lnTo>
                  <a:pt x="2303602" y="2094090"/>
                </a:lnTo>
                <a:lnTo>
                  <a:pt x="2335835" y="2094090"/>
                </a:lnTo>
                <a:lnTo>
                  <a:pt x="2335835" y="2126323"/>
                </a:lnTo>
                <a:lnTo>
                  <a:pt x="2368067" y="2126323"/>
                </a:lnTo>
                <a:close/>
                <a:moveTo>
                  <a:pt x="1888007" y="2263483"/>
                </a:moveTo>
                <a:lnTo>
                  <a:pt x="1888007" y="2231250"/>
                </a:lnTo>
                <a:lnTo>
                  <a:pt x="1920240" y="2231250"/>
                </a:lnTo>
                <a:lnTo>
                  <a:pt x="1920240" y="2199018"/>
                </a:lnTo>
                <a:lnTo>
                  <a:pt x="1888007" y="2199018"/>
                </a:lnTo>
                <a:lnTo>
                  <a:pt x="1888007" y="2166785"/>
                </a:lnTo>
                <a:lnTo>
                  <a:pt x="1855775" y="2166785"/>
                </a:lnTo>
                <a:lnTo>
                  <a:pt x="1855775" y="2199018"/>
                </a:lnTo>
                <a:lnTo>
                  <a:pt x="1823542" y="2199018"/>
                </a:lnTo>
                <a:lnTo>
                  <a:pt x="1823542" y="2231250"/>
                </a:lnTo>
                <a:lnTo>
                  <a:pt x="1855775" y="2231250"/>
                </a:lnTo>
                <a:lnTo>
                  <a:pt x="1855775" y="2263483"/>
                </a:lnTo>
                <a:lnTo>
                  <a:pt x="1888007" y="2263483"/>
                </a:lnTo>
                <a:close/>
                <a:moveTo>
                  <a:pt x="2436647" y="2263483"/>
                </a:moveTo>
                <a:lnTo>
                  <a:pt x="2436647" y="2231250"/>
                </a:lnTo>
                <a:lnTo>
                  <a:pt x="2468880" y="2231250"/>
                </a:lnTo>
                <a:lnTo>
                  <a:pt x="2468880" y="2199018"/>
                </a:lnTo>
                <a:lnTo>
                  <a:pt x="2436647" y="2199018"/>
                </a:lnTo>
                <a:lnTo>
                  <a:pt x="2436647" y="2166785"/>
                </a:lnTo>
                <a:lnTo>
                  <a:pt x="2404415" y="2166785"/>
                </a:lnTo>
                <a:lnTo>
                  <a:pt x="2404415" y="2199018"/>
                </a:lnTo>
                <a:lnTo>
                  <a:pt x="2372182" y="2199018"/>
                </a:lnTo>
                <a:lnTo>
                  <a:pt x="2372182" y="2231250"/>
                </a:lnTo>
                <a:lnTo>
                  <a:pt x="2404415" y="2231250"/>
                </a:lnTo>
                <a:lnTo>
                  <a:pt x="2404415" y="2263483"/>
                </a:lnTo>
                <a:lnTo>
                  <a:pt x="2436647" y="2263483"/>
                </a:lnTo>
                <a:close/>
                <a:moveTo>
                  <a:pt x="2478481" y="463944"/>
                </a:moveTo>
                <a:lnTo>
                  <a:pt x="2499741" y="463944"/>
                </a:lnTo>
                <a:lnTo>
                  <a:pt x="2499741" y="442684"/>
                </a:lnTo>
                <a:lnTo>
                  <a:pt x="2521001" y="442684"/>
                </a:lnTo>
                <a:lnTo>
                  <a:pt x="2521001" y="421424"/>
                </a:lnTo>
                <a:lnTo>
                  <a:pt x="2499741" y="421424"/>
                </a:lnTo>
                <a:lnTo>
                  <a:pt x="2499741" y="400164"/>
                </a:lnTo>
                <a:lnTo>
                  <a:pt x="2478481" y="400164"/>
                </a:lnTo>
                <a:lnTo>
                  <a:pt x="2478481" y="421424"/>
                </a:lnTo>
                <a:lnTo>
                  <a:pt x="2457221" y="421424"/>
                </a:lnTo>
                <a:lnTo>
                  <a:pt x="2457221" y="442684"/>
                </a:lnTo>
                <a:lnTo>
                  <a:pt x="2478481" y="442684"/>
                </a:lnTo>
                <a:lnTo>
                  <a:pt x="2478481" y="463944"/>
                </a:lnTo>
                <a:close/>
                <a:moveTo>
                  <a:pt x="1238555" y="1755305"/>
                </a:moveTo>
                <a:lnTo>
                  <a:pt x="1238555" y="1787538"/>
                </a:lnTo>
                <a:lnTo>
                  <a:pt x="1206322" y="1787538"/>
                </a:lnTo>
                <a:lnTo>
                  <a:pt x="1206322" y="1819770"/>
                </a:lnTo>
                <a:lnTo>
                  <a:pt x="1238555" y="1819770"/>
                </a:lnTo>
                <a:lnTo>
                  <a:pt x="1238555" y="1852003"/>
                </a:lnTo>
                <a:lnTo>
                  <a:pt x="1270787" y="1852003"/>
                </a:lnTo>
                <a:lnTo>
                  <a:pt x="1270787" y="1819770"/>
                </a:lnTo>
                <a:lnTo>
                  <a:pt x="1303020" y="1819770"/>
                </a:lnTo>
                <a:lnTo>
                  <a:pt x="1303020" y="1787538"/>
                </a:lnTo>
                <a:lnTo>
                  <a:pt x="1270787" y="1787538"/>
                </a:lnTo>
                <a:lnTo>
                  <a:pt x="1270787" y="1755305"/>
                </a:lnTo>
                <a:lnTo>
                  <a:pt x="1238555" y="1755305"/>
                </a:lnTo>
                <a:close/>
                <a:moveTo>
                  <a:pt x="2025167" y="2263483"/>
                </a:moveTo>
                <a:lnTo>
                  <a:pt x="2025167" y="2231250"/>
                </a:lnTo>
                <a:lnTo>
                  <a:pt x="2057400" y="2231250"/>
                </a:lnTo>
                <a:lnTo>
                  <a:pt x="2057400" y="2199018"/>
                </a:lnTo>
                <a:lnTo>
                  <a:pt x="2025167" y="2199018"/>
                </a:lnTo>
                <a:lnTo>
                  <a:pt x="2025167" y="2166785"/>
                </a:lnTo>
                <a:lnTo>
                  <a:pt x="1992935" y="2166785"/>
                </a:lnTo>
                <a:lnTo>
                  <a:pt x="1992935" y="2199018"/>
                </a:lnTo>
                <a:lnTo>
                  <a:pt x="1960702" y="2199018"/>
                </a:lnTo>
                <a:lnTo>
                  <a:pt x="1960702" y="2231250"/>
                </a:lnTo>
                <a:lnTo>
                  <a:pt x="1992935" y="2231250"/>
                </a:lnTo>
                <a:lnTo>
                  <a:pt x="1992935" y="2263483"/>
                </a:lnTo>
                <a:lnTo>
                  <a:pt x="2025167" y="2263483"/>
                </a:lnTo>
                <a:close/>
                <a:moveTo>
                  <a:pt x="1956587" y="2126323"/>
                </a:moveTo>
                <a:lnTo>
                  <a:pt x="1956587" y="2094090"/>
                </a:lnTo>
                <a:lnTo>
                  <a:pt x="1988820" y="2094090"/>
                </a:lnTo>
                <a:lnTo>
                  <a:pt x="1988820" y="2061858"/>
                </a:lnTo>
                <a:lnTo>
                  <a:pt x="1956587" y="2061858"/>
                </a:lnTo>
                <a:lnTo>
                  <a:pt x="1956587" y="2029625"/>
                </a:lnTo>
                <a:lnTo>
                  <a:pt x="1924355" y="2029625"/>
                </a:lnTo>
                <a:lnTo>
                  <a:pt x="1924355" y="2061858"/>
                </a:lnTo>
                <a:lnTo>
                  <a:pt x="1892122" y="2061858"/>
                </a:lnTo>
                <a:lnTo>
                  <a:pt x="1892122" y="2094090"/>
                </a:lnTo>
                <a:lnTo>
                  <a:pt x="1924355" y="2094090"/>
                </a:lnTo>
                <a:lnTo>
                  <a:pt x="1924355" y="2126323"/>
                </a:lnTo>
                <a:lnTo>
                  <a:pt x="1956587" y="2126323"/>
                </a:lnTo>
                <a:close/>
                <a:moveTo>
                  <a:pt x="2093747" y="2126323"/>
                </a:moveTo>
                <a:lnTo>
                  <a:pt x="2093747" y="2094090"/>
                </a:lnTo>
                <a:lnTo>
                  <a:pt x="2125980" y="2094090"/>
                </a:lnTo>
                <a:lnTo>
                  <a:pt x="2125980" y="2061858"/>
                </a:lnTo>
                <a:lnTo>
                  <a:pt x="2093747" y="2061858"/>
                </a:lnTo>
                <a:lnTo>
                  <a:pt x="2093747" y="2029625"/>
                </a:lnTo>
                <a:lnTo>
                  <a:pt x="2061515" y="2029625"/>
                </a:lnTo>
                <a:lnTo>
                  <a:pt x="2061515" y="2061858"/>
                </a:lnTo>
                <a:lnTo>
                  <a:pt x="2029282" y="2061858"/>
                </a:lnTo>
                <a:lnTo>
                  <a:pt x="2029282" y="2094090"/>
                </a:lnTo>
                <a:lnTo>
                  <a:pt x="2061515" y="2094090"/>
                </a:lnTo>
                <a:lnTo>
                  <a:pt x="2061515" y="2126323"/>
                </a:lnTo>
                <a:lnTo>
                  <a:pt x="2093747" y="2126323"/>
                </a:lnTo>
                <a:close/>
                <a:moveTo>
                  <a:pt x="2162327" y="2263483"/>
                </a:moveTo>
                <a:lnTo>
                  <a:pt x="2162327" y="2231250"/>
                </a:lnTo>
                <a:lnTo>
                  <a:pt x="2194560" y="2231250"/>
                </a:lnTo>
                <a:lnTo>
                  <a:pt x="2194560" y="2199018"/>
                </a:lnTo>
                <a:lnTo>
                  <a:pt x="2162327" y="2199018"/>
                </a:lnTo>
                <a:lnTo>
                  <a:pt x="2162327" y="2166785"/>
                </a:lnTo>
                <a:lnTo>
                  <a:pt x="2130095" y="2166785"/>
                </a:lnTo>
                <a:lnTo>
                  <a:pt x="2130095" y="2199018"/>
                </a:lnTo>
                <a:lnTo>
                  <a:pt x="2097862" y="2199018"/>
                </a:lnTo>
                <a:lnTo>
                  <a:pt x="2097862" y="2231250"/>
                </a:lnTo>
                <a:lnTo>
                  <a:pt x="2130095" y="2231250"/>
                </a:lnTo>
                <a:lnTo>
                  <a:pt x="2130095" y="2263483"/>
                </a:lnTo>
                <a:lnTo>
                  <a:pt x="2162327" y="2263483"/>
                </a:lnTo>
                <a:close/>
                <a:moveTo>
                  <a:pt x="1581455" y="1618145"/>
                </a:moveTo>
                <a:lnTo>
                  <a:pt x="1581455" y="1650378"/>
                </a:lnTo>
                <a:lnTo>
                  <a:pt x="1549222" y="1650378"/>
                </a:lnTo>
                <a:lnTo>
                  <a:pt x="1549222" y="1682610"/>
                </a:lnTo>
                <a:lnTo>
                  <a:pt x="1581455" y="1682610"/>
                </a:lnTo>
                <a:lnTo>
                  <a:pt x="1581455" y="1714843"/>
                </a:lnTo>
                <a:lnTo>
                  <a:pt x="1613687" y="1714843"/>
                </a:lnTo>
                <a:lnTo>
                  <a:pt x="1613687" y="1682610"/>
                </a:lnTo>
                <a:lnTo>
                  <a:pt x="1645920" y="1682610"/>
                </a:lnTo>
                <a:lnTo>
                  <a:pt x="1645920" y="1650378"/>
                </a:lnTo>
                <a:lnTo>
                  <a:pt x="1613687" y="1650378"/>
                </a:lnTo>
                <a:lnTo>
                  <a:pt x="1613687" y="1618145"/>
                </a:lnTo>
                <a:lnTo>
                  <a:pt x="1581455" y="1618145"/>
                </a:lnTo>
                <a:close/>
                <a:moveTo>
                  <a:pt x="2198675" y="1755305"/>
                </a:moveTo>
                <a:lnTo>
                  <a:pt x="2198675" y="1787538"/>
                </a:lnTo>
                <a:lnTo>
                  <a:pt x="2166442" y="1787538"/>
                </a:lnTo>
                <a:lnTo>
                  <a:pt x="2166442" y="1819770"/>
                </a:lnTo>
                <a:lnTo>
                  <a:pt x="2198675" y="1819770"/>
                </a:lnTo>
                <a:lnTo>
                  <a:pt x="2198675" y="1852003"/>
                </a:lnTo>
                <a:lnTo>
                  <a:pt x="2230907" y="1852003"/>
                </a:lnTo>
                <a:lnTo>
                  <a:pt x="2230907" y="1819770"/>
                </a:lnTo>
                <a:lnTo>
                  <a:pt x="2263140" y="1819770"/>
                </a:lnTo>
                <a:lnTo>
                  <a:pt x="2263140" y="1787538"/>
                </a:lnTo>
                <a:lnTo>
                  <a:pt x="2230907" y="1787538"/>
                </a:lnTo>
                <a:lnTo>
                  <a:pt x="2230907" y="1755305"/>
                </a:lnTo>
                <a:lnTo>
                  <a:pt x="2198675" y="1755305"/>
                </a:lnTo>
                <a:close/>
                <a:moveTo>
                  <a:pt x="2267255" y="1618145"/>
                </a:moveTo>
                <a:lnTo>
                  <a:pt x="2267255" y="1650378"/>
                </a:lnTo>
                <a:lnTo>
                  <a:pt x="2235022" y="1650378"/>
                </a:lnTo>
                <a:lnTo>
                  <a:pt x="2235022" y="1682610"/>
                </a:lnTo>
                <a:lnTo>
                  <a:pt x="2267255" y="1682610"/>
                </a:lnTo>
                <a:lnTo>
                  <a:pt x="2267255" y="1714843"/>
                </a:lnTo>
                <a:lnTo>
                  <a:pt x="2299487" y="1714843"/>
                </a:lnTo>
                <a:lnTo>
                  <a:pt x="2299487" y="1682610"/>
                </a:lnTo>
                <a:lnTo>
                  <a:pt x="2331720" y="1682610"/>
                </a:lnTo>
                <a:lnTo>
                  <a:pt x="2331720" y="1650378"/>
                </a:lnTo>
                <a:lnTo>
                  <a:pt x="2299487" y="1650378"/>
                </a:lnTo>
                <a:lnTo>
                  <a:pt x="2299487" y="1618145"/>
                </a:lnTo>
                <a:lnTo>
                  <a:pt x="2267255" y="1618145"/>
                </a:lnTo>
                <a:close/>
                <a:moveTo>
                  <a:pt x="2061515" y="1755305"/>
                </a:moveTo>
                <a:lnTo>
                  <a:pt x="2061515" y="1787538"/>
                </a:lnTo>
                <a:lnTo>
                  <a:pt x="2029282" y="1787538"/>
                </a:lnTo>
                <a:lnTo>
                  <a:pt x="2029282" y="1819770"/>
                </a:lnTo>
                <a:lnTo>
                  <a:pt x="2061515" y="1819770"/>
                </a:lnTo>
                <a:lnTo>
                  <a:pt x="2061515" y="1852003"/>
                </a:lnTo>
                <a:lnTo>
                  <a:pt x="2093747" y="1852003"/>
                </a:lnTo>
                <a:lnTo>
                  <a:pt x="2093747" y="1819770"/>
                </a:lnTo>
                <a:lnTo>
                  <a:pt x="2125980" y="1819770"/>
                </a:lnTo>
                <a:lnTo>
                  <a:pt x="2125980" y="1787538"/>
                </a:lnTo>
                <a:lnTo>
                  <a:pt x="2093747" y="1787538"/>
                </a:lnTo>
                <a:lnTo>
                  <a:pt x="2093747" y="1755305"/>
                </a:lnTo>
                <a:lnTo>
                  <a:pt x="2061515" y="1755305"/>
                </a:lnTo>
                <a:close/>
                <a:moveTo>
                  <a:pt x="2335835" y="1755305"/>
                </a:moveTo>
                <a:lnTo>
                  <a:pt x="2335835" y="1787538"/>
                </a:lnTo>
                <a:lnTo>
                  <a:pt x="2303602" y="1787538"/>
                </a:lnTo>
                <a:lnTo>
                  <a:pt x="2303602" y="1819770"/>
                </a:lnTo>
                <a:lnTo>
                  <a:pt x="2335835" y="1819770"/>
                </a:lnTo>
                <a:lnTo>
                  <a:pt x="2335835" y="1852003"/>
                </a:lnTo>
                <a:lnTo>
                  <a:pt x="2368067" y="1852003"/>
                </a:lnTo>
                <a:lnTo>
                  <a:pt x="2368067" y="1819770"/>
                </a:lnTo>
                <a:lnTo>
                  <a:pt x="2400300" y="1819770"/>
                </a:lnTo>
                <a:lnTo>
                  <a:pt x="2400300" y="1787538"/>
                </a:lnTo>
                <a:lnTo>
                  <a:pt x="2368067" y="1787538"/>
                </a:lnTo>
                <a:lnTo>
                  <a:pt x="2368067" y="1755305"/>
                </a:lnTo>
                <a:lnTo>
                  <a:pt x="2335835" y="1755305"/>
                </a:lnTo>
                <a:close/>
                <a:moveTo>
                  <a:pt x="2130095" y="1618145"/>
                </a:moveTo>
                <a:lnTo>
                  <a:pt x="2130095" y="1650378"/>
                </a:lnTo>
                <a:lnTo>
                  <a:pt x="2097862" y="1650378"/>
                </a:lnTo>
                <a:lnTo>
                  <a:pt x="2097862" y="1682610"/>
                </a:lnTo>
                <a:lnTo>
                  <a:pt x="2130095" y="1682610"/>
                </a:lnTo>
                <a:lnTo>
                  <a:pt x="2130095" y="1714843"/>
                </a:lnTo>
                <a:lnTo>
                  <a:pt x="2162327" y="1714843"/>
                </a:lnTo>
                <a:lnTo>
                  <a:pt x="2162327" y="1682610"/>
                </a:lnTo>
                <a:lnTo>
                  <a:pt x="2194560" y="1682610"/>
                </a:lnTo>
                <a:lnTo>
                  <a:pt x="2194560" y="1650378"/>
                </a:lnTo>
                <a:lnTo>
                  <a:pt x="2162327" y="1650378"/>
                </a:lnTo>
                <a:lnTo>
                  <a:pt x="2162327" y="1618145"/>
                </a:lnTo>
                <a:lnTo>
                  <a:pt x="2130095" y="1618145"/>
                </a:lnTo>
                <a:close/>
                <a:moveTo>
                  <a:pt x="2299487" y="1989163"/>
                </a:moveTo>
                <a:lnTo>
                  <a:pt x="2299487" y="1956930"/>
                </a:lnTo>
                <a:lnTo>
                  <a:pt x="2331720" y="1956930"/>
                </a:lnTo>
                <a:lnTo>
                  <a:pt x="2331720" y="1924698"/>
                </a:lnTo>
                <a:lnTo>
                  <a:pt x="2299487" y="1924698"/>
                </a:lnTo>
                <a:lnTo>
                  <a:pt x="2299487" y="1892465"/>
                </a:lnTo>
                <a:lnTo>
                  <a:pt x="2267255" y="1892465"/>
                </a:lnTo>
                <a:lnTo>
                  <a:pt x="2267255" y="1924698"/>
                </a:lnTo>
                <a:lnTo>
                  <a:pt x="2235022" y="1924698"/>
                </a:lnTo>
                <a:lnTo>
                  <a:pt x="2235022" y="1956930"/>
                </a:lnTo>
                <a:lnTo>
                  <a:pt x="2267255" y="1956930"/>
                </a:lnTo>
                <a:lnTo>
                  <a:pt x="2267255" y="1989163"/>
                </a:lnTo>
                <a:lnTo>
                  <a:pt x="2299487" y="1989163"/>
                </a:lnTo>
                <a:close/>
                <a:moveTo>
                  <a:pt x="2404415" y="1892465"/>
                </a:moveTo>
                <a:lnTo>
                  <a:pt x="2404415" y="1924698"/>
                </a:lnTo>
                <a:lnTo>
                  <a:pt x="2372182" y="1924698"/>
                </a:lnTo>
                <a:lnTo>
                  <a:pt x="2372182" y="1956930"/>
                </a:lnTo>
                <a:lnTo>
                  <a:pt x="2404415" y="1956930"/>
                </a:lnTo>
                <a:lnTo>
                  <a:pt x="2404415" y="1989163"/>
                </a:lnTo>
                <a:lnTo>
                  <a:pt x="2436647" y="1989163"/>
                </a:lnTo>
                <a:lnTo>
                  <a:pt x="2436647" y="1956930"/>
                </a:lnTo>
                <a:lnTo>
                  <a:pt x="2468880" y="1956930"/>
                </a:lnTo>
                <a:lnTo>
                  <a:pt x="2468880" y="1924698"/>
                </a:lnTo>
                <a:lnTo>
                  <a:pt x="2436647" y="1924698"/>
                </a:lnTo>
                <a:lnTo>
                  <a:pt x="2436647" y="1892465"/>
                </a:lnTo>
                <a:lnTo>
                  <a:pt x="2404415" y="1892465"/>
                </a:lnTo>
                <a:close/>
                <a:moveTo>
                  <a:pt x="2162327" y="1989163"/>
                </a:moveTo>
                <a:lnTo>
                  <a:pt x="2162327" y="1956930"/>
                </a:lnTo>
                <a:lnTo>
                  <a:pt x="2194560" y="1956930"/>
                </a:lnTo>
                <a:lnTo>
                  <a:pt x="2194560" y="1924698"/>
                </a:lnTo>
                <a:lnTo>
                  <a:pt x="2162327" y="1924698"/>
                </a:lnTo>
                <a:lnTo>
                  <a:pt x="2162327" y="1892465"/>
                </a:lnTo>
                <a:lnTo>
                  <a:pt x="2130095" y="1892465"/>
                </a:lnTo>
                <a:lnTo>
                  <a:pt x="2130095" y="1924698"/>
                </a:lnTo>
                <a:lnTo>
                  <a:pt x="2097862" y="1924698"/>
                </a:lnTo>
                <a:lnTo>
                  <a:pt x="2097862" y="1956930"/>
                </a:lnTo>
                <a:lnTo>
                  <a:pt x="2130095" y="1956930"/>
                </a:lnTo>
                <a:lnTo>
                  <a:pt x="2130095" y="1989163"/>
                </a:lnTo>
                <a:lnTo>
                  <a:pt x="2162327" y="1989163"/>
                </a:lnTo>
                <a:close/>
                <a:moveTo>
                  <a:pt x="2472995" y="1755305"/>
                </a:moveTo>
                <a:lnTo>
                  <a:pt x="2472995" y="1787538"/>
                </a:lnTo>
                <a:lnTo>
                  <a:pt x="2440762" y="1787538"/>
                </a:lnTo>
                <a:lnTo>
                  <a:pt x="2440762" y="1819770"/>
                </a:lnTo>
                <a:lnTo>
                  <a:pt x="2472995" y="1819770"/>
                </a:lnTo>
                <a:lnTo>
                  <a:pt x="2472995" y="1852003"/>
                </a:lnTo>
                <a:lnTo>
                  <a:pt x="2505227" y="1852003"/>
                </a:lnTo>
                <a:lnTo>
                  <a:pt x="2505227" y="1819770"/>
                </a:lnTo>
                <a:lnTo>
                  <a:pt x="2537460" y="1819770"/>
                </a:lnTo>
                <a:lnTo>
                  <a:pt x="2537460" y="1787538"/>
                </a:lnTo>
                <a:lnTo>
                  <a:pt x="2505227" y="1787538"/>
                </a:lnTo>
                <a:lnTo>
                  <a:pt x="2505227" y="1755305"/>
                </a:lnTo>
                <a:lnTo>
                  <a:pt x="2472995" y="1755305"/>
                </a:lnTo>
                <a:close/>
                <a:moveTo>
                  <a:pt x="1924355" y="1755305"/>
                </a:moveTo>
                <a:lnTo>
                  <a:pt x="1924355" y="1787538"/>
                </a:lnTo>
                <a:lnTo>
                  <a:pt x="1892122" y="1787538"/>
                </a:lnTo>
                <a:lnTo>
                  <a:pt x="1892122" y="1819770"/>
                </a:lnTo>
                <a:lnTo>
                  <a:pt x="1924355" y="1819770"/>
                </a:lnTo>
                <a:lnTo>
                  <a:pt x="1924355" y="1852003"/>
                </a:lnTo>
                <a:lnTo>
                  <a:pt x="1956587" y="1852003"/>
                </a:lnTo>
                <a:lnTo>
                  <a:pt x="1956587" y="1819770"/>
                </a:lnTo>
                <a:lnTo>
                  <a:pt x="1988820" y="1819770"/>
                </a:lnTo>
                <a:lnTo>
                  <a:pt x="1988820" y="1787538"/>
                </a:lnTo>
                <a:lnTo>
                  <a:pt x="1956587" y="1787538"/>
                </a:lnTo>
                <a:lnTo>
                  <a:pt x="1956587" y="1755305"/>
                </a:lnTo>
                <a:lnTo>
                  <a:pt x="1924355" y="1755305"/>
                </a:lnTo>
                <a:close/>
                <a:moveTo>
                  <a:pt x="1650035" y="1755305"/>
                </a:moveTo>
                <a:lnTo>
                  <a:pt x="1650035" y="1787538"/>
                </a:lnTo>
                <a:lnTo>
                  <a:pt x="1617802" y="1787538"/>
                </a:lnTo>
                <a:lnTo>
                  <a:pt x="1617802" y="1819770"/>
                </a:lnTo>
                <a:lnTo>
                  <a:pt x="1650035" y="1819770"/>
                </a:lnTo>
                <a:lnTo>
                  <a:pt x="1650035" y="1852003"/>
                </a:lnTo>
                <a:lnTo>
                  <a:pt x="1682267" y="1852003"/>
                </a:lnTo>
                <a:lnTo>
                  <a:pt x="1682267" y="1819770"/>
                </a:lnTo>
                <a:lnTo>
                  <a:pt x="1714500" y="1819770"/>
                </a:lnTo>
                <a:lnTo>
                  <a:pt x="1714500" y="1787538"/>
                </a:lnTo>
                <a:lnTo>
                  <a:pt x="1682267" y="1787538"/>
                </a:lnTo>
                <a:lnTo>
                  <a:pt x="1682267" y="1755305"/>
                </a:lnTo>
                <a:lnTo>
                  <a:pt x="1650035" y="1755305"/>
                </a:lnTo>
                <a:close/>
                <a:moveTo>
                  <a:pt x="2025167" y="1989163"/>
                </a:moveTo>
                <a:lnTo>
                  <a:pt x="2025167" y="1956930"/>
                </a:lnTo>
                <a:lnTo>
                  <a:pt x="2057400" y="1956930"/>
                </a:lnTo>
                <a:lnTo>
                  <a:pt x="2057400" y="1924698"/>
                </a:lnTo>
                <a:lnTo>
                  <a:pt x="2025167" y="1924698"/>
                </a:lnTo>
                <a:lnTo>
                  <a:pt x="2025167" y="1892465"/>
                </a:lnTo>
                <a:lnTo>
                  <a:pt x="1992935" y="1892465"/>
                </a:lnTo>
                <a:lnTo>
                  <a:pt x="1992935" y="1924698"/>
                </a:lnTo>
                <a:lnTo>
                  <a:pt x="1960702" y="1924698"/>
                </a:lnTo>
                <a:lnTo>
                  <a:pt x="1960702" y="1956930"/>
                </a:lnTo>
                <a:lnTo>
                  <a:pt x="1992935" y="1956930"/>
                </a:lnTo>
                <a:lnTo>
                  <a:pt x="1992935" y="1989163"/>
                </a:lnTo>
                <a:lnTo>
                  <a:pt x="2025167" y="1989163"/>
                </a:lnTo>
                <a:close/>
                <a:moveTo>
                  <a:pt x="1992935" y="1618145"/>
                </a:moveTo>
                <a:lnTo>
                  <a:pt x="1992935" y="1650378"/>
                </a:lnTo>
                <a:lnTo>
                  <a:pt x="1960702" y="1650378"/>
                </a:lnTo>
                <a:lnTo>
                  <a:pt x="1960702" y="1682610"/>
                </a:lnTo>
                <a:lnTo>
                  <a:pt x="1992935" y="1682610"/>
                </a:lnTo>
                <a:lnTo>
                  <a:pt x="1992935" y="1714843"/>
                </a:lnTo>
                <a:lnTo>
                  <a:pt x="2025167" y="1714843"/>
                </a:lnTo>
                <a:lnTo>
                  <a:pt x="2025167" y="1682610"/>
                </a:lnTo>
                <a:lnTo>
                  <a:pt x="2057400" y="1682610"/>
                </a:lnTo>
                <a:lnTo>
                  <a:pt x="2057400" y="1650378"/>
                </a:lnTo>
                <a:lnTo>
                  <a:pt x="2025167" y="1650378"/>
                </a:lnTo>
                <a:lnTo>
                  <a:pt x="2025167" y="1618145"/>
                </a:lnTo>
                <a:lnTo>
                  <a:pt x="1992935" y="1618145"/>
                </a:lnTo>
                <a:close/>
                <a:moveTo>
                  <a:pt x="1444295" y="1618145"/>
                </a:moveTo>
                <a:lnTo>
                  <a:pt x="1444295" y="1650378"/>
                </a:lnTo>
                <a:lnTo>
                  <a:pt x="1412062" y="1650378"/>
                </a:lnTo>
                <a:lnTo>
                  <a:pt x="1412062" y="1682610"/>
                </a:lnTo>
                <a:lnTo>
                  <a:pt x="1444295" y="1682610"/>
                </a:lnTo>
                <a:lnTo>
                  <a:pt x="1444295" y="1714843"/>
                </a:lnTo>
                <a:lnTo>
                  <a:pt x="1476527" y="1714843"/>
                </a:lnTo>
                <a:lnTo>
                  <a:pt x="1476527" y="1682610"/>
                </a:lnTo>
                <a:lnTo>
                  <a:pt x="1508760" y="1682610"/>
                </a:lnTo>
                <a:lnTo>
                  <a:pt x="1508760" y="1650378"/>
                </a:lnTo>
                <a:lnTo>
                  <a:pt x="1476527" y="1650378"/>
                </a:lnTo>
                <a:lnTo>
                  <a:pt x="1476527" y="1618145"/>
                </a:lnTo>
                <a:lnTo>
                  <a:pt x="1444295" y="1618145"/>
                </a:lnTo>
                <a:close/>
                <a:moveTo>
                  <a:pt x="1512875" y="1755305"/>
                </a:moveTo>
                <a:lnTo>
                  <a:pt x="1512875" y="1787538"/>
                </a:lnTo>
                <a:lnTo>
                  <a:pt x="1480642" y="1787538"/>
                </a:lnTo>
                <a:lnTo>
                  <a:pt x="1480642" y="1819770"/>
                </a:lnTo>
                <a:lnTo>
                  <a:pt x="1512875" y="1819770"/>
                </a:lnTo>
                <a:lnTo>
                  <a:pt x="1512875" y="1852003"/>
                </a:lnTo>
                <a:lnTo>
                  <a:pt x="1545107" y="1852003"/>
                </a:lnTo>
                <a:lnTo>
                  <a:pt x="1545107" y="1819770"/>
                </a:lnTo>
                <a:lnTo>
                  <a:pt x="1577340" y="1819770"/>
                </a:lnTo>
                <a:lnTo>
                  <a:pt x="1577340" y="1787538"/>
                </a:lnTo>
                <a:lnTo>
                  <a:pt x="1545107" y="1787538"/>
                </a:lnTo>
                <a:lnTo>
                  <a:pt x="1545107" y="1755305"/>
                </a:lnTo>
                <a:lnTo>
                  <a:pt x="1512875" y="1755305"/>
                </a:lnTo>
                <a:close/>
                <a:moveTo>
                  <a:pt x="1855775" y="1618145"/>
                </a:moveTo>
                <a:lnTo>
                  <a:pt x="1855775" y="1650378"/>
                </a:lnTo>
                <a:lnTo>
                  <a:pt x="1823542" y="1650378"/>
                </a:lnTo>
                <a:lnTo>
                  <a:pt x="1823542" y="1682610"/>
                </a:lnTo>
                <a:lnTo>
                  <a:pt x="1855775" y="1682610"/>
                </a:lnTo>
                <a:lnTo>
                  <a:pt x="1855775" y="1714843"/>
                </a:lnTo>
                <a:lnTo>
                  <a:pt x="1888007" y="1714843"/>
                </a:lnTo>
                <a:lnTo>
                  <a:pt x="1888007" y="1682610"/>
                </a:lnTo>
                <a:lnTo>
                  <a:pt x="1920240" y="1682610"/>
                </a:lnTo>
                <a:lnTo>
                  <a:pt x="1920240" y="1650378"/>
                </a:lnTo>
                <a:lnTo>
                  <a:pt x="1888007" y="1650378"/>
                </a:lnTo>
                <a:lnTo>
                  <a:pt x="1888007" y="1618145"/>
                </a:lnTo>
                <a:lnTo>
                  <a:pt x="1855775" y="1618145"/>
                </a:lnTo>
                <a:close/>
                <a:moveTo>
                  <a:pt x="1375715" y="1755305"/>
                </a:moveTo>
                <a:lnTo>
                  <a:pt x="1375715" y="1787538"/>
                </a:lnTo>
                <a:lnTo>
                  <a:pt x="1343482" y="1787538"/>
                </a:lnTo>
                <a:lnTo>
                  <a:pt x="1343482" y="1819770"/>
                </a:lnTo>
                <a:lnTo>
                  <a:pt x="1375715" y="1819770"/>
                </a:lnTo>
                <a:lnTo>
                  <a:pt x="1375715" y="1852003"/>
                </a:lnTo>
                <a:lnTo>
                  <a:pt x="1407947" y="1852003"/>
                </a:lnTo>
                <a:lnTo>
                  <a:pt x="1407947" y="1819770"/>
                </a:lnTo>
                <a:lnTo>
                  <a:pt x="1440180" y="1819770"/>
                </a:lnTo>
                <a:lnTo>
                  <a:pt x="1440180" y="1787538"/>
                </a:lnTo>
                <a:lnTo>
                  <a:pt x="1407947" y="1787538"/>
                </a:lnTo>
                <a:lnTo>
                  <a:pt x="1407947" y="1755305"/>
                </a:lnTo>
                <a:lnTo>
                  <a:pt x="1375715" y="1755305"/>
                </a:lnTo>
                <a:close/>
                <a:moveTo>
                  <a:pt x="1718615" y="1618145"/>
                </a:moveTo>
                <a:lnTo>
                  <a:pt x="1718615" y="1650378"/>
                </a:lnTo>
                <a:lnTo>
                  <a:pt x="1686382" y="1650378"/>
                </a:lnTo>
                <a:lnTo>
                  <a:pt x="1686382" y="1682610"/>
                </a:lnTo>
                <a:lnTo>
                  <a:pt x="1718615" y="1682610"/>
                </a:lnTo>
                <a:lnTo>
                  <a:pt x="1718615" y="1714843"/>
                </a:lnTo>
                <a:lnTo>
                  <a:pt x="1750847" y="1714843"/>
                </a:lnTo>
                <a:lnTo>
                  <a:pt x="1750847" y="1682610"/>
                </a:lnTo>
                <a:lnTo>
                  <a:pt x="1783080" y="1682610"/>
                </a:lnTo>
                <a:lnTo>
                  <a:pt x="1783080" y="1650378"/>
                </a:lnTo>
                <a:lnTo>
                  <a:pt x="1750847" y="1650378"/>
                </a:lnTo>
                <a:lnTo>
                  <a:pt x="1750847" y="1618145"/>
                </a:lnTo>
                <a:lnTo>
                  <a:pt x="1718615" y="1618145"/>
                </a:lnTo>
                <a:close/>
                <a:moveTo>
                  <a:pt x="1787195" y="1755305"/>
                </a:moveTo>
                <a:lnTo>
                  <a:pt x="1787195" y="1787538"/>
                </a:lnTo>
                <a:lnTo>
                  <a:pt x="1754962" y="1787538"/>
                </a:lnTo>
                <a:lnTo>
                  <a:pt x="1754962" y="1819770"/>
                </a:lnTo>
                <a:lnTo>
                  <a:pt x="1787195" y="1819770"/>
                </a:lnTo>
                <a:lnTo>
                  <a:pt x="1787195" y="1852003"/>
                </a:lnTo>
                <a:lnTo>
                  <a:pt x="1819427" y="1852003"/>
                </a:lnTo>
                <a:lnTo>
                  <a:pt x="1819427" y="1819770"/>
                </a:lnTo>
                <a:lnTo>
                  <a:pt x="1851660" y="1819770"/>
                </a:lnTo>
                <a:lnTo>
                  <a:pt x="1851660" y="1787538"/>
                </a:lnTo>
                <a:lnTo>
                  <a:pt x="1819427" y="1787538"/>
                </a:lnTo>
                <a:lnTo>
                  <a:pt x="1819427" y="1755305"/>
                </a:lnTo>
                <a:lnTo>
                  <a:pt x="1787195" y="1755305"/>
                </a:lnTo>
                <a:close/>
                <a:moveTo>
                  <a:pt x="626135" y="1151801"/>
                </a:moveTo>
                <a:lnTo>
                  <a:pt x="648767" y="1151801"/>
                </a:lnTo>
                <a:lnTo>
                  <a:pt x="648767" y="1129170"/>
                </a:lnTo>
                <a:lnTo>
                  <a:pt x="671398" y="1129170"/>
                </a:lnTo>
                <a:lnTo>
                  <a:pt x="671398" y="1106538"/>
                </a:lnTo>
                <a:lnTo>
                  <a:pt x="648767" y="1106538"/>
                </a:lnTo>
                <a:lnTo>
                  <a:pt x="648767" y="1083907"/>
                </a:lnTo>
                <a:lnTo>
                  <a:pt x="626135" y="1083907"/>
                </a:lnTo>
                <a:lnTo>
                  <a:pt x="626135" y="1106538"/>
                </a:lnTo>
                <a:lnTo>
                  <a:pt x="603504" y="1106538"/>
                </a:lnTo>
                <a:lnTo>
                  <a:pt x="603504" y="1129170"/>
                </a:lnTo>
                <a:lnTo>
                  <a:pt x="626135" y="1129170"/>
                </a:lnTo>
                <a:lnTo>
                  <a:pt x="626135" y="1151801"/>
                </a:lnTo>
                <a:close/>
                <a:moveTo>
                  <a:pt x="697116" y="733463"/>
                </a:moveTo>
                <a:lnTo>
                  <a:pt x="714946" y="733463"/>
                </a:lnTo>
                <a:lnTo>
                  <a:pt x="714946" y="715289"/>
                </a:lnTo>
                <a:lnTo>
                  <a:pt x="733120" y="715289"/>
                </a:lnTo>
                <a:lnTo>
                  <a:pt x="733120" y="697459"/>
                </a:lnTo>
                <a:lnTo>
                  <a:pt x="714946" y="697459"/>
                </a:lnTo>
                <a:lnTo>
                  <a:pt x="714946" y="679285"/>
                </a:lnTo>
                <a:lnTo>
                  <a:pt x="697116" y="679285"/>
                </a:lnTo>
                <a:lnTo>
                  <a:pt x="697116" y="697459"/>
                </a:lnTo>
                <a:lnTo>
                  <a:pt x="678942" y="697459"/>
                </a:lnTo>
                <a:lnTo>
                  <a:pt x="678942" y="715289"/>
                </a:lnTo>
                <a:lnTo>
                  <a:pt x="697116" y="715289"/>
                </a:lnTo>
                <a:lnTo>
                  <a:pt x="697116" y="733463"/>
                </a:lnTo>
                <a:close/>
                <a:moveTo>
                  <a:pt x="695058" y="1013955"/>
                </a:moveTo>
                <a:lnTo>
                  <a:pt x="717004" y="1013955"/>
                </a:lnTo>
                <a:lnTo>
                  <a:pt x="717004" y="991667"/>
                </a:lnTo>
                <a:lnTo>
                  <a:pt x="739292" y="991667"/>
                </a:lnTo>
                <a:lnTo>
                  <a:pt x="739292" y="969721"/>
                </a:lnTo>
                <a:lnTo>
                  <a:pt x="717004" y="969721"/>
                </a:lnTo>
                <a:lnTo>
                  <a:pt x="717004" y="947433"/>
                </a:lnTo>
                <a:lnTo>
                  <a:pt x="695058" y="947433"/>
                </a:lnTo>
                <a:lnTo>
                  <a:pt x="695058" y="969721"/>
                </a:lnTo>
                <a:lnTo>
                  <a:pt x="672770" y="969721"/>
                </a:lnTo>
                <a:lnTo>
                  <a:pt x="672770" y="991667"/>
                </a:lnTo>
                <a:lnTo>
                  <a:pt x="695058" y="991667"/>
                </a:lnTo>
                <a:lnTo>
                  <a:pt x="695058" y="1013955"/>
                </a:lnTo>
                <a:close/>
                <a:moveTo>
                  <a:pt x="766381" y="594246"/>
                </a:moveTo>
                <a:lnTo>
                  <a:pt x="782841" y="594246"/>
                </a:lnTo>
                <a:lnTo>
                  <a:pt x="782841" y="577444"/>
                </a:lnTo>
                <a:lnTo>
                  <a:pt x="799643" y="577444"/>
                </a:lnTo>
                <a:lnTo>
                  <a:pt x="799643" y="560984"/>
                </a:lnTo>
                <a:lnTo>
                  <a:pt x="782841" y="560984"/>
                </a:lnTo>
                <a:lnTo>
                  <a:pt x="782841" y="544182"/>
                </a:lnTo>
                <a:lnTo>
                  <a:pt x="766381" y="544182"/>
                </a:lnTo>
                <a:lnTo>
                  <a:pt x="766381" y="560984"/>
                </a:lnTo>
                <a:lnTo>
                  <a:pt x="749579" y="560984"/>
                </a:lnTo>
                <a:lnTo>
                  <a:pt x="749579" y="577444"/>
                </a:lnTo>
                <a:lnTo>
                  <a:pt x="766381" y="577444"/>
                </a:lnTo>
                <a:lnTo>
                  <a:pt x="766381" y="594246"/>
                </a:lnTo>
                <a:close/>
                <a:moveTo>
                  <a:pt x="763981" y="875424"/>
                </a:moveTo>
                <a:lnTo>
                  <a:pt x="785241" y="875424"/>
                </a:lnTo>
                <a:lnTo>
                  <a:pt x="785241" y="854164"/>
                </a:lnTo>
                <a:lnTo>
                  <a:pt x="806501" y="854164"/>
                </a:lnTo>
                <a:lnTo>
                  <a:pt x="806501" y="832904"/>
                </a:lnTo>
                <a:lnTo>
                  <a:pt x="785241" y="832904"/>
                </a:lnTo>
                <a:lnTo>
                  <a:pt x="785241" y="811644"/>
                </a:lnTo>
                <a:lnTo>
                  <a:pt x="763981" y="811644"/>
                </a:lnTo>
                <a:lnTo>
                  <a:pt x="763981" y="832904"/>
                </a:lnTo>
                <a:lnTo>
                  <a:pt x="742721" y="832904"/>
                </a:lnTo>
                <a:lnTo>
                  <a:pt x="742721" y="854164"/>
                </a:lnTo>
                <a:lnTo>
                  <a:pt x="763981" y="854164"/>
                </a:lnTo>
                <a:lnTo>
                  <a:pt x="763981" y="875424"/>
                </a:lnTo>
                <a:close/>
                <a:moveTo>
                  <a:pt x="630250" y="590817"/>
                </a:moveTo>
                <a:lnTo>
                  <a:pt x="644652" y="590817"/>
                </a:lnTo>
                <a:lnTo>
                  <a:pt x="644652" y="576415"/>
                </a:lnTo>
                <a:lnTo>
                  <a:pt x="659054" y="576415"/>
                </a:lnTo>
                <a:lnTo>
                  <a:pt x="659054" y="562013"/>
                </a:lnTo>
                <a:lnTo>
                  <a:pt x="644652" y="562013"/>
                </a:lnTo>
                <a:lnTo>
                  <a:pt x="644652" y="547611"/>
                </a:lnTo>
                <a:lnTo>
                  <a:pt x="630250" y="547611"/>
                </a:lnTo>
                <a:lnTo>
                  <a:pt x="630250" y="562013"/>
                </a:lnTo>
                <a:lnTo>
                  <a:pt x="615848" y="562013"/>
                </a:lnTo>
                <a:lnTo>
                  <a:pt x="615848" y="576415"/>
                </a:lnTo>
                <a:lnTo>
                  <a:pt x="630250" y="576415"/>
                </a:lnTo>
                <a:lnTo>
                  <a:pt x="630250" y="590817"/>
                </a:lnTo>
                <a:close/>
                <a:moveTo>
                  <a:pt x="699516" y="451256"/>
                </a:moveTo>
                <a:lnTo>
                  <a:pt x="712546" y="451256"/>
                </a:lnTo>
                <a:lnTo>
                  <a:pt x="712546" y="438569"/>
                </a:lnTo>
                <a:lnTo>
                  <a:pt x="725233" y="438569"/>
                </a:lnTo>
                <a:lnTo>
                  <a:pt x="725233" y="425539"/>
                </a:lnTo>
                <a:lnTo>
                  <a:pt x="712546" y="425539"/>
                </a:lnTo>
                <a:lnTo>
                  <a:pt x="712546" y="412852"/>
                </a:lnTo>
                <a:lnTo>
                  <a:pt x="699516" y="412852"/>
                </a:lnTo>
                <a:lnTo>
                  <a:pt x="699516" y="425539"/>
                </a:lnTo>
                <a:lnTo>
                  <a:pt x="686829" y="425539"/>
                </a:lnTo>
                <a:lnTo>
                  <a:pt x="686829" y="438569"/>
                </a:lnTo>
                <a:lnTo>
                  <a:pt x="699516" y="438569"/>
                </a:lnTo>
                <a:lnTo>
                  <a:pt x="699516" y="451256"/>
                </a:lnTo>
                <a:close/>
                <a:moveTo>
                  <a:pt x="627850" y="871995"/>
                </a:moveTo>
                <a:lnTo>
                  <a:pt x="647052" y="871995"/>
                </a:lnTo>
                <a:lnTo>
                  <a:pt x="647052" y="853135"/>
                </a:lnTo>
                <a:lnTo>
                  <a:pt x="665912" y="853135"/>
                </a:lnTo>
                <a:lnTo>
                  <a:pt x="665912" y="833933"/>
                </a:lnTo>
                <a:lnTo>
                  <a:pt x="647052" y="833933"/>
                </a:lnTo>
                <a:lnTo>
                  <a:pt x="647052" y="815073"/>
                </a:lnTo>
                <a:lnTo>
                  <a:pt x="627850" y="815073"/>
                </a:lnTo>
                <a:lnTo>
                  <a:pt x="627850" y="833933"/>
                </a:lnTo>
                <a:lnTo>
                  <a:pt x="608990" y="833933"/>
                </a:lnTo>
                <a:lnTo>
                  <a:pt x="608990" y="853135"/>
                </a:lnTo>
                <a:lnTo>
                  <a:pt x="627850" y="853135"/>
                </a:lnTo>
                <a:lnTo>
                  <a:pt x="627850" y="871995"/>
                </a:lnTo>
                <a:close/>
                <a:moveTo>
                  <a:pt x="557555" y="1289304"/>
                </a:moveTo>
                <a:lnTo>
                  <a:pt x="580187" y="1289304"/>
                </a:lnTo>
                <a:lnTo>
                  <a:pt x="580187" y="1266330"/>
                </a:lnTo>
                <a:lnTo>
                  <a:pt x="603161" y="1266330"/>
                </a:lnTo>
                <a:lnTo>
                  <a:pt x="603161" y="1243698"/>
                </a:lnTo>
                <a:lnTo>
                  <a:pt x="580187" y="1243698"/>
                </a:lnTo>
                <a:lnTo>
                  <a:pt x="580187" y="1220724"/>
                </a:lnTo>
                <a:lnTo>
                  <a:pt x="557555" y="1220724"/>
                </a:lnTo>
                <a:lnTo>
                  <a:pt x="557555" y="1243698"/>
                </a:lnTo>
                <a:lnTo>
                  <a:pt x="534581" y="1243698"/>
                </a:lnTo>
                <a:lnTo>
                  <a:pt x="534581" y="1266330"/>
                </a:lnTo>
                <a:lnTo>
                  <a:pt x="557555" y="1266330"/>
                </a:lnTo>
                <a:lnTo>
                  <a:pt x="557555" y="1289304"/>
                </a:lnTo>
                <a:close/>
                <a:moveTo>
                  <a:pt x="560984" y="729691"/>
                </a:moveTo>
                <a:lnTo>
                  <a:pt x="576758" y="729691"/>
                </a:lnTo>
                <a:lnTo>
                  <a:pt x="576758" y="714261"/>
                </a:lnTo>
                <a:lnTo>
                  <a:pt x="592188" y="714261"/>
                </a:lnTo>
                <a:lnTo>
                  <a:pt x="592188" y="698487"/>
                </a:lnTo>
                <a:lnTo>
                  <a:pt x="576758" y="698487"/>
                </a:lnTo>
                <a:lnTo>
                  <a:pt x="576758" y="683057"/>
                </a:lnTo>
                <a:lnTo>
                  <a:pt x="560984" y="683057"/>
                </a:lnTo>
                <a:lnTo>
                  <a:pt x="560984" y="698487"/>
                </a:lnTo>
                <a:lnTo>
                  <a:pt x="545554" y="698487"/>
                </a:lnTo>
                <a:lnTo>
                  <a:pt x="545554" y="714261"/>
                </a:lnTo>
                <a:lnTo>
                  <a:pt x="560984" y="714261"/>
                </a:lnTo>
                <a:lnTo>
                  <a:pt x="560984" y="729691"/>
                </a:lnTo>
                <a:close/>
                <a:moveTo>
                  <a:pt x="149504" y="1552994"/>
                </a:moveTo>
                <a:lnTo>
                  <a:pt x="165278" y="1552994"/>
                </a:lnTo>
                <a:lnTo>
                  <a:pt x="165278" y="1537221"/>
                </a:lnTo>
                <a:lnTo>
                  <a:pt x="181051" y="1537221"/>
                </a:lnTo>
                <a:lnTo>
                  <a:pt x="181051" y="1521447"/>
                </a:lnTo>
                <a:lnTo>
                  <a:pt x="165278" y="1521447"/>
                </a:lnTo>
                <a:lnTo>
                  <a:pt x="165278" y="1505674"/>
                </a:lnTo>
                <a:lnTo>
                  <a:pt x="149504" y="1505674"/>
                </a:lnTo>
                <a:lnTo>
                  <a:pt x="149504" y="1521447"/>
                </a:lnTo>
                <a:lnTo>
                  <a:pt x="133731" y="1521447"/>
                </a:lnTo>
                <a:lnTo>
                  <a:pt x="133731" y="1537221"/>
                </a:lnTo>
                <a:lnTo>
                  <a:pt x="149504" y="1537221"/>
                </a:lnTo>
                <a:lnTo>
                  <a:pt x="149504" y="1552994"/>
                </a:lnTo>
                <a:close/>
                <a:moveTo>
                  <a:pt x="558927" y="1010183"/>
                </a:moveTo>
                <a:lnTo>
                  <a:pt x="578815" y="1010183"/>
                </a:lnTo>
                <a:lnTo>
                  <a:pt x="578815" y="990638"/>
                </a:lnTo>
                <a:lnTo>
                  <a:pt x="598360" y="990638"/>
                </a:lnTo>
                <a:lnTo>
                  <a:pt x="598360" y="970750"/>
                </a:lnTo>
                <a:lnTo>
                  <a:pt x="578815" y="970750"/>
                </a:lnTo>
                <a:lnTo>
                  <a:pt x="578815" y="951205"/>
                </a:lnTo>
                <a:lnTo>
                  <a:pt x="558927" y="951205"/>
                </a:lnTo>
                <a:lnTo>
                  <a:pt x="558927" y="970750"/>
                </a:lnTo>
                <a:lnTo>
                  <a:pt x="539382" y="970750"/>
                </a:lnTo>
                <a:lnTo>
                  <a:pt x="539382" y="990638"/>
                </a:lnTo>
                <a:lnTo>
                  <a:pt x="558927" y="990638"/>
                </a:lnTo>
                <a:lnTo>
                  <a:pt x="558927" y="1010183"/>
                </a:lnTo>
                <a:close/>
                <a:moveTo>
                  <a:pt x="969378" y="739635"/>
                </a:moveTo>
                <a:lnTo>
                  <a:pt x="991324" y="739635"/>
                </a:lnTo>
                <a:lnTo>
                  <a:pt x="991324" y="717347"/>
                </a:lnTo>
                <a:lnTo>
                  <a:pt x="1013612" y="717347"/>
                </a:lnTo>
                <a:lnTo>
                  <a:pt x="1013612" y="695401"/>
                </a:lnTo>
                <a:lnTo>
                  <a:pt x="991324" y="695401"/>
                </a:lnTo>
                <a:lnTo>
                  <a:pt x="991324" y="673113"/>
                </a:lnTo>
                <a:lnTo>
                  <a:pt x="969378" y="673113"/>
                </a:lnTo>
                <a:lnTo>
                  <a:pt x="969378" y="695401"/>
                </a:lnTo>
                <a:lnTo>
                  <a:pt x="947090" y="695401"/>
                </a:lnTo>
                <a:lnTo>
                  <a:pt x="947090" y="717347"/>
                </a:lnTo>
                <a:lnTo>
                  <a:pt x="969378" y="717347"/>
                </a:lnTo>
                <a:lnTo>
                  <a:pt x="969378" y="739635"/>
                </a:lnTo>
                <a:close/>
                <a:moveTo>
                  <a:pt x="2505227" y="2126323"/>
                </a:moveTo>
                <a:lnTo>
                  <a:pt x="2505227" y="2094090"/>
                </a:lnTo>
                <a:lnTo>
                  <a:pt x="2537460" y="2094090"/>
                </a:lnTo>
                <a:lnTo>
                  <a:pt x="2537460" y="2061858"/>
                </a:lnTo>
                <a:lnTo>
                  <a:pt x="2505227" y="2061858"/>
                </a:lnTo>
                <a:lnTo>
                  <a:pt x="2505227" y="2029625"/>
                </a:lnTo>
                <a:lnTo>
                  <a:pt x="2472995" y="2029625"/>
                </a:lnTo>
                <a:lnTo>
                  <a:pt x="2472995" y="2061858"/>
                </a:lnTo>
                <a:lnTo>
                  <a:pt x="2440762" y="2061858"/>
                </a:lnTo>
                <a:lnTo>
                  <a:pt x="2440762" y="2094090"/>
                </a:lnTo>
                <a:lnTo>
                  <a:pt x="2472995" y="2094090"/>
                </a:lnTo>
                <a:lnTo>
                  <a:pt x="2472995" y="2126323"/>
                </a:lnTo>
                <a:lnTo>
                  <a:pt x="2505227" y="2126323"/>
                </a:lnTo>
                <a:close/>
                <a:moveTo>
                  <a:pt x="971779" y="457429"/>
                </a:moveTo>
                <a:lnTo>
                  <a:pt x="988924" y="457429"/>
                </a:lnTo>
                <a:lnTo>
                  <a:pt x="988924" y="440627"/>
                </a:lnTo>
                <a:lnTo>
                  <a:pt x="1005726" y="440627"/>
                </a:lnTo>
                <a:lnTo>
                  <a:pt x="1005726" y="423482"/>
                </a:lnTo>
                <a:lnTo>
                  <a:pt x="988924" y="423482"/>
                </a:lnTo>
                <a:lnTo>
                  <a:pt x="988924" y="406679"/>
                </a:lnTo>
                <a:lnTo>
                  <a:pt x="971779" y="406679"/>
                </a:lnTo>
                <a:lnTo>
                  <a:pt x="971779" y="423482"/>
                </a:lnTo>
                <a:lnTo>
                  <a:pt x="954976" y="423482"/>
                </a:lnTo>
                <a:lnTo>
                  <a:pt x="954976" y="440627"/>
                </a:lnTo>
                <a:lnTo>
                  <a:pt x="971779" y="440627"/>
                </a:lnTo>
                <a:lnTo>
                  <a:pt x="971779" y="457429"/>
                </a:lnTo>
                <a:close/>
                <a:moveTo>
                  <a:pt x="1041387" y="317183"/>
                </a:moveTo>
                <a:lnTo>
                  <a:pt x="1056475" y="317183"/>
                </a:lnTo>
                <a:lnTo>
                  <a:pt x="1056475" y="302438"/>
                </a:lnTo>
                <a:lnTo>
                  <a:pt x="1071220" y="302438"/>
                </a:lnTo>
                <a:lnTo>
                  <a:pt x="1071220" y="287350"/>
                </a:lnTo>
                <a:lnTo>
                  <a:pt x="1056475" y="287350"/>
                </a:lnTo>
                <a:lnTo>
                  <a:pt x="1056475" y="272606"/>
                </a:lnTo>
                <a:lnTo>
                  <a:pt x="1041387" y="272606"/>
                </a:lnTo>
                <a:lnTo>
                  <a:pt x="1041387" y="287350"/>
                </a:lnTo>
                <a:lnTo>
                  <a:pt x="1026643" y="287350"/>
                </a:lnTo>
                <a:lnTo>
                  <a:pt x="1026643" y="302438"/>
                </a:lnTo>
                <a:lnTo>
                  <a:pt x="1041387" y="302438"/>
                </a:lnTo>
                <a:lnTo>
                  <a:pt x="1041387" y="317183"/>
                </a:lnTo>
                <a:close/>
                <a:moveTo>
                  <a:pt x="835647" y="454685"/>
                </a:moveTo>
                <a:lnTo>
                  <a:pt x="850735" y="454685"/>
                </a:lnTo>
                <a:lnTo>
                  <a:pt x="850735" y="439598"/>
                </a:lnTo>
                <a:lnTo>
                  <a:pt x="865822" y="439598"/>
                </a:lnTo>
                <a:lnTo>
                  <a:pt x="865822" y="424510"/>
                </a:lnTo>
                <a:lnTo>
                  <a:pt x="850735" y="424510"/>
                </a:lnTo>
                <a:lnTo>
                  <a:pt x="850735" y="409423"/>
                </a:lnTo>
                <a:lnTo>
                  <a:pt x="835647" y="409423"/>
                </a:lnTo>
                <a:lnTo>
                  <a:pt x="835647" y="424510"/>
                </a:lnTo>
                <a:lnTo>
                  <a:pt x="820560" y="424510"/>
                </a:lnTo>
                <a:lnTo>
                  <a:pt x="820560" y="439598"/>
                </a:lnTo>
                <a:lnTo>
                  <a:pt x="835647" y="439598"/>
                </a:lnTo>
                <a:lnTo>
                  <a:pt x="835647" y="454685"/>
                </a:lnTo>
                <a:close/>
                <a:moveTo>
                  <a:pt x="900112" y="878510"/>
                </a:moveTo>
                <a:lnTo>
                  <a:pt x="923430" y="878510"/>
                </a:lnTo>
                <a:lnTo>
                  <a:pt x="923430" y="855193"/>
                </a:lnTo>
                <a:lnTo>
                  <a:pt x="946747" y="855193"/>
                </a:lnTo>
                <a:lnTo>
                  <a:pt x="946747" y="831875"/>
                </a:lnTo>
                <a:lnTo>
                  <a:pt x="923430" y="831875"/>
                </a:lnTo>
                <a:lnTo>
                  <a:pt x="923430" y="808558"/>
                </a:lnTo>
                <a:lnTo>
                  <a:pt x="900112" y="808558"/>
                </a:lnTo>
                <a:lnTo>
                  <a:pt x="900112" y="831875"/>
                </a:lnTo>
                <a:lnTo>
                  <a:pt x="876795" y="831875"/>
                </a:lnTo>
                <a:lnTo>
                  <a:pt x="876795" y="855193"/>
                </a:lnTo>
                <a:lnTo>
                  <a:pt x="900112" y="855193"/>
                </a:lnTo>
                <a:lnTo>
                  <a:pt x="900112" y="878510"/>
                </a:lnTo>
                <a:close/>
                <a:moveTo>
                  <a:pt x="905256" y="314439"/>
                </a:moveTo>
                <a:lnTo>
                  <a:pt x="918286" y="314439"/>
                </a:lnTo>
                <a:lnTo>
                  <a:pt x="918286" y="301409"/>
                </a:lnTo>
                <a:lnTo>
                  <a:pt x="931316" y="301409"/>
                </a:lnTo>
                <a:lnTo>
                  <a:pt x="931316" y="288379"/>
                </a:lnTo>
                <a:lnTo>
                  <a:pt x="918286" y="288379"/>
                </a:lnTo>
                <a:lnTo>
                  <a:pt x="918286" y="275349"/>
                </a:lnTo>
                <a:lnTo>
                  <a:pt x="905256" y="275349"/>
                </a:lnTo>
                <a:lnTo>
                  <a:pt x="905256" y="288379"/>
                </a:lnTo>
                <a:lnTo>
                  <a:pt x="892226" y="288379"/>
                </a:lnTo>
                <a:lnTo>
                  <a:pt x="892226" y="301409"/>
                </a:lnTo>
                <a:lnTo>
                  <a:pt x="905256" y="301409"/>
                </a:lnTo>
                <a:lnTo>
                  <a:pt x="905256" y="314439"/>
                </a:lnTo>
                <a:close/>
                <a:moveTo>
                  <a:pt x="833247" y="736549"/>
                </a:moveTo>
                <a:lnTo>
                  <a:pt x="853135" y="736549"/>
                </a:lnTo>
                <a:lnTo>
                  <a:pt x="853135" y="716318"/>
                </a:lnTo>
                <a:lnTo>
                  <a:pt x="873366" y="716318"/>
                </a:lnTo>
                <a:lnTo>
                  <a:pt x="873366" y="696430"/>
                </a:lnTo>
                <a:lnTo>
                  <a:pt x="853135" y="696430"/>
                </a:lnTo>
                <a:lnTo>
                  <a:pt x="853135" y="676199"/>
                </a:lnTo>
                <a:lnTo>
                  <a:pt x="833247" y="676199"/>
                </a:lnTo>
                <a:lnTo>
                  <a:pt x="833247" y="696430"/>
                </a:lnTo>
                <a:lnTo>
                  <a:pt x="813016" y="696430"/>
                </a:lnTo>
                <a:lnTo>
                  <a:pt x="813016" y="716318"/>
                </a:lnTo>
                <a:lnTo>
                  <a:pt x="833247" y="716318"/>
                </a:lnTo>
                <a:lnTo>
                  <a:pt x="833247" y="736549"/>
                </a:lnTo>
                <a:close/>
                <a:moveTo>
                  <a:pt x="902513" y="597332"/>
                </a:moveTo>
                <a:lnTo>
                  <a:pt x="921029" y="597332"/>
                </a:lnTo>
                <a:lnTo>
                  <a:pt x="921029" y="578472"/>
                </a:lnTo>
                <a:lnTo>
                  <a:pt x="939889" y="578472"/>
                </a:lnTo>
                <a:lnTo>
                  <a:pt x="939889" y="559956"/>
                </a:lnTo>
                <a:lnTo>
                  <a:pt x="921029" y="559956"/>
                </a:lnTo>
                <a:lnTo>
                  <a:pt x="921029" y="541096"/>
                </a:lnTo>
                <a:lnTo>
                  <a:pt x="902513" y="541096"/>
                </a:lnTo>
                <a:lnTo>
                  <a:pt x="902513" y="559956"/>
                </a:lnTo>
                <a:lnTo>
                  <a:pt x="883653" y="559956"/>
                </a:lnTo>
                <a:lnTo>
                  <a:pt x="883653" y="578472"/>
                </a:lnTo>
                <a:lnTo>
                  <a:pt x="902513" y="578472"/>
                </a:lnTo>
                <a:lnTo>
                  <a:pt x="902513" y="597332"/>
                </a:lnTo>
                <a:close/>
                <a:moveTo>
                  <a:pt x="490347" y="1147686"/>
                </a:moveTo>
                <a:lnTo>
                  <a:pt x="510235" y="1147686"/>
                </a:lnTo>
                <a:lnTo>
                  <a:pt x="510235" y="1127798"/>
                </a:lnTo>
                <a:lnTo>
                  <a:pt x="530123" y="1127798"/>
                </a:lnTo>
                <a:lnTo>
                  <a:pt x="530123" y="1107910"/>
                </a:lnTo>
                <a:lnTo>
                  <a:pt x="510235" y="1107910"/>
                </a:lnTo>
                <a:lnTo>
                  <a:pt x="510235" y="1088022"/>
                </a:lnTo>
                <a:lnTo>
                  <a:pt x="490347" y="1088022"/>
                </a:lnTo>
                <a:lnTo>
                  <a:pt x="490347" y="1107910"/>
                </a:lnTo>
                <a:lnTo>
                  <a:pt x="470459" y="1107910"/>
                </a:lnTo>
                <a:lnTo>
                  <a:pt x="470459" y="1127798"/>
                </a:lnTo>
                <a:lnTo>
                  <a:pt x="490347" y="1127798"/>
                </a:lnTo>
                <a:lnTo>
                  <a:pt x="490347" y="1147686"/>
                </a:lnTo>
                <a:close/>
                <a:moveTo>
                  <a:pt x="494462" y="587045"/>
                </a:moveTo>
                <a:lnTo>
                  <a:pt x="506120" y="587045"/>
                </a:lnTo>
                <a:lnTo>
                  <a:pt x="506120" y="575043"/>
                </a:lnTo>
                <a:lnTo>
                  <a:pt x="518122" y="575043"/>
                </a:lnTo>
                <a:lnTo>
                  <a:pt x="518122" y="563385"/>
                </a:lnTo>
                <a:lnTo>
                  <a:pt x="506120" y="563385"/>
                </a:lnTo>
                <a:lnTo>
                  <a:pt x="506120" y="551383"/>
                </a:lnTo>
                <a:lnTo>
                  <a:pt x="494462" y="551383"/>
                </a:lnTo>
                <a:lnTo>
                  <a:pt x="494462" y="563385"/>
                </a:lnTo>
                <a:lnTo>
                  <a:pt x="482460" y="563385"/>
                </a:lnTo>
                <a:lnTo>
                  <a:pt x="482460" y="575043"/>
                </a:lnTo>
                <a:lnTo>
                  <a:pt x="494462" y="575043"/>
                </a:lnTo>
                <a:lnTo>
                  <a:pt x="494462" y="587045"/>
                </a:lnTo>
                <a:close/>
                <a:moveTo>
                  <a:pt x="287693" y="1001611"/>
                </a:moveTo>
                <a:lnTo>
                  <a:pt x="301409" y="1001611"/>
                </a:lnTo>
                <a:lnTo>
                  <a:pt x="301409" y="987552"/>
                </a:lnTo>
                <a:lnTo>
                  <a:pt x="315468" y="987552"/>
                </a:lnTo>
                <a:lnTo>
                  <a:pt x="315468" y="973836"/>
                </a:lnTo>
                <a:lnTo>
                  <a:pt x="301409" y="973836"/>
                </a:lnTo>
                <a:lnTo>
                  <a:pt x="301409" y="959777"/>
                </a:lnTo>
                <a:lnTo>
                  <a:pt x="287693" y="959777"/>
                </a:lnTo>
                <a:lnTo>
                  <a:pt x="287693" y="973836"/>
                </a:lnTo>
                <a:lnTo>
                  <a:pt x="273634" y="973836"/>
                </a:lnTo>
                <a:lnTo>
                  <a:pt x="273634" y="987552"/>
                </a:lnTo>
                <a:lnTo>
                  <a:pt x="287693" y="987552"/>
                </a:lnTo>
                <a:lnTo>
                  <a:pt x="287693" y="1001611"/>
                </a:lnTo>
                <a:close/>
                <a:moveTo>
                  <a:pt x="285979" y="1280732"/>
                </a:moveTo>
                <a:lnTo>
                  <a:pt x="303124" y="1280732"/>
                </a:lnTo>
                <a:lnTo>
                  <a:pt x="303124" y="1263587"/>
                </a:lnTo>
                <a:lnTo>
                  <a:pt x="320269" y="1263587"/>
                </a:lnTo>
                <a:lnTo>
                  <a:pt x="320269" y="1246442"/>
                </a:lnTo>
                <a:lnTo>
                  <a:pt x="303124" y="1246442"/>
                </a:lnTo>
                <a:lnTo>
                  <a:pt x="303124" y="1229297"/>
                </a:lnTo>
                <a:lnTo>
                  <a:pt x="285979" y="1229297"/>
                </a:lnTo>
                <a:lnTo>
                  <a:pt x="285979" y="1246442"/>
                </a:lnTo>
                <a:lnTo>
                  <a:pt x="268834" y="1246442"/>
                </a:lnTo>
                <a:lnTo>
                  <a:pt x="268834" y="1263587"/>
                </a:lnTo>
                <a:lnTo>
                  <a:pt x="285979" y="1263587"/>
                </a:lnTo>
                <a:lnTo>
                  <a:pt x="285979" y="1280732"/>
                </a:lnTo>
                <a:close/>
                <a:moveTo>
                  <a:pt x="352501" y="1698384"/>
                </a:moveTo>
                <a:lnTo>
                  <a:pt x="373761" y="1698384"/>
                </a:lnTo>
                <a:lnTo>
                  <a:pt x="373761" y="1677124"/>
                </a:lnTo>
                <a:lnTo>
                  <a:pt x="395021" y="1677124"/>
                </a:lnTo>
                <a:lnTo>
                  <a:pt x="395021" y="1655864"/>
                </a:lnTo>
                <a:lnTo>
                  <a:pt x="373761" y="1655864"/>
                </a:lnTo>
                <a:lnTo>
                  <a:pt x="373761" y="1634604"/>
                </a:lnTo>
                <a:lnTo>
                  <a:pt x="352501" y="1634604"/>
                </a:lnTo>
                <a:lnTo>
                  <a:pt x="352501" y="1655864"/>
                </a:lnTo>
                <a:lnTo>
                  <a:pt x="331241" y="1655864"/>
                </a:lnTo>
                <a:lnTo>
                  <a:pt x="331241" y="1677124"/>
                </a:lnTo>
                <a:lnTo>
                  <a:pt x="352501" y="1677124"/>
                </a:lnTo>
                <a:lnTo>
                  <a:pt x="352501" y="1698384"/>
                </a:lnTo>
                <a:close/>
                <a:moveTo>
                  <a:pt x="353187" y="1421663"/>
                </a:moveTo>
                <a:lnTo>
                  <a:pt x="373075" y="1421663"/>
                </a:lnTo>
                <a:lnTo>
                  <a:pt x="373075" y="1402118"/>
                </a:lnTo>
                <a:lnTo>
                  <a:pt x="392620" y="1402118"/>
                </a:lnTo>
                <a:lnTo>
                  <a:pt x="392620" y="1382230"/>
                </a:lnTo>
                <a:lnTo>
                  <a:pt x="373075" y="1382230"/>
                </a:lnTo>
                <a:lnTo>
                  <a:pt x="373075" y="1362685"/>
                </a:lnTo>
                <a:lnTo>
                  <a:pt x="353187" y="1362685"/>
                </a:lnTo>
                <a:lnTo>
                  <a:pt x="353187" y="1382230"/>
                </a:lnTo>
                <a:lnTo>
                  <a:pt x="333642" y="1382230"/>
                </a:lnTo>
                <a:lnTo>
                  <a:pt x="333642" y="1402118"/>
                </a:lnTo>
                <a:lnTo>
                  <a:pt x="353187" y="1402118"/>
                </a:lnTo>
                <a:lnTo>
                  <a:pt x="353187" y="1421663"/>
                </a:lnTo>
                <a:close/>
                <a:moveTo>
                  <a:pt x="150533" y="1275931"/>
                </a:moveTo>
                <a:lnTo>
                  <a:pt x="164249" y="1275931"/>
                </a:lnTo>
                <a:lnTo>
                  <a:pt x="164249" y="1261872"/>
                </a:lnTo>
                <a:lnTo>
                  <a:pt x="178308" y="1261872"/>
                </a:lnTo>
                <a:lnTo>
                  <a:pt x="178308" y="1248156"/>
                </a:lnTo>
                <a:lnTo>
                  <a:pt x="164249" y="1248156"/>
                </a:lnTo>
                <a:lnTo>
                  <a:pt x="164249" y="1234097"/>
                </a:lnTo>
                <a:lnTo>
                  <a:pt x="150533" y="1234097"/>
                </a:lnTo>
                <a:lnTo>
                  <a:pt x="150533" y="1248156"/>
                </a:lnTo>
                <a:lnTo>
                  <a:pt x="136474" y="1248156"/>
                </a:lnTo>
                <a:lnTo>
                  <a:pt x="136474" y="1261872"/>
                </a:lnTo>
                <a:lnTo>
                  <a:pt x="150533" y="1261872"/>
                </a:lnTo>
                <a:lnTo>
                  <a:pt x="150533" y="1275931"/>
                </a:lnTo>
                <a:close/>
                <a:moveTo>
                  <a:pt x="219113" y="1138771"/>
                </a:moveTo>
                <a:lnTo>
                  <a:pt x="232829" y="1138771"/>
                </a:lnTo>
                <a:lnTo>
                  <a:pt x="232829" y="1124712"/>
                </a:lnTo>
                <a:lnTo>
                  <a:pt x="246888" y="1124712"/>
                </a:lnTo>
                <a:lnTo>
                  <a:pt x="246888" y="1110996"/>
                </a:lnTo>
                <a:lnTo>
                  <a:pt x="232829" y="1110996"/>
                </a:lnTo>
                <a:lnTo>
                  <a:pt x="232829" y="1096937"/>
                </a:lnTo>
                <a:lnTo>
                  <a:pt x="219113" y="1096937"/>
                </a:lnTo>
                <a:lnTo>
                  <a:pt x="219113" y="1110996"/>
                </a:lnTo>
                <a:lnTo>
                  <a:pt x="205054" y="1110996"/>
                </a:lnTo>
                <a:lnTo>
                  <a:pt x="205054" y="1124712"/>
                </a:lnTo>
                <a:lnTo>
                  <a:pt x="219113" y="1124712"/>
                </a:lnTo>
                <a:lnTo>
                  <a:pt x="219113" y="1138771"/>
                </a:lnTo>
                <a:close/>
                <a:moveTo>
                  <a:pt x="216713" y="1693926"/>
                </a:moveTo>
                <a:lnTo>
                  <a:pt x="235229" y="1693926"/>
                </a:lnTo>
                <a:lnTo>
                  <a:pt x="235229" y="1675752"/>
                </a:lnTo>
                <a:lnTo>
                  <a:pt x="253403" y="1675752"/>
                </a:lnTo>
                <a:lnTo>
                  <a:pt x="253403" y="1657236"/>
                </a:lnTo>
                <a:lnTo>
                  <a:pt x="235229" y="1657236"/>
                </a:lnTo>
                <a:lnTo>
                  <a:pt x="235229" y="1639062"/>
                </a:lnTo>
                <a:lnTo>
                  <a:pt x="216713" y="1639062"/>
                </a:lnTo>
                <a:lnTo>
                  <a:pt x="216713" y="1657236"/>
                </a:lnTo>
                <a:lnTo>
                  <a:pt x="198539" y="1657236"/>
                </a:lnTo>
                <a:lnTo>
                  <a:pt x="198539" y="1675752"/>
                </a:lnTo>
                <a:lnTo>
                  <a:pt x="216713" y="1675752"/>
                </a:lnTo>
                <a:lnTo>
                  <a:pt x="216713" y="1693926"/>
                </a:lnTo>
                <a:close/>
                <a:moveTo>
                  <a:pt x="354559" y="1143572"/>
                </a:moveTo>
                <a:lnTo>
                  <a:pt x="371704" y="1143572"/>
                </a:lnTo>
                <a:lnTo>
                  <a:pt x="371704" y="1126427"/>
                </a:lnTo>
                <a:lnTo>
                  <a:pt x="388849" y="1126427"/>
                </a:lnTo>
                <a:lnTo>
                  <a:pt x="388849" y="1109282"/>
                </a:lnTo>
                <a:lnTo>
                  <a:pt x="371704" y="1109282"/>
                </a:lnTo>
                <a:lnTo>
                  <a:pt x="371704" y="1092137"/>
                </a:lnTo>
                <a:lnTo>
                  <a:pt x="354559" y="1092137"/>
                </a:lnTo>
                <a:lnTo>
                  <a:pt x="354559" y="1109282"/>
                </a:lnTo>
                <a:lnTo>
                  <a:pt x="337414" y="1109282"/>
                </a:lnTo>
                <a:lnTo>
                  <a:pt x="337414" y="1126427"/>
                </a:lnTo>
                <a:lnTo>
                  <a:pt x="354559" y="1126427"/>
                </a:lnTo>
                <a:lnTo>
                  <a:pt x="354559" y="1143572"/>
                </a:lnTo>
                <a:close/>
                <a:moveTo>
                  <a:pt x="217742" y="1417206"/>
                </a:moveTo>
                <a:lnTo>
                  <a:pt x="234201" y="1417206"/>
                </a:lnTo>
                <a:lnTo>
                  <a:pt x="234201" y="1400404"/>
                </a:lnTo>
                <a:lnTo>
                  <a:pt x="251003" y="1400404"/>
                </a:lnTo>
                <a:lnTo>
                  <a:pt x="251003" y="1383944"/>
                </a:lnTo>
                <a:lnTo>
                  <a:pt x="234201" y="1383944"/>
                </a:lnTo>
                <a:lnTo>
                  <a:pt x="234201" y="1367142"/>
                </a:lnTo>
                <a:lnTo>
                  <a:pt x="217742" y="1367142"/>
                </a:lnTo>
                <a:lnTo>
                  <a:pt x="217742" y="1383944"/>
                </a:lnTo>
                <a:lnTo>
                  <a:pt x="200939" y="1383944"/>
                </a:lnTo>
                <a:lnTo>
                  <a:pt x="200939" y="1400404"/>
                </a:lnTo>
                <a:lnTo>
                  <a:pt x="217742" y="1400404"/>
                </a:lnTo>
                <a:lnTo>
                  <a:pt x="217742" y="1417206"/>
                </a:lnTo>
                <a:close/>
                <a:moveTo>
                  <a:pt x="284950" y="1558138"/>
                </a:moveTo>
                <a:lnTo>
                  <a:pt x="304152" y="1558138"/>
                </a:lnTo>
                <a:lnTo>
                  <a:pt x="304152" y="1538935"/>
                </a:lnTo>
                <a:lnTo>
                  <a:pt x="323355" y="1538935"/>
                </a:lnTo>
                <a:lnTo>
                  <a:pt x="323355" y="1519733"/>
                </a:lnTo>
                <a:lnTo>
                  <a:pt x="304152" y="1519733"/>
                </a:lnTo>
                <a:lnTo>
                  <a:pt x="304152" y="1500530"/>
                </a:lnTo>
                <a:lnTo>
                  <a:pt x="284950" y="1500530"/>
                </a:lnTo>
                <a:lnTo>
                  <a:pt x="284950" y="1519733"/>
                </a:lnTo>
                <a:lnTo>
                  <a:pt x="265748" y="1519733"/>
                </a:lnTo>
                <a:lnTo>
                  <a:pt x="265748" y="1538935"/>
                </a:lnTo>
                <a:lnTo>
                  <a:pt x="284950" y="1538935"/>
                </a:lnTo>
                <a:lnTo>
                  <a:pt x="284950" y="1558138"/>
                </a:lnTo>
                <a:close/>
                <a:moveTo>
                  <a:pt x="356273" y="863765"/>
                </a:moveTo>
                <a:lnTo>
                  <a:pt x="369989" y="863765"/>
                </a:lnTo>
                <a:lnTo>
                  <a:pt x="369989" y="850392"/>
                </a:lnTo>
                <a:lnTo>
                  <a:pt x="383362" y="850392"/>
                </a:lnTo>
                <a:lnTo>
                  <a:pt x="383362" y="836676"/>
                </a:lnTo>
                <a:lnTo>
                  <a:pt x="369989" y="836676"/>
                </a:lnTo>
                <a:lnTo>
                  <a:pt x="369989" y="823303"/>
                </a:lnTo>
                <a:lnTo>
                  <a:pt x="356273" y="823303"/>
                </a:lnTo>
                <a:lnTo>
                  <a:pt x="356273" y="836676"/>
                </a:lnTo>
                <a:lnTo>
                  <a:pt x="342900" y="836676"/>
                </a:lnTo>
                <a:lnTo>
                  <a:pt x="342900" y="850392"/>
                </a:lnTo>
                <a:lnTo>
                  <a:pt x="356273" y="850392"/>
                </a:lnTo>
                <a:lnTo>
                  <a:pt x="356273" y="863765"/>
                </a:lnTo>
                <a:close/>
                <a:moveTo>
                  <a:pt x="1105510" y="742036"/>
                </a:moveTo>
                <a:lnTo>
                  <a:pt x="1129513" y="742036"/>
                </a:lnTo>
                <a:lnTo>
                  <a:pt x="1129513" y="718376"/>
                </a:lnTo>
                <a:lnTo>
                  <a:pt x="1153173" y="718376"/>
                </a:lnTo>
                <a:lnTo>
                  <a:pt x="1153173" y="694373"/>
                </a:lnTo>
                <a:lnTo>
                  <a:pt x="1129513" y="694373"/>
                </a:lnTo>
                <a:lnTo>
                  <a:pt x="1129513" y="670712"/>
                </a:lnTo>
                <a:lnTo>
                  <a:pt x="1105510" y="670712"/>
                </a:lnTo>
                <a:lnTo>
                  <a:pt x="1105510" y="694373"/>
                </a:lnTo>
                <a:lnTo>
                  <a:pt x="1081849" y="694373"/>
                </a:lnTo>
                <a:lnTo>
                  <a:pt x="1081849" y="718376"/>
                </a:lnTo>
                <a:lnTo>
                  <a:pt x="1105510" y="718376"/>
                </a:lnTo>
                <a:lnTo>
                  <a:pt x="1105510" y="742036"/>
                </a:lnTo>
                <a:close/>
                <a:moveTo>
                  <a:pt x="2432876" y="532524"/>
                </a:moveTo>
                <a:lnTo>
                  <a:pt x="2408187" y="532524"/>
                </a:lnTo>
                <a:lnTo>
                  <a:pt x="2408187" y="556870"/>
                </a:lnTo>
                <a:lnTo>
                  <a:pt x="2383841" y="556870"/>
                </a:lnTo>
                <a:lnTo>
                  <a:pt x="2383841" y="581558"/>
                </a:lnTo>
                <a:lnTo>
                  <a:pt x="2408187" y="581558"/>
                </a:lnTo>
                <a:lnTo>
                  <a:pt x="2408187" y="605904"/>
                </a:lnTo>
                <a:lnTo>
                  <a:pt x="2432876" y="605904"/>
                </a:lnTo>
                <a:lnTo>
                  <a:pt x="2432876" y="581558"/>
                </a:lnTo>
                <a:lnTo>
                  <a:pt x="2457221" y="581558"/>
                </a:lnTo>
                <a:lnTo>
                  <a:pt x="2457221" y="556870"/>
                </a:lnTo>
                <a:lnTo>
                  <a:pt x="2432876" y="556870"/>
                </a:lnTo>
                <a:lnTo>
                  <a:pt x="2432876" y="532524"/>
                </a:lnTo>
                <a:close/>
                <a:moveTo>
                  <a:pt x="425196" y="725919"/>
                </a:moveTo>
                <a:lnTo>
                  <a:pt x="438226" y="725919"/>
                </a:lnTo>
                <a:lnTo>
                  <a:pt x="438226" y="712889"/>
                </a:lnTo>
                <a:lnTo>
                  <a:pt x="451256" y="712889"/>
                </a:lnTo>
                <a:lnTo>
                  <a:pt x="451256" y="699859"/>
                </a:lnTo>
                <a:lnTo>
                  <a:pt x="438226" y="699859"/>
                </a:lnTo>
                <a:lnTo>
                  <a:pt x="438226" y="686829"/>
                </a:lnTo>
                <a:lnTo>
                  <a:pt x="425196" y="686829"/>
                </a:lnTo>
                <a:lnTo>
                  <a:pt x="425196" y="699859"/>
                </a:lnTo>
                <a:lnTo>
                  <a:pt x="412166" y="699859"/>
                </a:lnTo>
                <a:lnTo>
                  <a:pt x="412166" y="712889"/>
                </a:lnTo>
                <a:lnTo>
                  <a:pt x="425196" y="712889"/>
                </a:lnTo>
                <a:lnTo>
                  <a:pt x="425196" y="725919"/>
                </a:lnTo>
                <a:close/>
                <a:moveTo>
                  <a:pt x="488975" y="1426121"/>
                </a:moveTo>
                <a:lnTo>
                  <a:pt x="511607" y="1426121"/>
                </a:lnTo>
                <a:lnTo>
                  <a:pt x="511607" y="1403490"/>
                </a:lnTo>
                <a:lnTo>
                  <a:pt x="534238" y="1403490"/>
                </a:lnTo>
                <a:lnTo>
                  <a:pt x="534238" y="1380858"/>
                </a:lnTo>
                <a:lnTo>
                  <a:pt x="511607" y="1380858"/>
                </a:lnTo>
                <a:lnTo>
                  <a:pt x="511607" y="1358227"/>
                </a:lnTo>
                <a:lnTo>
                  <a:pt x="488975" y="1358227"/>
                </a:lnTo>
                <a:lnTo>
                  <a:pt x="488975" y="1380858"/>
                </a:lnTo>
                <a:lnTo>
                  <a:pt x="466344" y="1380858"/>
                </a:lnTo>
                <a:lnTo>
                  <a:pt x="466344" y="1403490"/>
                </a:lnTo>
                <a:lnTo>
                  <a:pt x="488975" y="1403490"/>
                </a:lnTo>
                <a:lnTo>
                  <a:pt x="488975" y="1426121"/>
                </a:lnTo>
                <a:close/>
                <a:moveTo>
                  <a:pt x="420052" y="1838287"/>
                </a:moveTo>
                <a:lnTo>
                  <a:pt x="443370" y="1838287"/>
                </a:lnTo>
                <a:lnTo>
                  <a:pt x="443370" y="1815313"/>
                </a:lnTo>
                <a:lnTo>
                  <a:pt x="466344" y="1815313"/>
                </a:lnTo>
                <a:lnTo>
                  <a:pt x="466344" y="1791995"/>
                </a:lnTo>
                <a:lnTo>
                  <a:pt x="443370" y="1791995"/>
                </a:lnTo>
                <a:lnTo>
                  <a:pt x="443370" y="1769021"/>
                </a:lnTo>
                <a:lnTo>
                  <a:pt x="420052" y="1769021"/>
                </a:lnTo>
                <a:lnTo>
                  <a:pt x="420052" y="1791995"/>
                </a:lnTo>
                <a:lnTo>
                  <a:pt x="397078" y="1791995"/>
                </a:lnTo>
                <a:lnTo>
                  <a:pt x="397078" y="1815313"/>
                </a:lnTo>
                <a:lnTo>
                  <a:pt x="420052" y="1815313"/>
                </a:lnTo>
                <a:lnTo>
                  <a:pt x="420052" y="1838287"/>
                </a:lnTo>
                <a:close/>
                <a:moveTo>
                  <a:pt x="423139" y="1006069"/>
                </a:moveTo>
                <a:lnTo>
                  <a:pt x="440284" y="1006069"/>
                </a:lnTo>
                <a:lnTo>
                  <a:pt x="440284" y="989267"/>
                </a:lnTo>
                <a:lnTo>
                  <a:pt x="457086" y="989267"/>
                </a:lnTo>
                <a:lnTo>
                  <a:pt x="457086" y="972122"/>
                </a:lnTo>
                <a:lnTo>
                  <a:pt x="440284" y="972122"/>
                </a:lnTo>
                <a:lnTo>
                  <a:pt x="440284" y="955319"/>
                </a:lnTo>
                <a:lnTo>
                  <a:pt x="423139" y="955319"/>
                </a:lnTo>
                <a:lnTo>
                  <a:pt x="423139" y="972122"/>
                </a:lnTo>
                <a:lnTo>
                  <a:pt x="406336" y="972122"/>
                </a:lnTo>
                <a:lnTo>
                  <a:pt x="406336" y="989267"/>
                </a:lnTo>
                <a:lnTo>
                  <a:pt x="423139" y="989267"/>
                </a:lnTo>
                <a:lnTo>
                  <a:pt x="423139" y="1006069"/>
                </a:lnTo>
                <a:close/>
                <a:moveTo>
                  <a:pt x="420738" y="1562595"/>
                </a:moveTo>
                <a:lnTo>
                  <a:pt x="442684" y="1562595"/>
                </a:lnTo>
                <a:lnTo>
                  <a:pt x="442684" y="1540307"/>
                </a:lnTo>
                <a:lnTo>
                  <a:pt x="464972" y="1540307"/>
                </a:lnTo>
                <a:lnTo>
                  <a:pt x="464972" y="1518361"/>
                </a:lnTo>
                <a:lnTo>
                  <a:pt x="442684" y="1518361"/>
                </a:lnTo>
                <a:lnTo>
                  <a:pt x="442684" y="1496073"/>
                </a:lnTo>
                <a:lnTo>
                  <a:pt x="420738" y="1496073"/>
                </a:lnTo>
                <a:lnTo>
                  <a:pt x="420738" y="1518361"/>
                </a:lnTo>
                <a:lnTo>
                  <a:pt x="398450" y="1518361"/>
                </a:lnTo>
                <a:lnTo>
                  <a:pt x="398450" y="1540307"/>
                </a:lnTo>
                <a:lnTo>
                  <a:pt x="420738" y="1540307"/>
                </a:lnTo>
                <a:lnTo>
                  <a:pt x="420738" y="1562595"/>
                </a:lnTo>
                <a:close/>
                <a:moveTo>
                  <a:pt x="421767" y="1284846"/>
                </a:moveTo>
                <a:lnTo>
                  <a:pt x="441655" y="1284846"/>
                </a:lnTo>
                <a:lnTo>
                  <a:pt x="441655" y="1264958"/>
                </a:lnTo>
                <a:lnTo>
                  <a:pt x="461543" y="1264958"/>
                </a:lnTo>
                <a:lnTo>
                  <a:pt x="461543" y="1245070"/>
                </a:lnTo>
                <a:lnTo>
                  <a:pt x="441655" y="1245070"/>
                </a:lnTo>
                <a:lnTo>
                  <a:pt x="441655" y="1225182"/>
                </a:lnTo>
                <a:lnTo>
                  <a:pt x="421767" y="1225182"/>
                </a:lnTo>
                <a:lnTo>
                  <a:pt x="421767" y="1245070"/>
                </a:lnTo>
                <a:lnTo>
                  <a:pt x="401879" y="1245070"/>
                </a:lnTo>
                <a:lnTo>
                  <a:pt x="401879" y="1264958"/>
                </a:lnTo>
                <a:lnTo>
                  <a:pt x="421767" y="1264958"/>
                </a:lnTo>
                <a:lnTo>
                  <a:pt x="421767" y="1284846"/>
                </a:lnTo>
                <a:close/>
                <a:moveTo>
                  <a:pt x="492061" y="868223"/>
                </a:moveTo>
                <a:lnTo>
                  <a:pt x="508521" y="868223"/>
                </a:lnTo>
                <a:lnTo>
                  <a:pt x="508521" y="851764"/>
                </a:lnTo>
                <a:lnTo>
                  <a:pt x="524980" y="851764"/>
                </a:lnTo>
                <a:lnTo>
                  <a:pt x="524980" y="835304"/>
                </a:lnTo>
                <a:lnTo>
                  <a:pt x="508521" y="835304"/>
                </a:lnTo>
                <a:lnTo>
                  <a:pt x="508521" y="818845"/>
                </a:lnTo>
                <a:lnTo>
                  <a:pt x="492061" y="818845"/>
                </a:lnTo>
                <a:lnTo>
                  <a:pt x="492061" y="835304"/>
                </a:lnTo>
                <a:lnTo>
                  <a:pt x="475602" y="835304"/>
                </a:lnTo>
                <a:lnTo>
                  <a:pt x="475602" y="851764"/>
                </a:lnTo>
                <a:lnTo>
                  <a:pt x="492061" y="851764"/>
                </a:lnTo>
                <a:lnTo>
                  <a:pt x="492061" y="868223"/>
                </a:lnTo>
                <a:close/>
                <a:moveTo>
                  <a:pt x="1931899" y="183109"/>
                </a:moveTo>
                <a:lnTo>
                  <a:pt x="1949044" y="183109"/>
                </a:lnTo>
                <a:lnTo>
                  <a:pt x="1949044" y="166307"/>
                </a:lnTo>
                <a:lnTo>
                  <a:pt x="1965846" y="166307"/>
                </a:lnTo>
                <a:lnTo>
                  <a:pt x="1965846" y="149162"/>
                </a:lnTo>
                <a:lnTo>
                  <a:pt x="1949044" y="149162"/>
                </a:lnTo>
                <a:lnTo>
                  <a:pt x="1949044" y="132359"/>
                </a:lnTo>
                <a:lnTo>
                  <a:pt x="1931899" y="132359"/>
                </a:lnTo>
                <a:lnTo>
                  <a:pt x="1931899" y="149162"/>
                </a:lnTo>
                <a:lnTo>
                  <a:pt x="1915096" y="149162"/>
                </a:lnTo>
                <a:lnTo>
                  <a:pt x="1915096" y="166307"/>
                </a:lnTo>
                <a:lnTo>
                  <a:pt x="1931899" y="166307"/>
                </a:lnTo>
                <a:lnTo>
                  <a:pt x="1931899" y="183109"/>
                </a:lnTo>
                <a:close/>
                <a:moveTo>
                  <a:pt x="1999107" y="325069"/>
                </a:moveTo>
                <a:lnTo>
                  <a:pt x="2018995" y="325069"/>
                </a:lnTo>
                <a:lnTo>
                  <a:pt x="2018995" y="304838"/>
                </a:lnTo>
                <a:lnTo>
                  <a:pt x="2039227" y="304838"/>
                </a:lnTo>
                <a:lnTo>
                  <a:pt x="2039227" y="284950"/>
                </a:lnTo>
                <a:lnTo>
                  <a:pt x="2018995" y="284950"/>
                </a:lnTo>
                <a:lnTo>
                  <a:pt x="2018995" y="264719"/>
                </a:lnTo>
                <a:lnTo>
                  <a:pt x="1999107" y="264719"/>
                </a:lnTo>
                <a:lnTo>
                  <a:pt x="1999107" y="284950"/>
                </a:lnTo>
                <a:lnTo>
                  <a:pt x="1978876" y="284950"/>
                </a:lnTo>
                <a:lnTo>
                  <a:pt x="1978876" y="304838"/>
                </a:lnTo>
                <a:lnTo>
                  <a:pt x="1999107" y="304838"/>
                </a:lnTo>
                <a:lnTo>
                  <a:pt x="1999107" y="325069"/>
                </a:lnTo>
                <a:close/>
                <a:moveTo>
                  <a:pt x="2136267" y="324726"/>
                </a:moveTo>
                <a:lnTo>
                  <a:pt x="2156155" y="324726"/>
                </a:lnTo>
                <a:lnTo>
                  <a:pt x="2156155" y="304838"/>
                </a:lnTo>
                <a:lnTo>
                  <a:pt x="2176043" y="304838"/>
                </a:lnTo>
                <a:lnTo>
                  <a:pt x="2176043" y="284950"/>
                </a:lnTo>
                <a:lnTo>
                  <a:pt x="2156155" y="284950"/>
                </a:lnTo>
                <a:lnTo>
                  <a:pt x="2156155" y="265062"/>
                </a:lnTo>
                <a:lnTo>
                  <a:pt x="2136267" y="265062"/>
                </a:lnTo>
                <a:lnTo>
                  <a:pt x="2136267" y="284950"/>
                </a:lnTo>
                <a:lnTo>
                  <a:pt x="2116379" y="284950"/>
                </a:lnTo>
                <a:lnTo>
                  <a:pt x="2116379" y="304838"/>
                </a:lnTo>
                <a:lnTo>
                  <a:pt x="2136267" y="304838"/>
                </a:lnTo>
                <a:lnTo>
                  <a:pt x="2136267" y="324726"/>
                </a:lnTo>
                <a:close/>
                <a:moveTo>
                  <a:pt x="2065972" y="466687"/>
                </a:moveTo>
                <a:lnTo>
                  <a:pt x="2089290" y="466687"/>
                </a:lnTo>
                <a:lnTo>
                  <a:pt x="2089290" y="443713"/>
                </a:lnTo>
                <a:lnTo>
                  <a:pt x="2112264" y="443713"/>
                </a:lnTo>
                <a:lnTo>
                  <a:pt x="2112264" y="420395"/>
                </a:lnTo>
                <a:lnTo>
                  <a:pt x="2089290" y="420395"/>
                </a:lnTo>
                <a:lnTo>
                  <a:pt x="2089290" y="397421"/>
                </a:lnTo>
                <a:lnTo>
                  <a:pt x="2065972" y="397421"/>
                </a:lnTo>
                <a:lnTo>
                  <a:pt x="2065972" y="420395"/>
                </a:lnTo>
                <a:lnTo>
                  <a:pt x="2042998" y="420395"/>
                </a:lnTo>
                <a:lnTo>
                  <a:pt x="2042998" y="443713"/>
                </a:lnTo>
                <a:lnTo>
                  <a:pt x="2065972" y="443713"/>
                </a:lnTo>
                <a:lnTo>
                  <a:pt x="2065972" y="466687"/>
                </a:lnTo>
                <a:close/>
                <a:moveTo>
                  <a:pt x="2069059" y="183109"/>
                </a:moveTo>
                <a:lnTo>
                  <a:pt x="2086204" y="183109"/>
                </a:lnTo>
                <a:lnTo>
                  <a:pt x="2086204" y="166307"/>
                </a:lnTo>
                <a:lnTo>
                  <a:pt x="2103006" y="166307"/>
                </a:lnTo>
                <a:lnTo>
                  <a:pt x="2103006" y="149162"/>
                </a:lnTo>
                <a:lnTo>
                  <a:pt x="2086204" y="149162"/>
                </a:lnTo>
                <a:lnTo>
                  <a:pt x="2086204" y="132359"/>
                </a:lnTo>
                <a:lnTo>
                  <a:pt x="2069059" y="132359"/>
                </a:lnTo>
                <a:lnTo>
                  <a:pt x="2069059" y="149162"/>
                </a:lnTo>
                <a:lnTo>
                  <a:pt x="2052256" y="149162"/>
                </a:lnTo>
                <a:lnTo>
                  <a:pt x="2052256" y="166307"/>
                </a:lnTo>
                <a:lnTo>
                  <a:pt x="2069059" y="166307"/>
                </a:lnTo>
                <a:lnTo>
                  <a:pt x="2069059" y="183109"/>
                </a:lnTo>
                <a:close/>
                <a:moveTo>
                  <a:pt x="1791652" y="467030"/>
                </a:moveTo>
                <a:lnTo>
                  <a:pt x="1814970" y="467030"/>
                </a:lnTo>
                <a:lnTo>
                  <a:pt x="1814970" y="443713"/>
                </a:lnTo>
                <a:lnTo>
                  <a:pt x="1838287" y="443713"/>
                </a:lnTo>
                <a:lnTo>
                  <a:pt x="1838287" y="420395"/>
                </a:lnTo>
                <a:lnTo>
                  <a:pt x="1814970" y="420395"/>
                </a:lnTo>
                <a:lnTo>
                  <a:pt x="1814970" y="397078"/>
                </a:lnTo>
                <a:lnTo>
                  <a:pt x="1791652" y="397078"/>
                </a:lnTo>
                <a:lnTo>
                  <a:pt x="1791652" y="420395"/>
                </a:lnTo>
                <a:lnTo>
                  <a:pt x="1768335" y="420395"/>
                </a:lnTo>
                <a:lnTo>
                  <a:pt x="1768335" y="443713"/>
                </a:lnTo>
                <a:lnTo>
                  <a:pt x="1791652" y="443713"/>
                </a:lnTo>
                <a:lnTo>
                  <a:pt x="1791652" y="467030"/>
                </a:lnTo>
                <a:close/>
                <a:moveTo>
                  <a:pt x="1794739" y="183109"/>
                </a:moveTo>
                <a:lnTo>
                  <a:pt x="1811884" y="183109"/>
                </a:lnTo>
                <a:lnTo>
                  <a:pt x="1811884" y="166307"/>
                </a:lnTo>
                <a:lnTo>
                  <a:pt x="1828686" y="166307"/>
                </a:lnTo>
                <a:lnTo>
                  <a:pt x="1828686" y="149162"/>
                </a:lnTo>
                <a:lnTo>
                  <a:pt x="1811884" y="149162"/>
                </a:lnTo>
                <a:lnTo>
                  <a:pt x="1811884" y="132359"/>
                </a:lnTo>
                <a:lnTo>
                  <a:pt x="1794739" y="132359"/>
                </a:lnTo>
                <a:lnTo>
                  <a:pt x="1794739" y="149162"/>
                </a:lnTo>
                <a:lnTo>
                  <a:pt x="1777936" y="149162"/>
                </a:lnTo>
                <a:lnTo>
                  <a:pt x="1777936" y="166307"/>
                </a:lnTo>
                <a:lnTo>
                  <a:pt x="1794739" y="166307"/>
                </a:lnTo>
                <a:lnTo>
                  <a:pt x="1794739" y="183109"/>
                </a:lnTo>
                <a:close/>
                <a:moveTo>
                  <a:pt x="1928812" y="467030"/>
                </a:moveTo>
                <a:lnTo>
                  <a:pt x="1952130" y="467030"/>
                </a:lnTo>
                <a:lnTo>
                  <a:pt x="1952130" y="443713"/>
                </a:lnTo>
                <a:lnTo>
                  <a:pt x="1975447" y="443713"/>
                </a:lnTo>
                <a:lnTo>
                  <a:pt x="1975447" y="420395"/>
                </a:lnTo>
                <a:lnTo>
                  <a:pt x="1952130" y="420395"/>
                </a:lnTo>
                <a:lnTo>
                  <a:pt x="1952130" y="397078"/>
                </a:lnTo>
                <a:lnTo>
                  <a:pt x="1928812" y="397078"/>
                </a:lnTo>
                <a:lnTo>
                  <a:pt x="1928812" y="420395"/>
                </a:lnTo>
                <a:lnTo>
                  <a:pt x="1905495" y="420395"/>
                </a:lnTo>
                <a:lnTo>
                  <a:pt x="1905495" y="443713"/>
                </a:lnTo>
                <a:lnTo>
                  <a:pt x="1928812" y="443713"/>
                </a:lnTo>
                <a:lnTo>
                  <a:pt x="1928812" y="467030"/>
                </a:lnTo>
                <a:close/>
                <a:moveTo>
                  <a:pt x="1861604" y="325412"/>
                </a:moveTo>
                <a:lnTo>
                  <a:pt x="1882178" y="325412"/>
                </a:lnTo>
                <a:lnTo>
                  <a:pt x="1882178" y="305181"/>
                </a:lnTo>
                <a:lnTo>
                  <a:pt x="1902409" y="305181"/>
                </a:lnTo>
                <a:lnTo>
                  <a:pt x="1902409" y="284607"/>
                </a:lnTo>
                <a:lnTo>
                  <a:pt x="1882178" y="284607"/>
                </a:lnTo>
                <a:lnTo>
                  <a:pt x="1882178" y="264376"/>
                </a:lnTo>
                <a:lnTo>
                  <a:pt x="1861604" y="264376"/>
                </a:lnTo>
                <a:lnTo>
                  <a:pt x="1861604" y="284607"/>
                </a:lnTo>
                <a:lnTo>
                  <a:pt x="1841373" y="284607"/>
                </a:lnTo>
                <a:lnTo>
                  <a:pt x="1841373" y="305181"/>
                </a:lnTo>
                <a:lnTo>
                  <a:pt x="1861604" y="305181"/>
                </a:lnTo>
                <a:lnTo>
                  <a:pt x="1861604" y="325412"/>
                </a:lnTo>
                <a:close/>
                <a:moveTo>
                  <a:pt x="1865033" y="40805"/>
                </a:moveTo>
                <a:lnTo>
                  <a:pt x="1878749" y="40805"/>
                </a:lnTo>
                <a:lnTo>
                  <a:pt x="1878749" y="27432"/>
                </a:lnTo>
                <a:lnTo>
                  <a:pt x="1892122" y="27432"/>
                </a:lnTo>
                <a:lnTo>
                  <a:pt x="1892122" y="13716"/>
                </a:lnTo>
                <a:lnTo>
                  <a:pt x="1878749" y="13716"/>
                </a:lnTo>
                <a:lnTo>
                  <a:pt x="1878749" y="343"/>
                </a:lnTo>
                <a:lnTo>
                  <a:pt x="1865033" y="343"/>
                </a:lnTo>
                <a:lnTo>
                  <a:pt x="1865033" y="13716"/>
                </a:lnTo>
                <a:lnTo>
                  <a:pt x="1851660" y="13716"/>
                </a:lnTo>
                <a:lnTo>
                  <a:pt x="1851660" y="27432"/>
                </a:lnTo>
                <a:lnTo>
                  <a:pt x="1865033" y="27432"/>
                </a:lnTo>
                <a:lnTo>
                  <a:pt x="1865033" y="40805"/>
                </a:lnTo>
                <a:close/>
                <a:moveTo>
                  <a:pt x="2002193" y="41148"/>
                </a:moveTo>
                <a:lnTo>
                  <a:pt x="2015909" y="41148"/>
                </a:lnTo>
                <a:lnTo>
                  <a:pt x="2015909" y="27432"/>
                </a:lnTo>
                <a:lnTo>
                  <a:pt x="2029625" y="27432"/>
                </a:lnTo>
                <a:lnTo>
                  <a:pt x="2029625" y="13716"/>
                </a:lnTo>
                <a:lnTo>
                  <a:pt x="2015909" y="13716"/>
                </a:lnTo>
                <a:lnTo>
                  <a:pt x="2015909" y="0"/>
                </a:lnTo>
                <a:lnTo>
                  <a:pt x="2002193" y="0"/>
                </a:lnTo>
                <a:lnTo>
                  <a:pt x="2002193" y="13716"/>
                </a:lnTo>
                <a:lnTo>
                  <a:pt x="1988477" y="13716"/>
                </a:lnTo>
                <a:lnTo>
                  <a:pt x="1988477" y="27432"/>
                </a:lnTo>
                <a:lnTo>
                  <a:pt x="2002193" y="27432"/>
                </a:lnTo>
                <a:lnTo>
                  <a:pt x="2002193" y="41148"/>
                </a:lnTo>
                <a:close/>
                <a:moveTo>
                  <a:pt x="2344064" y="181394"/>
                </a:moveTo>
                <a:lnTo>
                  <a:pt x="2359838" y="181394"/>
                </a:lnTo>
                <a:lnTo>
                  <a:pt x="2359838" y="165621"/>
                </a:lnTo>
                <a:lnTo>
                  <a:pt x="2375611" y="165621"/>
                </a:lnTo>
                <a:lnTo>
                  <a:pt x="2375611" y="149847"/>
                </a:lnTo>
                <a:lnTo>
                  <a:pt x="2359838" y="149847"/>
                </a:lnTo>
                <a:lnTo>
                  <a:pt x="2359838" y="134074"/>
                </a:lnTo>
                <a:lnTo>
                  <a:pt x="2344064" y="134074"/>
                </a:lnTo>
                <a:lnTo>
                  <a:pt x="2344064" y="149847"/>
                </a:lnTo>
                <a:lnTo>
                  <a:pt x="2328291" y="149847"/>
                </a:lnTo>
                <a:lnTo>
                  <a:pt x="2328291" y="165621"/>
                </a:lnTo>
                <a:lnTo>
                  <a:pt x="2344064" y="165621"/>
                </a:lnTo>
                <a:lnTo>
                  <a:pt x="2344064" y="181394"/>
                </a:lnTo>
                <a:close/>
                <a:moveTo>
                  <a:pt x="1108253" y="459829"/>
                </a:moveTo>
                <a:lnTo>
                  <a:pt x="1126769" y="459829"/>
                </a:lnTo>
                <a:lnTo>
                  <a:pt x="1126769" y="441312"/>
                </a:lnTo>
                <a:lnTo>
                  <a:pt x="1145286" y="441312"/>
                </a:lnTo>
                <a:lnTo>
                  <a:pt x="1145286" y="422796"/>
                </a:lnTo>
                <a:lnTo>
                  <a:pt x="1126769" y="422796"/>
                </a:lnTo>
                <a:lnTo>
                  <a:pt x="1126769" y="404279"/>
                </a:lnTo>
                <a:lnTo>
                  <a:pt x="1108253" y="404279"/>
                </a:lnTo>
                <a:lnTo>
                  <a:pt x="1108253" y="422796"/>
                </a:lnTo>
                <a:lnTo>
                  <a:pt x="1089736" y="422796"/>
                </a:lnTo>
                <a:lnTo>
                  <a:pt x="1089736" y="441312"/>
                </a:lnTo>
                <a:lnTo>
                  <a:pt x="1108253" y="441312"/>
                </a:lnTo>
                <a:lnTo>
                  <a:pt x="1108253" y="459829"/>
                </a:lnTo>
                <a:close/>
                <a:moveTo>
                  <a:pt x="2414359" y="38748"/>
                </a:moveTo>
                <a:lnTo>
                  <a:pt x="2426704" y="38748"/>
                </a:lnTo>
                <a:lnTo>
                  <a:pt x="2426704" y="26746"/>
                </a:lnTo>
                <a:lnTo>
                  <a:pt x="2438705" y="26746"/>
                </a:lnTo>
                <a:lnTo>
                  <a:pt x="2438705" y="14402"/>
                </a:lnTo>
                <a:lnTo>
                  <a:pt x="2426704" y="14402"/>
                </a:lnTo>
                <a:lnTo>
                  <a:pt x="2426704" y="2400"/>
                </a:lnTo>
                <a:lnTo>
                  <a:pt x="2414359" y="2400"/>
                </a:lnTo>
                <a:lnTo>
                  <a:pt x="2414359" y="14402"/>
                </a:lnTo>
                <a:lnTo>
                  <a:pt x="2402357" y="14402"/>
                </a:lnTo>
                <a:lnTo>
                  <a:pt x="2402357" y="26746"/>
                </a:lnTo>
                <a:lnTo>
                  <a:pt x="2414359" y="26746"/>
                </a:lnTo>
                <a:lnTo>
                  <a:pt x="2414359" y="38748"/>
                </a:lnTo>
                <a:close/>
                <a:moveTo>
                  <a:pt x="2340979" y="465315"/>
                </a:moveTo>
                <a:lnTo>
                  <a:pt x="2362924" y="465315"/>
                </a:lnTo>
                <a:lnTo>
                  <a:pt x="2362924" y="443027"/>
                </a:lnTo>
                <a:lnTo>
                  <a:pt x="2385212" y="443027"/>
                </a:lnTo>
                <a:lnTo>
                  <a:pt x="2385212" y="421081"/>
                </a:lnTo>
                <a:lnTo>
                  <a:pt x="2362924" y="421081"/>
                </a:lnTo>
                <a:lnTo>
                  <a:pt x="2362924" y="398793"/>
                </a:lnTo>
                <a:lnTo>
                  <a:pt x="2340979" y="398793"/>
                </a:lnTo>
                <a:lnTo>
                  <a:pt x="2340979" y="421081"/>
                </a:lnTo>
                <a:lnTo>
                  <a:pt x="2318690" y="421081"/>
                </a:lnTo>
                <a:lnTo>
                  <a:pt x="2318690" y="443027"/>
                </a:lnTo>
                <a:lnTo>
                  <a:pt x="2340979" y="443027"/>
                </a:lnTo>
                <a:lnTo>
                  <a:pt x="2340979" y="465315"/>
                </a:lnTo>
                <a:close/>
                <a:moveTo>
                  <a:pt x="2203475" y="466344"/>
                </a:moveTo>
                <a:lnTo>
                  <a:pt x="2226107" y="466344"/>
                </a:lnTo>
                <a:lnTo>
                  <a:pt x="2226107" y="443370"/>
                </a:lnTo>
                <a:lnTo>
                  <a:pt x="2249081" y="443370"/>
                </a:lnTo>
                <a:lnTo>
                  <a:pt x="2249081" y="420738"/>
                </a:lnTo>
                <a:lnTo>
                  <a:pt x="2226107" y="420738"/>
                </a:lnTo>
                <a:lnTo>
                  <a:pt x="2226107" y="397764"/>
                </a:lnTo>
                <a:lnTo>
                  <a:pt x="2203475" y="397764"/>
                </a:lnTo>
                <a:lnTo>
                  <a:pt x="2203475" y="420738"/>
                </a:lnTo>
                <a:lnTo>
                  <a:pt x="2180501" y="420738"/>
                </a:lnTo>
                <a:lnTo>
                  <a:pt x="2180501" y="443370"/>
                </a:lnTo>
                <a:lnTo>
                  <a:pt x="2203475" y="443370"/>
                </a:lnTo>
                <a:lnTo>
                  <a:pt x="2203475" y="466344"/>
                </a:lnTo>
                <a:close/>
                <a:moveTo>
                  <a:pt x="2139353" y="40805"/>
                </a:moveTo>
                <a:lnTo>
                  <a:pt x="2153069" y="40805"/>
                </a:lnTo>
                <a:lnTo>
                  <a:pt x="2153069" y="27432"/>
                </a:lnTo>
                <a:lnTo>
                  <a:pt x="2166442" y="27432"/>
                </a:lnTo>
                <a:lnTo>
                  <a:pt x="2166442" y="13716"/>
                </a:lnTo>
                <a:lnTo>
                  <a:pt x="2153069" y="13716"/>
                </a:lnTo>
                <a:lnTo>
                  <a:pt x="2153069" y="343"/>
                </a:lnTo>
                <a:lnTo>
                  <a:pt x="2139353" y="343"/>
                </a:lnTo>
                <a:lnTo>
                  <a:pt x="2139353" y="13716"/>
                </a:lnTo>
                <a:lnTo>
                  <a:pt x="2125980" y="13716"/>
                </a:lnTo>
                <a:lnTo>
                  <a:pt x="2125980" y="27432"/>
                </a:lnTo>
                <a:lnTo>
                  <a:pt x="2139353" y="27432"/>
                </a:lnTo>
                <a:lnTo>
                  <a:pt x="2139353" y="40805"/>
                </a:lnTo>
                <a:close/>
                <a:moveTo>
                  <a:pt x="2206562" y="182423"/>
                </a:moveTo>
                <a:lnTo>
                  <a:pt x="2223021" y="182423"/>
                </a:lnTo>
                <a:lnTo>
                  <a:pt x="2223021" y="165964"/>
                </a:lnTo>
                <a:lnTo>
                  <a:pt x="2239480" y="165964"/>
                </a:lnTo>
                <a:lnTo>
                  <a:pt x="2239480" y="149504"/>
                </a:lnTo>
                <a:lnTo>
                  <a:pt x="2223021" y="149504"/>
                </a:lnTo>
                <a:lnTo>
                  <a:pt x="2223021" y="133045"/>
                </a:lnTo>
                <a:lnTo>
                  <a:pt x="2206562" y="133045"/>
                </a:lnTo>
                <a:lnTo>
                  <a:pt x="2206562" y="149504"/>
                </a:lnTo>
                <a:lnTo>
                  <a:pt x="2190103" y="149504"/>
                </a:lnTo>
                <a:lnTo>
                  <a:pt x="2190103" y="165964"/>
                </a:lnTo>
                <a:lnTo>
                  <a:pt x="2206562" y="165964"/>
                </a:lnTo>
                <a:lnTo>
                  <a:pt x="2206562" y="182423"/>
                </a:lnTo>
                <a:close/>
                <a:moveTo>
                  <a:pt x="2273770" y="324041"/>
                </a:moveTo>
                <a:lnTo>
                  <a:pt x="2292973" y="324041"/>
                </a:lnTo>
                <a:lnTo>
                  <a:pt x="2292973" y="304495"/>
                </a:lnTo>
                <a:lnTo>
                  <a:pt x="2312518" y="304495"/>
                </a:lnTo>
                <a:lnTo>
                  <a:pt x="2312518" y="285293"/>
                </a:lnTo>
                <a:lnTo>
                  <a:pt x="2292973" y="285293"/>
                </a:lnTo>
                <a:lnTo>
                  <a:pt x="2292973" y="265748"/>
                </a:lnTo>
                <a:lnTo>
                  <a:pt x="2273770" y="265748"/>
                </a:lnTo>
                <a:lnTo>
                  <a:pt x="2273770" y="285293"/>
                </a:lnTo>
                <a:lnTo>
                  <a:pt x="2254225" y="285293"/>
                </a:lnTo>
                <a:lnTo>
                  <a:pt x="2254225" y="304495"/>
                </a:lnTo>
                <a:lnTo>
                  <a:pt x="2273770" y="304495"/>
                </a:lnTo>
                <a:lnTo>
                  <a:pt x="2273770" y="324041"/>
                </a:lnTo>
                <a:close/>
                <a:moveTo>
                  <a:pt x="2276856" y="39776"/>
                </a:moveTo>
                <a:lnTo>
                  <a:pt x="2289886" y="39776"/>
                </a:lnTo>
                <a:lnTo>
                  <a:pt x="2289886" y="27089"/>
                </a:lnTo>
                <a:lnTo>
                  <a:pt x="2302574" y="27089"/>
                </a:lnTo>
                <a:lnTo>
                  <a:pt x="2302574" y="14059"/>
                </a:lnTo>
                <a:lnTo>
                  <a:pt x="2289886" y="14059"/>
                </a:lnTo>
                <a:lnTo>
                  <a:pt x="2289886" y="1372"/>
                </a:lnTo>
                <a:lnTo>
                  <a:pt x="2276856" y="1372"/>
                </a:lnTo>
                <a:lnTo>
                  <a:pt x="2276856" y="14059"/>
                </a:lnTo>
                <a:lnTo>
                  <a:pt x="2264169" y="14059"/>
                </a:lnTo>
                <a:lnTo>
                  <a:pt x="2264169" y="27089"/>
                </a:lnTo>
                <a:lnTo>
                  <a:pt x="2276856" y="27089"/>
                </a:lnTo>
                <a:lnTo>
                  <a:pt x="2276856" y="39776"/>
                </a:lnTo>
                <a:close/>
                <a:moveTo>
                  <a:pt x="2411273" y="323012"/>
                </a:moveTo>
                <a:lnTo>
                  <a:pt x="2429789" y="323012"/>
                </a:lnTo>
                <a:lnTo>
                  <a:pt x="2429789" y="304152"/>
                </a:lnTo>
                <a:lnTo>
                  <a:pt x="2448649" y="304152"/>
                </a:lnTo>
                <a:lnTo>
                  <a:pt x="2448649" y="285636"/>
                </a:lnTo>
                <a:lnTo>
                  <a:pt x="2429789" y="285636"/>
                </a:lnTo>
                <a:lnTo>
                  <a:pt x="2429789" y="266776"/>
                </a:lnTo>
                <a:lnTo>
                  <a:pt x="2411273" y="266776"/>
                </a:lnTo>
                <a:lnTo>
                  <a:pt x="2411273" y="285636"/>
                </a:lnTo>
                <a:lnTo>
                  <a:pt x="2392414" y="285636"/>
                </a:lnTo>
                <a:lnTo>
                  <a:pt x="2392414" y="304152"/>
                </a:lnTo>
                <a:lnTo>
                  <a:pt x="2411273" y="304152"/>
                </a:lnTo>
                <a:lnTo>
                  <a:pt x="2411273" y="323012"/>
                </a:lnTo>
                <a:close/>
                <a:moveTo>
                  <a:pt x="1314336" y="321297"/>
                </a:moveTo>
                <a:lnTo>
                  <a:pt x="1332166" y="321297"/>
                </a:lnTo>
                <a:lnTo>
                  <a:pt x="1332166" y="303809"/>
                </a:lnTo>
                <a:lnTo>
                  <a:pt x="1349654" y="303809"/>
                </a:lnTo>
                <a:lnTo>
                  <a:pt x="1349654" y="285979"/>
                </a:lnTo>
                <a:lnTo>
                  <a:pt x="1332166" y="285979"/>
                </a:lnTo>
                <a:lnTo>
                  <a:pt x="1332166" y="268491"/>
                </a:lnTo>
                <a:lnTo>
                  <a:pt x="1314336" y="268491"/>
                </a:lnTo>
                <a:lnTo>
                  <a:pt x="1314336" y="285979"/>
                </a:lnTo>
                <a:lnTo>
                  <a:pt x="1296848" y="285979"/>
                </a:lnTo>
                <a:lnTo>
                  <a:pt x="1296848" y="303809"/>
                </a:lnTo>
                <a:lnTo>
                  <a:pt x="1314336" y="303809"/>
                </a:lnTo>
                <a:lnTo>
                  <a:pt x="1314336" y="321297"/>
                </a:lnTo>
                <a:close/>
                <a:moveTo>
                  <a:pt x="1247813" y="178651"/>
                </a:moveTo>
                <a:lnTo>
                  <a:pt x="1261529" y="178651"/>
                </a:lnTo>
                <a:lnTo>
                  <a:pt x="1261529" y="164592"/>
                </a:lnTo>
                <a:lnTo>
                  <a:pt x="1275588" y="164592"/>
                </a:lnTo>
                <a:lnTo>
                  <a:pt x="1275588" y="150876"/>
                </a:lnTo>
                <a:lnTo>
                  <a:pt x="1261529" y="150876"/>
                </a:lnTo>
                <a:lnTo>
                  <a:pt x="1261529" y="136817"/>
                </a:lnTo>
                <a:lnTo>
                  <a:pt x="1247813" y="136817"/>
                </a:lnTo>
                <a:lnTo>
                  <a:pt x="1247813" y="150876"/>
                </a:lnTo>
                <a:lnTo>
                  <a:pt x="1233754" y="150876"/>
                </a:lnTo>
                <a:lnTo>
                  <a:pt x="1233754" y="164592"/>
                </a:lnTo>
                <a:lnTo>
                  <a:pt x="1247813" y="164592"/>
                </a:lnTo>
                <a:lnTo>
                  <a:pt x="1247813" y="178651"/>
                </a:lnTo>
                <a:close/>
                <a:moveTo>
                  <a:pt x="1311592" y="604190"/>
                </a:moveTo>
                <a:lnTo>
                  <a:pt x="1334910" y="604190"/>
                </a:lnTo>
                <a:lnTo>
                  <a:pt x="1334910" y="580873"/>
                </a:lnTo>
                <a:lnTo>
                  <a:pt x="1358227" y="580873"/>
                </a:lnTo>
                <a:lnTo>
                  <a:pt x="1358227" y="557555"/>
                </a:lnTo>
                <a:lnTo>
                  <a:pt x="1334910" y="557555"/>
                </a:lnTo>
                <a:lnTo>
                  <a:pt x="1334910" y="534238"/>
                </a:lnTo>
                <a:lnTo>
                  <a:pt x="1311592" y="534238"/>
                </a:lnTo>
                <a:lnTo>
                  <a:pt x="1311592" y="557555"/>
                </a:lnTo>
                <a:lnTo>
                  <a:pt x="1288275" y="557555"/>
                </a:lnTo>
                <a:lnTo>
                  <a:pt x="1288275" y="580873"/>
                </a:lnTo>
                <a:lnTo>
                  <a:pt x="1311592" y="580873"/>
                </a:lnTo>
                <a:lnTo>
                  <a:pt x="1311592" y="604190"/>
                </a:lnTo>
                <a:close/>
                <a:moveTo>
                  <a:pt x="1381201" y="463944"/>
                </a:moveTo>
                <a:lnTo>
                  <a:pt x="1402461" y="463944"/>
                </a:lnTo>
                <a:lnTo>
                  <a:pt x="1402461" y="442684"/>
                </a:lnTo>
                <a:lnTo>
                  <a:pt x="1423721" y="442684"/>
                </a:lnTo>
                <a:lnTo>
                  <a:pt x="1423721" y="421424"/>
                </a:lnTo>
                <a:lnTo>
                  <a:pt x="1402461" y="421424"/>
                </a:lnTo>
                <a:lnTo>
                  <a:pt x="1402461" y="400164"/>
                </a:lnTo>
                <a:lnTo>
                  <a:pt x="1381201" y="400164"/>
                </a:lnTo>
                <a:lnTo>
                  <a:pt x="1381201" y="421424"/>
                </a:lnTo>
                <a:lnTo>
                  <a:pt x="1359941" y="421424"/>
                </a:lnTo>
                <a:lnTo>
                  <a:pt x="1359941" y="442684"/>
                </a:lnTo>
                <a:lnTo>
                  <a:pt x="1381201" y="442684"/>
                </a:lnTo>
                <a:lnTo>
                  <a:pt x="1381201" y="463944"/>
                </a:lnTo>
                <a:close/>
                <a:moveTo>
                  <a:pt x="1244727" y="461886"/>
                </a:moveTo>
                <a:lnTo>
                  <a:pt x="1264615" y="461886"/>
                </a:lnTo>
                <a:lnTo>
                  <a:pt x="1264615" y="441998"/>
                </a:lnTo>
                <a:lnTo>
                  <a:pt x="1284503" y="441998"/>
                </a:lnTo>
                <a:lnTo>
                  <a:pt x="1284503" y="422110"/>
                </a:lnTo>
                <a:lnTo>
                  <a:pt x="1264615" y="422110"/>
                </a:lnTo>
                <a:lnTo>
                  <a:pt x="1264615" y="402222"/>
                </a:lnTo>
                <a:lnTo>
                  <a:pt x="1244727" y="402222"/>
                </a:lnTo>
                <a:lnTo>
                  <a:pt x="1244727" y="422110"/>
                </a:lnTo>
                <a:lnTo>
                  <a:pt x="1224839" y="422110"/>
                </a:lnTo>
                <a:lnTo>
                  <a:pt x="1224839" y="441998"/>
                </a:lnTo>
                <a:lnTo>
                  <a:pt x="1244727" y="441998"/>
                </a:lnTo>
                <a:lnTo>
                  <a:pt x="1244727" y="461886"/>
                </a:lnTo>
                <a:close/>
                <a:moveTo>
                  <a:pt x="1384287" y="180365"/>
                </a:moveTo>
                <a:lnTo>
                  <a:pt x="1399375" y="180365"/>
                </a:lnTo>
                <a:lnTo>
                  <a:pt x="1399375" y="165278"/>
                </a:lnTo>
                <a:lnTo>
                  <a:pt x="1414462" y="165278"/>
                </a:lnTo>
                <a:lnTo>
                  <a:pt x="1414462" y="150190"/>
                </a:lnTo>
                <a:lnTo>
                  <a:pt x="1399375" y="150190"/>
                </a:lnTo>
                <a:lnTo>
                  <a:pt x="1399375" y="135103"/>
                </a:lnTo>
                <a:lnTo>
                  <a:pt x="1384287" y="135103"/>
                </a:lnTo>
                <a:lnTo>
                  <a:pt x="1384287" y="150190"/>
                </a:lnTo>
                <a:lnTo>
                  <a:pt x="1369200" y="150190"/>
                </a:lnTo>
                <a:lnTo>
                  <a:pt x="1369200" y="165278"/>
                </a:lnTo>
                <a:lnTo>
                  <a:pt x="1384287" y="165278"/>
                </a:lnTo>
                <a:lnTo>
                  <a:pt x="1384287" y="180365"/>
                </a:lnTo>
                <a:close/>
                <a:moveTo>
                  <a:pt x="1111339" y="176594"/>
                </a:moveTo>
                <a:lnTo>
                  <a:pt x="1123683" y="176594"/>
                </a:lnTo>
                <a:lnTo>
                  <a:pt x="1123683" y="163906"/>
                </a:lnTo>
                <a:lnTo>
                  <a:pt x="1136371" y="163906"/>
                </a:lnTo>
                <a:lnTo>
                  <a:pt x="1136371" y="151562"/>
                </a:lnTo>
                <a:lnTo>
                  <a:pt x="1123683" y="151562"/>
                </a:lnTo>
                <a:lnTo>
                  <a:pt x="1123683" y="138875"/>
                </a:lnTo>
                <a:lnTo>
                  <a:pt x="1111339" y="138875"/>
                </a:lnTo>
                <a:lnTo>
                  <a:pt x="1111339" y="151562"/>
                </a:lnTo>
                <a:lnTo>
                  <a:pt x="1098652" y="151562"/>
                </a:lnTo>
                <a:lnTo>
                  <a:pt x="1098652" y="163906"/>
                </a:lnTo>
                <a:lnTo>
                  <a:pt x="1111339" y="163906"/>
                </a:lnTo>
                <a:lnTo>
                  <a:pt x="1111339" y="176594"/>
                </a:lnTo>
                <a:close/>
                <a:moveTo>
                  <a:pt x="1175118" y="602475"/>
                </a:moveTo>
                <a:lnTo>
                  <a:pt x="1197064" y="602475"/>
                </a:lnTo>
                <a:lnTo>
                  <a:pt x="1197064" y="580187"/>
                </a:lnTo>
                <a:lnTo>
                  <a:pt x="1219352" y="580187"/>
                </a:lnTo>
                <a:lnTo>
                  <a:pt x="1219352" y="558241"/>
                </a:lnTo>
                <a:lnTo>
                  <a:pt x="1197064" y="558241"/>
                </a:lnTo>
                <a:lnTo>
                  <a:pt x="1197064" y="535953"/>
                </a:lnTo>
                <a:lnTo>
                  <a:pt x="1175118" y="535953"/>
                </a:lnTo>
                <a:lnTo>
                  <a:pt x="1175118" y="558241"/>
                </a:lnTo>
                <a:lnTo>
                  <a:pt x="1152830" y="558241"/>
                </a:lnTo>
                <a:lnTo>
                  <a:pt x="1152830" y="580187"/>
                </a:lnTo>
                <a:lnTo>
                  <a:pt x="1175118" y="580187"/>
                </a:lnTo>
                <a:lnTo>
                  <a:pt x="1175118" y="602475"/>
                </a:lnTo>
                <a:close/>
                <a:moveTo>
                  <a:pt x="1177861" y="319240"/>
                </a:moveTo>
                <a:lnTo>
                  <a:pt x="1194321" y="319240"/>
                </a:lnTo>
                <a:lnTo>
                  <a:pt x="1194321" y="303124"/>
                </a:lnTo>
                <a:lnTo>
                  <a:pt x="1210437" y="303124"/>
                </a:lnTo>
                <a:lnTo>
                  <a:pt x="1210437" y="286664"/>
                </a:lnTo>
                <a:lnTo>
                  <a:pt x="1194321" y="286664"/>
                </a:lnTo>
                <a:lnTo>
                  <a:pt x="1194321" y="270548"/>
                </a:lnTo>
                <a:lnTo>
                  <a:pt x="1177861" y="270548"/>
                </a:lnTo>
                <a:lnTo>
                  <a:pt x="1177861" y="286664"/>
                </a:lnTo>
                <a:lnTo>
                  <a:pt x="1161745" y="286664"/>
                </a:lnTo>
                <a:lnTo>
                  <a:pt x="1161745" y="303124"/>
                </a:lnTo>
                <a:lnTo>
                  <a:pt x="1177861" y="303124"/>
                </a:lnTo>
                <a:lnTo>
                  <a:pt x="1177861" y="319240"/>
                </a:lnTo>
                <a:close/>
                <a:moveTo>
                  <a:pt x="1657921" y="182423"/>
                </a:moveTo>
                <a:lnTo>
                  <a:pt x="1674381" y="182423"/>
                </a:lnTo>
                <a:lnTo>
                  <a:pt x="1674381" y="165964"/>
                </a:lnTo>
                <a:lnTo>
                  <a:pt x="1690840" y="165964"/>
                </a:lnTo>
                <a:lnTo>
                  <a:pt x="1690840" y="149504"/>
                </a:lnTo>
                <a:lnTo>
                  <a:pt x="1674381" y="149504"/>
                </a:lnTo>
                <a:lnTo>
                  <a:pt x="1674381" y="133045"/>
                </a:lnTo>
                <a:lnTo>
                  <a:pt x="1657921" y="133045"/>
                </a:lnTo>
                <a:lnTo>
                  <a:pt x="1657921" y="149504"/>
                </a:lnTo>
                <a:lnTo>
                  <a:pt x="1641462" y="149504"/>
                </a:lnTo>
                <a:lnTo>
                  <a:pt x="1641462" y="165964"/>
                </a:lnTo>
                <a:lnTo>
                  <a:pt x="1657921" y="165964"/>
                </a:lnTo>
                <a:lnTo>
                  <a:pt x="1657921" y="182423"/>
                </a:lnTo>
                <a:close/>
                <a:moveTo>
                  <a:pt x="1727873" y="40805"/>
                </a:moveTo>
                <a:lnTo>
                  <a:pt x="1741589" y="40805"/>
                </a:lnTo>
                <a:lnTo>
                  <a:pt x="1741589" y="27432"/>
                </a:lnTo>
                <a:lnTo>
                  <a:pt x="1754962" y="27432"/>
                </a:lnTo>
                <a:lnTo>
                  <a:pt x="1754962" y="13716"/>
                </a:lnTo>
                <a:lnTo>
                  <a:pt x="1741589" y="13716"/>
                </a:lnTo>
                <a:lnTo>
                  <a:pt x="1741589" y="343"/>
                </a:lnTo>
                <a:lnTo>
                  <a:pt x="1727873" y="343"/>
                </a:lnTo>
                <a:lnTo>
                  <a:pt x="1727873" y="13716"/>
                </a:lnTo>
                <a:lnTo>
                  <a:pt x="1714500" y="13716"/>
                </a:lnTo>
                <a:lnTo>
                  <a:pt x="1714500" y="27432"/>
                </a:lnTo>
                <a:lnTo>
                  <a:pt x="1727873" y="27432"/>
                </a:lnTo>
                <a:lnTo>
                  <a:pt x="1727873" y="40805"/>
                </a:lnTo>
                <a:close/>
                <a:moveTo>
                  <a:pt x="1654835" y="466001"/>
                </a:moveTo>
                <a:lnTo>
                  <a:pt x="1677467" y="466001"/>
                </a:lnTo>
                <a:lnTo>
                  <a:pt x="1677467" y="443370"/>
                </a:lnTo>
                <a:lnTo>
                  <a:pt x="1700098" y="443370"/>
                </a:lnTo>
                <a:lnTo>
                  <a:pt x="1700098" y="420738"/>
                </a:lnTo>
                <a:lnTo>
                  <a:pt x="1677467" y="420738"/>
                </a:lnTo>
                <a:lnTo>
                  <a:pt x="1677467" y="398107"/>
                </a:lnTo>
                <a:lnTo>
                  <a:pt x="1654835" y="398107"/>
                </a:lnTo>
                <a:lnTo>
                  <a:pt x="1654835" y="420738"/>
                </a:lnTo>
                <a:lnTo>
                  <a:pt x="1632204" y="420738"/>
                </a:lnTo>
                <a:lnTo>
                  <a:pt x="1632204" y="443370"/>
                </a:lnTo>
                <a:lnTo>
                  <a:pt x="1654835" y="443370"/>
                </a:lnTo>
                <a:lnTo>
                  <a:pt x="1654835" y="466001"/>
                </a:lnTo>
                <a:close/>
                <a:moveTo>
                  <a:pt x="1724787" y="325069"/>
                </a:moveTo>
                <a:lnTo>
                  <a:pt x="1744675" y="325069"/>
                </a:lnTo>
                <a:lnTo>
                  <a:pt x="1744675" y="304838"/>
                </a:lnTo>
                <a:lnTo>
                  <a:pt x="1764906" y="304838"/>
                </a:lnTo>
                <a:lnTo>
                  <a:pt x="1764906" y="284950"/>
                </a:lnTo>
                <a:lnTo>
                  <a:pt x="1744675" y="284950"/>
                </a:lnTo>
                <a:lnTo>
                  <a:pt x="1744675" y="264719"/>
                </a:lnTo>
                <a:lnTo>
                  <a:pt x="1724787" y="264719"/>
                </a:lnTo>
                <a:lnTo>
                  <a:pt x="1724787" y="284950"/>
                </a:lnTo>
                <a:lnTo>
                  <a:pt x="1704556" y="284950"/>
                </a:lnTo>
                <a:lnTo>
                  <a:pt x="1704556" y="304838"/>
                </a:lnTo>
                <a:lnTo>
                  <a:pt x="1724787" y="304838"/>
                </a:lnTo>
                <a:lnTo>
                  <a:pt x="1724787" y="325069"/>
                </a:lnTo>
                <a:close/>
                <a:moveTo>
                  <a:pt x="1591056" y="39776"/>
                </a:moveTo>
                <a:lnTo>
                  <a:pt x="1604086" y="39776"/>
                </a:lnTo>
                <a:lnTo>
                  <a:pt x="1604086" y="27089"/>
                </a:lnTo>
                <a:lnTo>
                  <a:pt x="1616773" y="27089"/>
                </a:lnTo>
                <a:lnTo>
                  <a:pt x="1616773" y="14059"/>
                </a:lnTo>
                <a:lnTo>
                  <a:pt x="1604086" y="14059"/>
                </a:lnTo>
                <a:lnTo>
                  <a:pt x="1604086" y="1372"/>
                </a:lnTo>
                <a:lnTo>
                  <a:pt x="1591056" y="1372"/>
                </a:lnTo>
                <a:lnTo>
                  <a:pt x="1591056" y="14059"/>
                </a:lnTo>
                <a:lnTo>
                  <a:pt x="1578369" y="14059"/>
                </a:lnTo>
                <a:lnTo>
                  <a:pt x="1578369" y="27089"/>
                </a:lnTo>
                <a:lnTo>
                  <a:pt x="1591056" y="27089"/>
                </a:lnTo>
                <a:lnTo>
                  <a:pt x="1591056" y="39776"/>
                </a:lnTo>
                <a:close/>
                <a:moveTo>
                  <a:pt x="1454239" y="39091"/>
                </a:moveTo>
                <a:lnTo>
                  <a:pt x="1466583" y="39091"/>
                </a:lnTo>
                <a:lnTo>
                  <a:pt x="1466583" y="26746"/>
                </a:lnTo>
                <a:lnTo>
                  <a:pt x="1478928" y="26746"/>
                </a:lnTo>
                <a:lnTo>
                  <a:pt x="1478928" y="14402"/>
                </a:lnTo>
                <a:lnTo>
                  <a:pt x="1466583" y="14402"/>
                </a:lnTo>
                <a:lnTo>
                  <a:pt x="1466583" y="2057"/>
                </a:lnTo>
                <a:lnTo>
                  <a:pt x="1454239" y="2057"/>
                </a:lnTo>
                <a:lnTo>
                  <a:pt x="1454239" y="14402"/>
                </a:lnTo>
                <a:lnTo>
                  <a:pt x="1441894" y="14402"/>
                </a:lnTo>
                <a:lnTo>
                  <a:pt x="1441894" y="26746"/>
                </a:lnTo>
                <a:lnTo>
                  <a:pt x="1454239" y="26746"/>
                </a:lnTo>
                <a:lnTo>
                  <a:pt x="1454239" y="39091"/>
                </a:lnTo>
                <a:close/>
                <a:moveTo>
                  <a:pt x="1518018" y="464972"/>
                </a:moveTo>
                <a:lnTo>
                  <a:pt x="1539964" y="464972"/>
                </a:lnTo>
                <a:lnTo>
                  <a:pt x="1539964" y="443027"/>
                </a:lnTo>
                <a:lnTo>
                  <a:pt x="1561909" y="443027"/>
                </a:lnTo>
                <a:lnTo>
                  <a:pt x="1561909" y="421081"/>
                </a:lnTo>
                <a:lnTo>
                  <a:pt x="1539964" y="421081"/>
                </a:lnTo>
                <a:lnTo>
                  <a:pt x="1539964" y="399136"/>
                </a:lnTo>
                <a:lnTo>
                  <a:pt x="1518018" y="399136"/>
                </a:lnTo>
                <a:lnTo>
                  <a:pt x="1518018" y="421081"/>
                </a:lnTo>
                <a:lnTo>
                  <a:pt x="1496073" y="421081"/>
                </a:lnTo>
                <a:lnTo>
                  <a:pt x="1496073" y="443027"/>
                </a:lnTo>
                <a:lnTo>
                  <a:pt x="1518018" y="443027"/>
                </a:lnTo>
                <a:lnTo>
                  <a:pt x="1518018" y="464972"/>
                </a:lnTo>
                <a:close/>
                <a:moveTo>
                  <a:pt x="1451153" y="323012"/>
                </a:moveTo>
                <a:lnTo>
                  <a:pt x="1469669" y="323012"/>
                </a:lnTo>
                <a:lnTo>
                  <a:pt x="1469669" y="304152"/>
                </a:lnTo>
                <a:lnTo>
                  <a:pt x="1488529" y="304152"/>
                </a:lnTo>
                <a:lnTo>
                  <a:pt x="1488529" y="285636"/>
                </a:lnTo>
                <a:lnTo>
                  <a:pt x="1469669" y="285636"/>
                </a:lnTo>
                <a:lnTo>
                  <a:pt x="1469669" y="266776"/>
                </a:lnTo>
                <a:lnTo>
                  <a:pt x="1451153" y="266776"/>
                </a:lnTo>
                <a:lnTo>
                  <a:pt x="1451153" y="285636"/>
                </a:lnTo>
                <a:lnTo>
                  <a:pt x="1432293" y="285636"/>
                </a:lnTo>
                <a:lnTo>
                  <a:pt x="1432293" y="304152"/>
                </a:lnTo>
                <a:lnTo>
                  <a:pt x="1451153" y="304152"/>
                </a:lnTo>
                <a:lnTo>
                  <a:pt x="1451153" y="323012"/>
                </a:lnTo>
                <a:close/>
                <a:moveTo>
                  <a:pt x="1587970" y="324041"/>
                </a:moveTo>
                <a:lnTo>
                  <a:pt x="1607172" y="324041"/>
                </a:lnTo>
                <a:lnTo>
                  <a:pt x="1607172" y="304495"/>
                </a:lnTo>
                <a:lnTo>
                  <a:pt x="1626718" y="304495"/>
                </a:lnTo>
                <a:lnTo>
                  <a:pt x="1626718" y="285293"/>
                </a:lnTo>
                <a:lnTo>
                  <a:pt x="1607172" y="285293"/>
                </a:lnTo>
                <a:lnTo>
                  <a:pt x="1607172" y="265748"/>
                </a:lnTo>
                <a:lnTo>
                  <a:pt x="1587970" y="265748"/>
                </a:lnTo>
                <a:lnTo>
                  <a:pt x="1587970" y="285293"/>
                </a:lnTo>
                <a:lnTo>
                  <a:pt x="1568425" y="285293"/>
                </a:lnTo>
                <a:lnTo>
                  <a:pt x="1568425" y="304495"/>
                </a:lnTo>
                <a:lnTo>
                  <a:pt x="1587970" y="304495"/>
                </a:lnTo>
                <a:lnTo>
                  <a:pt x="1587970" y="324041"/>
                </a:lnTo>
                <a:close/>
                <a:moveTo>
                  <a:pt x="1521104" y="181394"/>
                </a:moveTo>
                <a:lnTo>
                  <a:pt x="1536878" y="181394"/>
                </a:lnTo>
                <a:lnTo>
                  <a:pt x="1536878" y="165621"/>
                </a:lnTo>
                <a:lnTo>
                  <a:pt x="1552651" y="165621"/>
                </a:lnTo>
                <a:lnTo>
                  <a:pt x="1552651" y="149847"/>
                </a:lnTo>
                <a:lnTo>
                  <a:pt x="1536878" y="149847"/>
                </a:lnTo>
                <a:lnTo>
                  <a:pt x="1536878" y="134074"/>
                </a:lnTo>
                <a:lnTo>
                  <a:pt x="1521104" y="134074"/>
                </a:lnTo>
                <a:lnTo>
                  <a:pt x="1521104" y="149847"/>
                </a:lnTo>
                <a:lnTo>
                  <a:pt x="1505331" y="149847"/>
                </a:lnTo>
                <a:lnTo>
                  <a:pt x="1505331" y="165621"/>
                </a:lnTo>
                <a:lnTo>
                  <a:pt x="1521104" y="165621"/>
                </a:lnTo>
                <a:lnTo>
                  <a:pt x="1521104" y="181394"/>
                </a:lnTo>
                <a:close/>
              </a:path>
            </a:pathLst>
          </a:custGeom>
          <a:gradFill>
            <a:gsLst>
              <a:gs pos="0">
                <a:schemeClr val="accent1">
                  <a:alpha val="15080"/>
                </a:schemeClr>
              </a:gs>
              <a:gs pos="100000">
                <a:schemeClr val="accent3">
                  <a:alpha val="1508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3"/>
          <p:cNvSpPr/>
          <p:nvPr/>
        </p:nvSpPr>
        <p:spPr>
          <a:xfrm>
            <a:off x="7713817" y="-2446851"/>
            <a:ext cx="5262828" cy="5175504"/>
          </a:xfrm>
          <a:custGeom>
            <a:avLst/>
            <a:gdLst/>
            <a:ahLst/>
            <a:cxnLst/>
            <a:rect l="l" t="t" r="r" b="b"/>
            <a:pathLst>
              <a:path w="3947121" h="3881628" extrusionOk="0">
                <a:moveTo>
                  <a:pt x="1064704" y="2536431"/>
                </a:moveTo>
                <a:lnTo>
                  <a:pt x="1064704" y="2505227"/>
                </a:lnTo>
                <a:lnTo>
                  <a:pt x="1095908" y="2505227"/>
                </a:lnTo>
                <a:lnTo>
                  <a:pt x="1095908" y="2473681"/>
                </a:lnTo>
                <a:lnTo>
                  <a:pt x="1064704" y="2473681"/>
                </a:lnTo>
                <a:lnTo>
                  <a:pt x="1064704" y="2442477"/>
                </a:lnTo>
                <a:lnTo>
                  <a:pt x="1033158" y="2442477"/>
                </a:lnTo>
                <a:lnTo>
                  <a:pt x="1033158" y="2473681"/>
                </a:lnTo>
                <a:lnTo>
                  <a:pt x="1001954" y="2473681"/>
                </a:lnTo>
                <a:lnTo>
                  <a:pt x="1001954" y="2505227"/>
                </a:lnTo>
                <a:lnTo>
                  <a:pt x="1033158" y="2505227"/>
                </a:lnTo>
                <a:lnTo>
                  <a:pt x="1033158" y="2536431"/>
                </a:lnTo>
                <a:lnTo>
                  <a:pt x="1064704" y="2536431"/>
                </a:lnTo>
                <a:close/>
                <a:moveTo>
                  <a:pt x="1202207" y="2537803"/>
                </a:moveTo>
                <a:lnTo>
                  <a:pt x="1202207" y="2505570"/>
                </a:lnTo>
                <a:lnTo>
                  <a:pt x="1234440" y="2505570"/>
                </a:lnTo>
                <a:lnTo>
                  <a:pt x="1234440" y="2473338"/>
                </a:lnTo>
                <a:lnTo>
                  <a:pt x="1202207" y="2473338"/>
                </a:lnTo>
                <a:lnTo>
                  <a:pt x="1202207" y="2441105"/>
                </a:lnTo>
                <a:lnTo>
                  <a:pt x="1169975" y="2441105"/>
                </a:lnTo>
                <a:lnTo>
                  <a:pt x="1169975" y="2473338"/>
                </a:lnTo>
                <a:lnTo>
                  <a:pt x="1137742" y="2473338"/>
                </a:lnTo>
                <a:lnTo>
                  <a:pt x="1137742" y="2505570"/>
                </a:lnTo>
                <a:lnTo>
                  <a:pt x="1169975" y="2505570"/>
                </a:lnTo>
                <a:lnTo>
                  <a:pt x="1169975" y="2537803"/>
                </a:lnTo>
                <a:lnTo>
                  <a:pt x="1202207" y="2537803"/>
                </a:lnTo>
                <a:close/>
                <a:moveTo>
                  <a:pt x="1270787" y="2674963"/>
                </a:moveTo>
                <a:lnTo>
                  <a:pt x="1270787" y="2642730"/>
                </a:lnTo>
                <a:lnTo>
                  <a:pt x="1303020" y="2642730"/>
                </a:lnTo>
                <a:lnTo>
                  <a:pt x="1303020" y="2610498"/>
                </a:lnTo>
                <a:lnTo>
                  <a:pt x="1270787" y="2610498"/>
                </a:lnTo>
                <a:lnTo>
                  <a:pt x="1270787" y="2578265"/>
                </a:lnTo>
                <a:lnTo>
                  <a:pt x="1238555" y="2578265"/>
                </a:lnTo>
                <a:lnTo>
                  <a:pt x="1238555" y="2610498"/>
                </a:lnTo>
                <a:lnTo>
                  <a:pt x="1206322" y="2610498"/>
                </a:lnTo>
                <a:lnTo>
                  <a:pt x="1206322" y="2642730"/>
                </a:lnTo>
                <a:lnTo>
                  <a:pt x="1238555" y="2642730"/>
                </a:lnTo>
                <a:lnTo>
                  <a:pt x="1238555" y="2674963"/>
                </a:lnTo>
                <a:lnTo>
                  <a:pt x="1270787" y="2674963"/>
                </a:lnTo>
                <a:close/>
                <a:moveTo>
                  <a:pt x="1133627" y="2400643"/>
                </a:moveTo>
                <a:lnTo>
                  <a:pt x="1133627" y="2368410"/>
                </a:lnTo>
                <a:lnTo>
                  <a:pt x="1165860" y="2368410"/>
                </a:lnTo>
                <a:lnTo>
                  <a:pt x="1165860" y="2336178"/>
                </a:lnTo>
                <a:lnTo>
                  <a:pt x="1133627" y="2336178"/>
                </a:lnTo>
                <a:lnTo>
                  <a:pt x="1133627" y="2303945"/>
                </a:lnTo>
                <a:lnTo>
                  <a:pt x="1101395" y="2303945"/>
                </a:lnTo>
                <a:lnTo>
                  <a:pt x="1101395" y="2336178"/>
                </a:lnTo>
                <a:lnTo>
                  <a:pt x="1069162" y="2336178"/>
                </a:lnTo>
                <a:lnTo>
                  <a:pt x="1069162" y="2368410"/>
                </a:lnTo>
                <a:lnTo>
                  <a:pt x="1101395" y="2368410"/>
                </a:lnTo>
                <a:lnTo>
                  <a:pt x="1101395" y="2400643"/>
                </a:lnTo>
                <a:lnTo>
                  <a:pt x="1133627" y="2400643"/>
                </a:lnTo>
                <a:close/>
                <a:moveTo>
                  <a:pt x="996124" y="2399271"/>
                </a:moveTo>
                <a:lnTo>
                  <a:pt x="996124" y="2368067"/>
                </a:lnTo>
                <a:lnTo>
                  <a:pt x="1027328" y="2368067"/>
                </a:lnTo>
                <a:lnTo>
                  <a:pt x="1027328" y="2336521"/>
                </a:lnTo>
                <a:lnTo>
                  <a:pt x="996124" y="2336521"/>
                </a:lnTo>
                <a:lnTo>
                  <a:pt x="996124" y="2305317"/>
                </a:lnTo>
                <a:lnTo>
                  <a:pt x="964578" y="2305317"/>
                </a:lnTo>
                <a:lnTo>
                  <a:pt x="964578" y="2336521"/>
                </a:lnTo>
                <a:lnTo>
                  <a:pt x="933374" y="2336521"/>
                </a:lnTo>
                <a:lnTo>
                  <a:pt x="933374" y="2368067"/>
                </a:lnTo>
                <a:lnTo>
                  <a:pt x="964578" y="2368067"/>
                </a:lnTo>
                <a:lnTo>
                  <a:pt x="964578" y="2399271"/>
                </a:lnTo>
                <a:lnTo>
                  <a:pt x="996124" y="2399271"/>
                </a:lnTo>
                <a:close/>
                <a:moveTo>
                  <a:pt x="651167" y="1981962"/>
                </a:moveTo>
                <a:lnTo>
                  <a:pt x="651167" y="1954530"/>
                </a:lnTo>
                <a:lnTo>
                  <a:pt x="678599" y="1954530"/>
                </a:lnTo>
                <a:lnTo>
                  <a:pt x="678599" y="1927098"/>
                </a:lnTo>
                <a:lnTo>
                  <a:pt x="651167" y="1927098"/>
                </a:lnTo>
                <a:lnTo>
                  <a:pt x="651167" y="1899666"/>
                </a:lnTo>
                <a:lnTo>
                  <a:pt x="623735" y="1899666"/>
                </a:lnTo>
                <a:lnTo>
                  <a:pt x="623735" y="1927098"/>
                </a:lnTo>
                <a:lnTo>
                  <a:pt x="596303" y="1927098"/>
                </a:lnTo>
                <a:lnTo>
                  <a:pt x="596303" y="1954530"/>
                </a:lnTo>
                <a:lnTo>
                  <a:pt x="623735" y="1954530"/>
                </a:lnTo>
                <a:lnTo>
                  <a:pt x="623735" y="1981962"/>
                </a:lnTo>
                <a:lnTo>
                  <a:pt x="651167" y="1981962"/>
                </a:lnTo>
                <a:close/>
                <a:moveTo>
                  <a:pt x="720090" y="2120494"/>
                </a:moveTo>
                <a:lnTo>
                  <a:pt x="720090" y="2092033"/>
                </a:lnTo>
                <a:lnTo>
                  <a:pt x="748551" y="2092033"/>
                </a:lnTo>
                <a:lnTo>
                  <a:pt x="748551" y="2063915"/>
                </a:lnTo>
                <a:lnTo>
                  <a:pt x="720090" y="2063915"/>
                </a:lnTo>
                <a:lnTo>
                  <a:pt x="720090" y="2035454"/>
                </a:lnTo>
                <a:lnTo>
                  <a:pt x="691972" y="2035454"/>
                </a:lnTo>
                <a:lnTo>
                  <a:pt x="691972" y="2063915"/>
                </a:lnTo>
                <a:lnTo>
                  <a:pt x="663511" y="2063915"/>
                </a:lnTo>
                <a:lnTo>
                  <a:pt x="663511" y="2092033"/>
                </a:lnTo>
                <a:lnTo>
                  <a:pt x="691972" y="2092033"/>
                </a:lnTo>
                <a:lnTo>
                  <a:pt x="691972" y="2120494"/>
                </a:lnTo>
                <a:lnTo>
                  <a:pt x="720090" y="2120494"/>
                </a:lnTo>
                <a:close/>
                <a:moveTo>
                  <a:pt x="858279" y="2123580"/>
                </a:moveTo>
                <a:lnTo>
                  <a:pt x="858279" y="2093062"/>
                </a:lnTo>
                <a:lnTo>
                  <a:pt x="888797" y="2093062"/>
                </a:lnTo>
                <a:lnTo>
                  <a:pt x="888797" y="2062886"/>
                </a:lnTo>
                <a:lnTo>
                  <a:pt x="858279" y="2062886"/>
                </a:lnTo>
                <a:lnTo>
                  <a:pt x="858279" y="2032368"/>
                </a:lnTo>
                <a:lnTo>
                  <a:pt x="828103" y="2032368"/>
                </a:lnTo>
                <a:lnTo>
                  <a:pt x="828103" y="2062886"/>
                </a:lnTo>
                <a:lnTo>
                  <a:pt x="797585" y="2062886"/>
                </a:lnTo>
                <a:lnTo>
                  <a:pt x="797585" y="2093062"/>
                </a:lnTo>
                <a:lnTo>
                  <a:pt x="828103" y="2093062"/>
                </a:lnTo>
                <a:lnTo>
                  <a:pt x="828103" y="2123580"/>
                </a:lnTo>
                <a:lnTo>
                  <a:pt x="858279" y="2123580"/>
                </a:lnTo>
                <a:close/>
                <a:moveTo>
                  <a:pt x="927202" y="2261768"/>
                </a:moveTo>
                <a:lnTo>
                  <a:pt x="927202" y="2230565"/>
                </a:lnTo>
                <a:lnTo>
                  <a:pt x="958405" y="2230565"/>
                </a:lnTo>
                <a:lnTo>
                  <a:pt x="958405" y="2199704"/>
                </a:lnTo>
                <a:lnTo>
                  <a:pt x="927202" y="2199704"/>
                </a:lnTo>
                <a:lnTo>
                  <a:pt x="927202" y="2168500"/>
                </a:lnTo>
                <a:lnTo>
                  <a:pt x="896341" y="2168500"/>
                </a:lnTo>
                <a:lnTo>
                  <a:pt x="896341" y="2199704"/>
                </a:lnTo>
                <a:lnTo>
                  <a:pt x="865137" y="2199704"/>
                </a:lnTo>
                <a:lnTo>
                  <a:pt x="865137" y="2230565"/>
                </a:lnTo>
                <a:lnTo>
                  <a:pt x="896341" y="2230565"/>
                </a:lnTo>
                <a:lnTo>
                  <a:pt x="896341" y="2261768"/>
                </a:lnTo>
                <a:lnTo>
                  <a:pt x="927202" y="2261768"/>
                </a:lnTo>
                <a:close/>
                <a:moveTo>
                  <a:pt x="789356" y="2259025"/>
                </a:moveTo>
                <a:lnTo>
                  <a:pt x="789356" y="2229879"/>
                </a:lnTo>
                <a:lnTo>
                  <a:pt x="818502" y="2229879"/>
                </a:lnTo>
                <a:lnTo>
                  <a:pt x="818502" y="2200389"/>
                </a:lnTo>
                <a:lnTo>
                  <a:pt x="789356" y="2200389"/>
                </a:lnTo>
                <a:lnTo>
                  <a:pt x="789356" y="2171243"/>
                </a:lnTo>
                <a:lnTo>
                  <a:pt x="759866" y="2171243"/>
                </a:lnTo>
                <a:lnTo>
                  <a:pt x="759866" y="2200389"/>
                </a:lnTo>
                <a:lnTo>
                  <a:pt x="730720" y="2200389"/>
                </a:lnTo>
                <a:lnTo>
                  <a:pt x="730720" y="2229879"/>
                </a:lnTo>
                <a:lnTo>
                  <a:pt x="759866" y="2229879"/>
                </a:lnTo>
                <a:lnTo>
                  <a:pt x="759866" y="2259025"/>
                </a:lnTo>
                <a:lnTo>
                  <a:pt x="789356" y="2259025"/>
                </a:lnTo>
                <a:close/>
                <a:moveTo>
                  <a:pt x="1888007" y="2812123"/>
                </a:moveTo>
                <a:lnTo>
                  <a:pt x="1888007" y="2779890"/>
                </a:lnTo>
                <a:lnTo>
                  <a:pt x="1920240" y="2779890"/>
                </a:lnTo>
                <a:lnTo>
                  <a:pt x="1920240" y="2747658"/>
                </a:lnTo>
                <a:lnTo>
                  <a:pt x="1888007" y="2747658"/>
                </a:lnTo>
                <a:lnTo>
                  <a:pt x="1888007" y="2715425"/>
                </a:lnTo>
                <a:lnTo>
                  <a:pt x="1855775" y="2715425"/>
                </a:lnTo>
                <a:lnTo>
                  <a:pt x="1855775" y="2747658"/>
                </a:lnTo>
                <a:lnTo>
                  <a:pt x="1823542" y="2747658"/>
                </a:lnTo>
                <a:lnTo>
                  <a:pt x="1823542" y="2779890"/>
                </a:lnTo>
                <a:lnTo>
                  <a:pt x="1855775" y="2779890"/>
                </a:lnTo>
                <a:lnTo>
                  <a:pt x="1855775" y="2812123"/>
                </a:lnTo>
                <a:lnTo>
                  <a:pt x="1888007" y="2812123"/>
                </a:lnTo>
                <a:close/>
                <a:moveTo>
                  <a:pt x="1750847" y="2812123"/>
                </a:moveTo>
                <a:lnTo>
                  <a:pt x="1750847" y="2779890"/>
                </a:lnTo>
                <a:lnTo>
                  <a:pt x="1783080" y="2779890"/>
                </a:lnTo>
                <a:lnTo>
                  <a:pt x="1783080" y="2747658"/>
                </a:lnTo>
                <a:lnTo>
                  <a:pt x="1750847" y="2747658"/>
                </a:lnTo>
                <a:lnTo>
                  <a:pt x="1750847" y="2715425"/>
                </a:lnTo>
                <a:lnTo>
                  <a:pt x="1718615" y="2715425"/>
                </a:lnTo>
                <a:lnTo>
                  <a:pt x="1718615" y="2747658"/>
                </a:lnTo>
                <a:lnTo>
                  <a:pt x="1686382" y="2747658"/>
                </a:lnTo>
                <a:lnTo>
                  <a:pt x="1686382" y="2779890"/>
                </a:lnTo>
                <a:lnTo>
                  <a:pt x="1718615" y="2779890"/>
                </a:lnTo>
                <a:lnTo>
                  <a:pt x="1718615" y="2812123"/>
                </a:lnTo>
                <a:lnTo>
                  <a:pt x="1750847" y="2812123"/>
                </a:lnTo>
                <a:close/>
                <a:moveTo>
                  <a:pt x="1819427" y="2674963"/>
                </a:moveTo>
                <a:lnTo>
                  <a:pt x="1819427" y="2642730"/>
                </a:lnTo>
                <a:lnTo>
                  <a:pt x="1851660" y="2642730"/>
                </a:lnTo>
                <a:lnTo>
                  <a:pt x="1851660" y="2610498"/>
                </a:lnTo>
                <a:lnTo>
                  <a:pt x="1819427" y="2610498"/>
                </a:lnTo>
                <a:lnTo>
                  <a:pt x="1819427" y="2578265"/>
                </a:lnTo>
                <a:lnTo>
                  <a:pt x="1787195" y="2578265"/>
                </a:lnTo>
                <a:lnTo>
                  <a:pt x="1787195" y="2610498"/>
                </a:lnTo>
                <a:lnTo>
                  <a:pt x="1754962" y="2610498"/>
                </a:lnTo>
                <a:lnTo>
                  <a:pt x="1754962" y="2642730"/>
                </a:lnTo>
                <a:lnTo>
                  <a:pt x="1787195" y="2642730"/>
                </a:lnTo>
                <a:lnTo>
                  <a:pt x="1787195" y="2674963"/>
                </a:lnTo>
                <a:lnTo>
                  <a:pt x="1819427" y="2674963"/>
                </a:lnTo>
                <a:close/>
                <a:moveTo>
                  <a:pt x="691972" y="1761134"/>
                </a:moveTo>
                <a:lnTo>
                  <a:pt x="691972" y="1789595"/>
                </a:lnTo>
                <a:lnTo>
                  <a:pt x="663511" y="1789595"/>
                </a:lnTo>
                <a:lnTo>
                  <a:pt x="663511" y="1817713"/>
                </a:lnTo>
                <a:lnTo>
                  <a:pt x="691972" y="1817713"/>
                </a:lnTo>
                <a:lnTo>
                  <a:pt x="691972" y="1846174"/>
                </a:lnTo>
                <a:lnTo>
                  <a:pt x="720090" y="1846174"/>
                </a:lnTo>
                <a:lnTo>
                  <a:pt x="720090" y="1817713"/>
                </a:lnTo>
                <a:lnTo>
                  <a:pt x="748551" y="1817713"/>
                </a:lnTo>
                <a:lnTo>
                  <a:pt x="748551" y="1789595"/>
                </a:lnTo>
                <a:lnTo>
                  <a:pt x="720090" y="1789595"/>
                </a:lnTo>
                <a:lnTo>
                  <a:pt x="720090" y="1761134"/>
                </a:lnTo>
                <a:lnTo>
                  <a:pt x="691972" y="1761134"/>
                </a:lnTo>
                <a:close/>
                <a:moveTo>
                  <a:pt x="1682267" y="2674963"/>
                </a:moveTo>
                <a:lnTo>
                  <a:pt x="1682267" y="2642730"/>
                </a:lnTo>
                <a:lnTo>
                  <a:pt x="1714500" y="2642730"/>
                </a:lnTo>
                <a:lnTo>
                  <a:pt x="1714500" y="2610498"/>
                </a:lnTo>
                <a:lnTo>
                  <a:pt x="1682267" y="2610498"/>
                </a:lnTo>
                <a:lnTo>
                  <a:pt x="1682267" y="2578265"/>
                </a:lnTo>
                <a:lnTo>
                  <a:pt x="1650035" y="2578265"/>
                </a:lnTo>
                <a:lnTo>
                  <a:pt x="1650035" y="2610498"/>
                </a:lnTo>
                <a:lnTo>
                  <a:pt x="1617802" y="2610498"/>
                </a:lnTo>
                <a:lnTo>
                  <a:pt x="1617802" y="2642730"/>
                </a:lnTo>
                <a:lnTo>
                  <a:pt x="1650035" y="2642730"/>
                </a:lnTo>
                <a:lnTo>
                  <a:pt x="1650035" y="2674963"/>
                </a:lnTo>
                <a:lnTo>
                  <a:pt x="1682267" y="2674963"/>
                </a:lnTo>
                <a:close/>
                <a:moveTo>
                  <a:pt x="1476527" y="2537803"/>
                </a:moveTo>
                <a:lnTo>
                  <a:pt x="1476527" y="2505570"/>
                </a:lnTo>
                <a:lnTo>
                  <a:pt x="1508760" y="2505570"/>
                </a:lnTo>
                <a:lnTo>
                  <a:pt x="1508760" y="2473338"/>
                </a:lnTo>
                <a:lnTo>
                  <a:pt x="1476527" y="2473338"/>
                </a:lnTo>
                <a:lnTo>
                  <a:pt x="1476527" y="2441105"/>
                </a:lnTo>
                <a:lnTo>
                  <a:pt x="1444295" y="2441105"/>
                </a:lnTo>
                <a:lnTo>
                  <a:pt x="1444295" y="2473338"/>
                </a:lnTo>
                <a:lnTo>
                  <a:pt x="1412062" y="2473338"/>
                </a:lnTo>
                <a:lnTo>
                  <a:pt x="1412062" y="2505570"/>
                </a:lnTo>
                <a:lnTo>
                  <a:pt x="1444295" y="2505570"/>
                </a:lnTo>
                <a:lnTo>
                  <a:pt x="1444295" y="2537803"/>
                </a:lnTo>
                <a:lnTo>
                  <a:pt x="1476527" y="2537803"/>
                </a:lnTo>
                <a:close/>
                <a:moveTo>
                  <a:pt x="1407947" y="2674963"/>
                </a:moveTo>
                <a:lnTo>
                  <a:pt x="1407947" y="2642730"/>
                </a:lnTo>
                <a:lnTo>
                  <a:pt x="1440180" y="2642730"/>
                </a:lnTo>
                <a:lnTo>
                  <a:pt x="1440180" y="2610498"/>
                </a:lnTo>
                <a:lnTo>
                  <a:pt x="1407947" y="2610498"/>
                </a:lnTo>
                <a:lnTo>
                  <a:pt x="1407947" y="2578265"/>
                </a:lnTo>
                <a:lnTo>
                  <a:pt x="1375715" y="2578265"/>
                </a:lnTo>
                <a:lnTo>
                  <a:pt x="1375715" y="2610498"/>
                </a:lnTo>
                <a:lnTo>
                  <a:pt x="1343482" y="2610498"/>
                </a:lnTo>
                <a:lnTo>
                  <a:pt x="1343482" y="2642730"/>
                </a:lnTo>
                <a:lnTo>
                  <a:pt x="1375715" y="2642730"/>
                </a:lnTo>
                <a:lnTo>
                  <a:pt x="1375715" y="2674963"/>
                </a:lnTo>
                <a:lnTo>
                  <a:pt x="1407947" y="2674963"/>
                </a:lnTo>
                <a:close/>
                <a:moveTo>
                  <a:pt x="1339367" y="2537803"/>
                </a:moveTo>
                <a:lnTo>
                  <a:pt x="1339367" y="2505570"/>
                </a:lnTo>
                <a:lnTo>
                  <a:pt x="1371600" y="2505570"/>
                </a:lnTo>
                <a:lnTo>
                  <a:pt x="1371600" y="2473338"/>
                </a:lnTo>
                <a:lnTo>
                  <a:pt x="1339367" y="2473338"/>
                </a:lnTo>
                <a:lnTo>
                  <a:pt x="1339367" y="2441105"/>
                </a:lnTo>
                <a:lnTo>
                  <a:pt x="1307135" y="2441105"/>
                </a:lnTo>
                <a:lnTo>
                  <a:pt x="1307135" y="2473338"/>
                </a:lnTo>
                <a:lnTo>
                  <a:pt x="1274902" y="2473338"/>
                </a:lnTo>
                <a:lnTo>
                  <a:pt x="1274902" y="2505570"/>
                </a:lnTo>
                <a:lnTo>
                  <a:pt x="1307135" y="2505570"/>
                </a:lnTo>
                <a:lnTo>
                  <a:pt x="1307135" y="2537803"/>
                </a:lnTo>
                <a:lnTo>
                  <a:pt x="1339367" y="2537803"/>
                </a:lnTo>
                <a:close/>
                <a:moveTo>
                  <a:pt x="1613687" y="2812123"/>
                </a:moveTo>
                <a:lnTo>
                  <a:pt x="1613687" y="2779890"/>
                </a:lnTo>
                <a:lnTo>
                  <a:pt x="1645920" y="2779890"/>
                </a:lnTo>
                <a:lnTo>
                  <a:pt x="1645920" y="2747658"/>
                </a:lnTo>
                <a:lnTo>
                  <a:pt x="1613687" y="2747658"/>
                </a:lnTo>
                <a:lnTo>
                  <a:pt x="1613687" y="2715425"/>
                </a:lnTo>
                <a:lnTo>
                  <a:pt x="1581455" y="2715425"/>
                </a:lnTo>
                <a:lnTo>
                  <a:pt x="1581455" y="2747658"/>
                </a:lnTo>
                <a:lnTo>
                  <a:pt x="1549222" y="2747658"/>
                </a:lnTo>
                <a:lnTo>
                  <a:pt x="1549222" y="2779890"/>
                </a:lnTo>
                <a:lnTo>
                  <a:pt x="1581455" y="2779890"/>
                </a:lnTo>
                <a:lnTo>
                  <a:pt x="1581455" y="2812123"/>
                </a:lnTo>
                <a:lnTo>
                  <a:pt x="1613687" y="2812123"/>
                </a:lnTo>
                <a:close/>
                <a:moveTo>
                  <a:pt x="1956587" y="2674963"/>
                </a:moveTo>
                <a:lnTo>
                  <a:pt x="1956587" y="2642730"/>
                </a:lnTo>
                <a:lnTo>
                  <a:pt x="1988820" y="2642730"/>
                </a:lnTo>
                <a:lnTo>
                  <a:pt x="1988820" y="2610498"/>
                </a:lnTo>
                <a:lnTo>
                  <a:pt x="1956587" y="2610498"/>
                </a:lnTo>
                <a:lnTo>
                  <a:pt x="1956587" y="2578265"/>
                </a:lnTo>
                <a:lnTo>
                  <a:pt x="1924355" y="2578265"/>
                </a:lnTo>
                <a:lnTo>
                  <a:pt x="1924355" y="2610498"/>
                </a:lnTo>
                <a:lnTo>
                  <a:pt x="1892122" y="2610498"/>
                </a:lnTo>
                <a:lnTo>
                  <a:pt x="1892122" y="2642730"/>
                </a:lnTo>
                <a:lnTo>
                  <a:pt x="1924355" y="2642730"/>
                </a:lnTo>
                <a:lnTo>
                  <a:pt x="1924355" y="2674963"/>
                </a:lnTo>
                <a:lnTo>
                  <a:pt x="1956587" y="2674963"/>
                </a:lnTo>
                <a:close/>
                <a:moveTo>
                  <a:pt x="2130095" y="1069505"/>
                </a:moveTo>
                <a:lnTo>
                  <a:pt x="2130095" y="1101738"/>
                </a:lnTo>
                <a:lnTo>
                  <a:pt x="2097862" y="1101738"/>
                </a:lnTo>
                <a:lnTo>
                  <a:pt x="2097862" y="1133970"/>
                </a:lnTo>
                <a:lnTo>
                  <a:pt x="2130095" y="1133970"/>
                </a:lnTo>
                <a:lnTo>
                  <a:pt x="2130095" y="1166203"/>
                </a:lnTo>
                <a:lnTo>
                  <a:pt x="2162327" y="1166203"/>
                </a:lnTo>
                <a:lnTo>
                  <a:pt x="2162327" y="1133970"/>
                </a:lnTo>
                <a:lnTo>
                  <a:pt x="2194560" y="1133970"/>
                </a:lnTo>
                <a:lnTo>
                  <a:pt x="2194560" y="1101738"/>
                </a:lnTo>
                <a:lnTo>
                  <a:pt x="2162327" y="1101738"/>
                </a:lnTo>
                <a:lnTo>
                  <a:pt x="2162327" y="1069505"/>
                </a:lnTo>
                <a:lnTo>
                  <a:pt x="2130095" y="1069505"/>
                </a:lnTo>
                <a:close/>
                <a:moveTo>
                  <a:pt x="1444295" y="1069505"/>
                </a:moveTo>
                <a:lnTo>
                  <a:pt x="1444295" y="1101738"/>
                </a:lnTo>
                <a:lnTo>
                  <a:pt x="1412062" y="1101738"/>
                </a:lnTo>
                <a:lnTo>
                  <a:pt x="1412062" y="1133970"/>
                </a:lnTo>
                <a:lnTo>
                  <a:pt x="1444295" y="1133970"/>
                </a:lnTo>
                <a:lnTo>
                  <a:pt x="1444295" y="1166203"/>
                </a:lnTo>
                <a:lnTo>
                  <a:pt x="1476527" y="1166203"/>
                </a:lnTo>
                <a:lnTo>
                  <a:pt x="1476527" y="1133970"/>
                </a:lnTo>
                <a:lnTo>
                  <a:pt x="1508760" y="1133970"/>
                </a:lnTo>
                <a:lnTo>
                  <a:pt x="1508760" y="1101738"/>
                </a:lnTo>
                <a:lnTo>
                  <a:pt x="1476527" y="1101738"/>
                </a:lnTo>
                <a:lnTo>
                  <a:pt x="1476527" y="1069505"/>
                </a:lnTo>
                <a:lnTo>
                  <a:pt x="1444295" y="1069505"/>
                </a:lnTo>
                <a:close/>
                <a:moveTo>
                  <a:pt x="1718615" y="1069505"/>
                </a:moveTo>
                <a:lnTo>
                  <a:pt x="1718615" y="1101738"/>
                </a:lnTo>
                <a:lnTo>
                  <a:pt x="1686382" y="1101738"/>
                </a:lnTo>
                <a:lnTo>
                  <a:pt x="1686382" y="1133970"/>
                </a:lnTo>
                <a:lnTo>
                  <a:pt x="1718615" y="1133970"/>
                </a:lnTo>
                <a:lnTo>
                  <a:pt x="1718615" y="1166203"/>
                </a:lnTo>
                <a:lnTo>
                  <a:pt x="1750847" y="1166203"/>
                </a:lnTo>
                <a:lnTo>
                  <a:pt x="1750847" y="1133970"/>
                </a:lnTo>
                <a:lnTo>
                  <a:pt x="1783080" y="1133970"/>
                </a:lnTo>
                <a:lnTo>
                  <a:pt x="1783080" y="1101738"/>
                </a:lnTo>
                <a:lnTo>
                  <a:pt x="1750847" y="1101738"/>
                </a:lnTo>
                <a:lnTo>
                  <a:pt x="1750847" y="1069505"/>
                </a:lnTo>
                <a:lnTo>
                  <a:pt x="1718615" y="1069505"/>
                </a:lnTo>
                <a:close/>
                <a:moveTo>
                  <a:pt x="1787195" y="1206665"/>
                </a:moveTo>
                <a:lnTo>
                  <a:pt x="1787195" y="1238898"/>
                </a:lnTo>
                <a:lnTo>
                  <a:pt x="1754962" y="1238898"/>
                </a:lnTo>
                <a:lnTo>
                  <a:pt x="1754962" y="1271130"/>
                </a:lnTo>
                <a:lnTo>
                  <a:pt x="1787195" y="1271130"/>
                </a:lnTo>
                <a:lnTo>
                  <a:pt x="1787195" y="1303363"/>
                </a:lnTo>
                <a:lnTo>
                  <a:pt x="1819427" y="1303363"/>
                </a:lnTo>
                <a:lnTo>
                  <a:pt x="1819427" y="1271130"/>
                </a:lnTo>
                <a:lnTo>
                  <a:pt x="1851660" y="1271130"/>
                </a:lnTo>
                <a:lnTo>
                  <a:pt x="1851660" y="1238898"/>
                </a:lnTo>
                <a:lnTo>
                  <a:pt x="1819427" y="1238898"/>
                </a:lnTo>
                <a:lnTo>
                  <a:pt x="1819427" y="1206665"/>
                </a:lnTo>
                <a:lnTo>
                  <a:pt x="1787195" y="1206665"/>
                </a:lnTo>
                <a:close/>
                <a:moveTo>
                  <a:pt x="1512875" y="1206665"/>
                </a:moveTo>
                <a:lnTo>
                  <a:pt x="1512875" y="1238898"/>
                </a:lnTo>
                <a:lnTo>
                  <a:pt x="1480642" y="1238898"/>
                </a:lnTo>
                <a:lnTo>
                  <a:pt x="1480642" y="1271130"/>
                </a:lnTo>
                <a:lnTo>
                  <a:pt x="1512875" y="1271130"/>
                </a:lnTo>
                <a:lnTo>
                  <a:pt x="1512875" y="1303363"/>
                </a:lnTo>
                <a:lnTo>
                  <a:pt x="1545107" y="1303363"/>
                </a:lnTo>
                <a:lnTo>
                  <a:pt x="1545107" y="1271130"/>
                </a:lnTo>
                <a:lnTo>
                  <a:pt x="1577340" y="1271130"/>
                </a:lnTo>
                <a:lnTo>
                  <a:pt x="1577340" y="1238898"/>
                </a:lnTo>
                <a:lnTo>
                  <a:pt x="1545107" y="1238898"/>
                </a:lnTo>
                <a:lnTo>
                  <a:pt x="1545107" y="1206665"/>
                </a:lnTo>
                <a:lnTo>
                  <a:pt x="1512875" y="1206665"/>
                </a:lnTo>
                <a:close/>
                <a:moveTo>
                  <a:pt x="1650035" y="1206665"/>
                </a:moveTo>
                <a:lnTo>
                  <a:pt x="1650035" y="1238898"/>
                </a:lnTo>
                <a:lnTo>
                  <a:pt x="1617802" y="1238898"/>
                </a:lnTo>
                <a:lnTo>
                  <a:pt x="1617802" y="1271130"/>
                </a:lnTo>
                <a:lnTo>
                  <a:pt x="1650035" y="1271130"/>
                </a:lnTo>
                <a:lnTo>
                  <a:pt x="1650035" y="1303363"/>
                </a:lnTo>
                <a:lnTo>
                  <a:pt x="1682267" y="1303363"/>
                </a:lnTo>
                <a:lnTo>
                  <a:pt x="1682267" y="1271130"/>
                </a:lnTo>
                <a:lnTo>
                  <a:pt x="1714500" y="1271130"/>
                </a:lnTo>
                <a:lnTo>
                  <a:pt x="1714500" y="1238898"/>
                </a:lnTo>
                <a:lnTo>
                  <a:pt x="1682267" y="1238898"/>
                </a:lnTo>
                <a:lnTo>
                  <a:pt x="1682267" y="1206665"/>
                </a:lnTo>
                <a:lnTo>
                  <a:pt x="1650035" y="1206665"/>
                </a:lnTo>
                <a:close/>
                <a:moveTo>
                  <a:pt x="2061515" y="1206665"/>
                </a:moveTo>
                <a:lnTo>
                  <a:pt x="2061515" y="1238898"/>
                </a:lnTo>
                <a:lnTo>
                  <a:pt x="2029282" y="1238898"/>
                </a:lnTo>
                <a:lnTo>
                  <a:pt x="2029282" y="1271130"/>
                </a:lnTo>
                <a:lnTo>
                  <a:pt x="2061515" y="1271130"/>
                </a:lnTo>
                <a:lnTo>
                  <a:pt x="2061515" y="1303363"/>
                </a:lnTo>
                <a:lnTo>
                  <a:pt x="2093747" y="1303363"/>
                </a:lnTo>
                <a:lnTo>
                  <a:pt x="2093747" y="1271130"/>
                </a:lnTo>
                <a:lnTo>
                  <a:pt x="2125980" y="1271130"/>
                </a:lnTo>
                <a:lnTo>
                  <a:pt x="2125980" y="1238898"/>
                </a:lnTo>
                <a:lnTo>
                  <a:pt x="2093747" y="1238898"/>
                </a:lnTo>
                <a:lnTo>
                  <a:pt x="2093747" y="1206665"/>
                </a:lnTo>
                <a:lnTo>
                  <a:pt x="2061515" y="1206665"/>
                </a:lnTo>
                <a:close/>
                <a:moveTo>
                  <a:pt x="1855775" y="1069505"/>
                </a:moveTo>
                <a:lnTo>
                  <a:pt x="1855775" y="1101738"/>
                </a:lnTo>
                <a:lnTo>
                  <a:pt x="1823542" y="1101738"/>
                </a:lnTo>
                <a:lnTo>
                  <a:pt x="1823542" y="1133970"/>
                </a:lnTo>
                <a:lnTo>
                  <a:pt x="1855775" y="1133970"/>
                </a:lnTo>
                <a:lnTo>
                  <a:pt x="1855775" y="1166203"/>
                </a:lnTo>
                <a:lnTo>
                  <a:pt x="1888007" y="1166203"/>
                </a:lnTo>
                <a:lnTo>
                  <a:pt x="1888007" y="1133970"/>
                </a:lnTo>
                <a:lnTo>
                  <a:pt x="1920240" y="1133970"/>
                </a:lnTo>
                <a:lnTo>
                  <a:pt x="1920240" y="1101738"/>
                </a:lnTo>
                <a:lnTo>
                  <a:pt x="1888007" y="1101738"/>
                </a:lnTo>
                <a:lnTo>
                  <a:pt x="1888007" y="1069505"/>
                </a:lnTo>
                <a:lnTo>
                  <a:pt x="1855775" y="1069505"/>
                </a:lnTo>
                <a:close/>
                <a:moveTo>
                  <a:pt x="1992935" y="1069505"/>
                </a:moveTo>
                <a:lnTo>
                  <a:pt x="1992935" y="1101738"/>
                </a:lnTo>
                <a:lnTo>
                  <a:pt x="1960702" y="1101738"/>
                </a:lnTo>
                <a:lnTo>
                  <a:pt x="1960702" y="1133970"/>
                </a:lnTo>
                <a:lnTo>
                  <a:pt x="1992935" y="1133970"/>
                </a:lnTo>
                <a:lnTo>
                  <a:pt x="1992935" y="1166203"/>
                </a:lnTo>
                <a:lnTo>
                  <a:pt x="2025167" y="1166203"/>
                </a:lnTo>
                <a:lnTo>
                  <a:pt x="2025167" y="1133970"/>
                </a:lnTo>
                <a:lnTo>
                  <a:pt x="2057400" y="1133970"/>
                </a:lnTo>
                <a:lnTo>
                  <a:pt x="2057400" y="1101738"/>
                </a:lnTo>
                <a:lnTo>
                  <a:pt x="2025167" y="1101738"/>
                </a:lnTo>
                <a:lnTo>
                  <a:pt x="2025167" y="1069505"/>
                </a:lnTo>
                <a:lnTo>
                  <a:pt x="1992935" y="1069505"/>
                </a:lnTo>
                <a:close/>
                <a:moveTo>
                  <a:pt x="1924355" y="1206665"/>
                </a:moveTo>
                <a:lnTo>
                  <a:pt x="1924355" y="1238898"/>
                </a:lnTo>
                <a:lnTo>
                  <a:pt x="1892122" y="1238898"/>
                </a:lnTo>
                <a:lnTo>
                  <a:pt x="1892122" y="1271130"/>
                </a:lnTo>
                <a:lnTo>
                  <a:pt x="1924355" y="1271130"/>
                </a:lnTo>
                <a:lnTo>
                  <a:pt x="1924355" y="1303363"/>
                </a:lnTo>
                <a:lnTo>
                  <a:pt x="1956587" y="1303363"/>
                </a:lnTo>
                <a:lnTo>
                  <a:pt x="1956587" y="1271130"/>
                </a:lnTo>
                <a:lnTo>
                  <a:pt x="1988820" y="1271130"/>
                </a:lnTo>
                <a:lnTo>
                  <a:pt x="1988820" y="1238898"/>
                </a:lnTo>
                <a:lnTo>
                  <a:pt x="1956587" y="1238898"/>
                </a:lnTo>
                <a:lnTo>
                  <a:pt x="1956587" y="1206665"/>
                </a:lnTo>
                <a:lnTo>
                  <a:pt x="1924355" y="1206665"/>
                </a:lnTo>
                <a:close/>
                <a:moveTo>
                  <a:pt x="1169975" y="1343825"/>
                </a:moveTo>
                <a:lnTo>
                  <a:pt x="1169975" y="1376058"/>
                </a:lnTo>
                <a:lnTo>
                  <a:pt x="1137742" y="1376058"/>
                </a:lnTo>
                <a:lnTo>
                  <a:pt x="1137742" y="1408290"/>
                </a:lnTo>
                <a:lnTo>
                  <a:pt x="1169975" y="1408290"/>
                </a:lnTo>
                <a:lnTo>
                  <a:pt x="1169975" y="1440523"/>
                </a:lnTo>
                <a:lnTo>
                  <a:pt x="1202207" y="1440523"/>
                </a:lnTo>
                <a:lnTo>
                  <a:pt x="1202207" y="1408290"/>
                </a:lnTo>
                <a:lnTo>
                  <a:pt x="1234440" y="1408290"/>
                </a:lnTo>
                <a:lnTo>
                  <a:pt x="1234440" y="1376058"/>
                </a:lnTo>
                <a:lnTo>
                  <a:pt x="1202207" y="1376058"/>
                </a:lnTo>
                <a:lnTo>
                  <a:pt x="1202207" y="1343825"/>
                </a:lnTo>
                <a:lnTo>
                  <a:pt x="1169975" y="1343825"/>
                </a:lnTo>
                <a:close/>
                <a:moveTo>
                  <a:pt x="964578" y="1482357"/>
                </a:moveTo>
                <a:lnTo>
                  <a:pt x="964578" y="1513561"/>
                </a:lnTo>
                <a:lnTo>
                  <a:pt x="933374" y="1513561"/>
                </a:lnTo>
                <a:lnTo>
                  <a:pt x="933374" y="1545107"/>
                </a:lnTo>
                <a:lnTo>
                  <a:pt x="964578" y="1545107"/>
                </a:lnTo>
                <a:lnTo>
                  <a:pt x="964578" y="1576311"/>
                </a:lnTo>
                <a:lnTo>
                  <a:pt x="996124" y="1576311"/>
                </a:lnTo>
                <a:lnTo>
                  <a:pt x="996124" y="1545107"/>
                </a:lnTo>
                <a:lnTo>
                  <a:pt x="1027328" y="1545107"/>
                </a:lnTo>
                <a:lnTo>
                  <a:pt x="1027328" y="1513561"/>
                </a:lnTo>
                <a:lnTo>
                  <a:pt x="996124" y="1513561"/>
                </a:lnTo>
                <a:lnTo>
                  <a:pt x="996124" y="1482357"/>
                </a:lnTo>
                <a:lnTo>
                  <a:pt x="964578" y="1482357"/>
                </a:lnTo>
                <a:close/>
                <a:moveTo>
                  <a:pt x="896341" y="1619860"/>
                </a:moveTo>
                <a:lnTo>
                  <a:pt x="896341" y="1651064"/>
                </a:lnTo>
                <a:lnTo>
                  <a:pt x="865137" y="1651064"/>
                </a:lnTo>
                <a:lnTo>
                  <a:pt x="865137" y="1681925"/>
                </a:lnTo>
                <a:lnTo>
                  <a:pt x="896341" y="1681925"/>
                </a:lnTo>
                <a:lnTo>
                  <a:pt x="896341" y="1713128"/>
                </a:lnTo>
                <a:lnTo>
                  <a:pt x="927202" y="1713128"/>
                </a:lnTo>
                <a:lnTo>
                  <a:pt x="927202" y="1681925"/>
                </a:lnTo>
                <a:lnTo>
                  <a:pt x="958405" y="1681925"/>
                </a:lnTo>
                <a:lnTo>
                  <a:pt x="958405" y="1651064"/>
                </a:lnTo>
                <a:lnTo>
                  <a:pt x="927202" y="1651064"/>
                </a:lnTo>
                <a:lnTo>
                  <a:pt x="927202" y="1619860"/>
                </a:lnTo>
                <a:lnTo>
                  <a:pt x="896341" y="1619860"/>
                </a:lnTo>
                <a:close/>
                <a:moveTo>
                  <a:pt x="1033158" y="1345197"/>
                </a:moveTo>
                <a:lnTo>
                  <a:pt x="1033158" y="1376401"/>
                </a:lnTo>
                <a:lnTo>
                  <a:pt x="1001954" y="1376401"/>
                </a:lnTo>
                <a:lnTo>
                  <a:pt x="1001954" y="1407947"/>
                </a:lnTo>
                <a:lnTo>
                  <a:pt x="1033158" y="1407947"/>
                </a:lnTo>
                <a:lnTo>
                  <a:pt x="1033158" y="1439151"/>
                </a:lnTo>
                <a:lnTo>
                  <a:pt x="1064704" y="1439151"/>
                </a:lnTo>
                <a:lnTo>
                  <a:pt x="1064704" y="1407947"/>
                </a:lnTo>
                <a:lnTo>
                  <a:pt x="1095908" y="1407947"/>
                </a:lnTo>
                <a:lnTo>
                  <a:pt x="1095908" y="1376401"/>
                </a:lnTo>
                <a:lnTo>
                  <a:pt x="1064704" y="1376401"/>
                </a:lnTo>
                <a:lnTo>
                  <a:pt x="1064704" y="1345197"/>
                </a:lnTo>
                <a:lnTo>
                  <a:pt x="1033158" y="1345197"/>
                </a:lnTo>
                <a:close/>
                <a:moveTo>
                  <a:pt x="1375715" y="1206665"/>
                </a:moveTo>
                <a:lnTo>
                  <a:pt x="1375715" y="1238898"/>
                </a:lnTo>
                <a:lnTo>
                  <a:pt x="1343482" y="1238898"/>
                </a:lnTo>
                <a:lnTo>
                  <a:pt x="1343482" y="1271130"/>
                </a:lnTo>
                <a:lnTo>
                  <a:pt x="1375715" y="1271130"/>
                </a:lnTo>
                <a:lnTo>
                  <a:pt x="1375715" y="1303363"/>
                </a:lnTo>
                <a:lnTo>
                  <a:pt x="1407947" y="1303363"/>
                </a:lnTo>
                <a:lnTo>
                  <a:pt x="1407947" y="1271130"/>
                </a:lnTo>
                <a:lnTo>
                  <a:pt x="1440180" y="1271130"/>
                </a:lnTo>
                <a:lnTo>
                  <a:pt x="1440180" y="1238898"/>
                </a:lnTo>
                <a:lnTo>
                  <a:pt x="1407947" y="1238898"/>
                </a:lnTo>
                <a:lnTo>
                  <a:pt x="1407947" y="1206665"/>
                </a:lnTo>
                <a:lnTo>
                  <a:pt x="1375715" y="1206665"/>
                </a:lnTo>
                <a:close/>
                <a:moveTo>
                  <a:pt x="828446" y="1485100"/>
                </a:moveTo>
                <a:lnTo>
                  <a:pt x="828446" y="1514589"/>
                </a:lnTo>
                <a:lnTo>
                  <a:pt x="798957" y="1514589"/>
                </a:lnTo>
                <a:lnTo>
                  <a:pt x="798957" y="1544079"/>
                </a:lnTo>
                <a:lnTo>
                  <a:pt x="828446" y="1544079"/>
                </a:lnTo>
                <a:lnTo>
                  <a:pt x="828446" y="1573568"/>
                </a:lnTo>
                <a:lnTo>
                  <a:pt x="857936" y="1573568"/>
                </a:lnTo>
                <a:lnTo>
                  <a:pt x="857936" y="1544079"/>
                </a:lnTo>
                <a:lnTo>
                  <a:pt x="887425" y="1544079"/>
                </a:lnTo>
                <a:lnTo>
                  <a:pt x="887425" y="1514589"/>
                </a:lnTo>
                <a:lnTo>
                  <a:pt x="857936" y="1514589"/>
                </a:lnTo>
                <a:lnTo>
                  <a:pt x="857936" y="1485100"/>
                </a:lnTo>
                <a:lnTo>
                  <a:pt x="828446" y="1485100"/>
                </a:lnTo>
                <a:close/>
                <a:moveTo>
                  <a:pt x="1238555" y="1206665"/>
                </a:moveTo>
                <a:lnTo>
                  <a:pt x="1238555" y="1238898"/>
                </a:lnTo>
                <a:lnTo>
                  <a:pt x="1206322" y="1238898"/>
                </a:lnTo>
                <a:lnTo>
                  <a:pt x="1206322" y="1271130"/>
                </a:lnTo>
                <a:lnTo>
                  <a:pt x="1238555" y="1271130"/>
                </a:lnTo>
                <a:lnTo>
                  <a:pt x="1238555" y="1303363"/>
                </a:lnTo>
                <a:lnTo>
                  <a:pt x="1270787" y="1303363"/>
                </a:lnTo>
                <a:lnTo>
                  <a:pt x="1270787" y="1271130"/>
                </a:lnTo>
                <a:lnTo>
                  <a:pt x="1303020" y="1271130"/>
                </a:lnTo>
                <a:lnTo>
                  <a:pt x="1303020" y="1238898"/>
                </a:lnTo>
                <a:lnTo>
                  <a:pt x="1270787" y="1238898"/>
                </a:lnTo>
                <a:lnTo>
                  <a:pt x="1270787" y="1206665"/>
                </a:lnTo>
                <a:lnTo>
                  <a:pt x="1238555" y="1206665"/>
                </a:lnTo>
                <a:close/>
                <a:moveTo>
                  <a:pt x="1307135" y="1343825"/>
                </a:moveTo>
                <a:lnTo>
                  <a:pt x="1307135" y="1376058"/>
                </a:lnTo>
                <a:lnTo>
                  <a:pt x="1274902" y="1376058"/>
                </a:lnTo>
                <a:lnTo>
                  <a:pt x="1274902" y="1408290"/>
                </a:lnTo>
                <a:lnTo>
                  <a:pt x="1307135" y="1408290"/>
                </a:lnTo>
                <a:lnTo>
                  <a:pt x="1307135" y="1440523"/>
                </a:lnTo>
                <a:lnTo>
                  <a:pt x="1339367" y="1440523"/>
                </a:lnTo>
                <a:lnTo>
                  <a:pt x="1339367" y="1408290"/>
                </a:lnTo>
                <a:lnTo>
                  <a:pt x="1371600" y="1408290"/>
                </a:lnTo>
                <a:lnTo>
                  <a:pt x="1371600" y="1376058"/>
                </a:lnTo>
                <a:lnTo>
                  <a:pt x="1339367" y="1376058"/>
                </a:lnTo>
                <a:lnTo>
                  <a:pt x="1339367" y="1343825"/>
                </a:lnTo>
                <a:lnTo>
                  <a:pt x="1307135" y="1343825"/>
                </a:lnTo>
                <a:close/>
                <a:moveTo>
                  <a:pt x="1101395" y="1480985"/>
                </a:moveTo>
                <a:lnTo>
                  <a:pt x="1101395" y="1513218"/>
                </a:lnTo>
                <a:lnTo>
                  <a:pt x="1069162" y="1513218"/>
                </a:lnTo>
                <a:lnTo>
                  <a:pt x="1069162" y="1545450"/>
                </a:lnTo>
                <a:lnTo>
                  <a:pt x="1101395" y="1545450"/>
                </a:lnTo>
                <a:lnTo>
                  <a:pt x="1101395" y="1577683"/>
                </a:lnTo>
                <a:lnTo>
                  <a:pt x="1133627" y="1577683"/>
                </a:lnTo>
                <a:lnTo>
                  <a:pt x="1133627" y="1545450"/>
                </a:lnTo>
                <a:lnTo>
                  <a:pt x="1165860" y="1545450"/>
                </a:lnTo>
                <a:lnTo>
                  <a:pt x="1165860" y="1513218"/>
                </a:lnTo>
                <a:lnTo>
                  <a:pt x="1133627" y="1513218"/>
                </a:lnTo>
                <a:lnTo>
                  <a:pt x="1133627" y="1480985"/>
                </a:lnTo>
                <a:lnTo>
                  <a:pt x="1101395" y="1480985"/>
                </a:lnTo>
                <a:close/>
                <a:moveTo>
                  <a:pt x="759866" y="1622603"/>
                </a:moveTo>
                <a:lnTo>
                  <a:pt x="759866" y="1651749"/>
                </a:lnTo>
                <a:lnTo>
                  <a:pt x="730720" y="1651749"/>
                </a:lnTo>
                <a:lnTo>
                  <a:pt x="730720" y="1681239"/>
                </a:lnTo>
                <a:lnTo>
                  <a:pt x="759866" y="1681239"/>
                </a:lnTo>
                <a:lnTo>
                  <a:pt x="759866" y="1710385"/>
                </a:lnTo>
                <a:lnTo>
                  <a:pt x="789356" y="1710385"/>
                </a:lnTo>
                <a:lnTo>
                  <a:pt x="789356" y="1681239"/>
                </a:lnTo>
                <a:lnTo>
                  <a:pt x="818502" y="1681239"/>
                </a:lnTo>
                <a:lnTo>
                  <a:pt x="818502" y="1651749"/>
                </a:lnTo>
                <a:lnTo>
                  <a:pt x="789356" y="1651749"/>
                </a:lnTo>
                <a:lnTo>
                  <a:pt x="789356" y="1622603"/>
                </a:lnTo>
                <a:lnTo>
                  <a:pt x="759866" y="1622603"/>
                </a:lnTo>
                <a:close/>
                <a:moveTo>
                  <a:pt x="1545107" y="2674963"/>
                </a:moveTo>
                <a:lnTo>
                  <a:pt x="1545107" y="2642730"/>
                </a:lnTo>
                <a:lnTo>
                  <a:pt x="1577340" y="2642730"/>
                </a:lnTo>
                <a:lnTo>
                  <a:pt x="1577340" y="2610498"/>
                </a:lnTo>
                <a:lnTo>
                  <a:pt x="1545107" y="2610498"/>
                </a:lnTo>
                <a:lnTo>
                  <a:pt x="1545107" y="2578265"/>
                </a:lnTo>
                <a:lnTo>
                  <a:pt x="1512875" y="2578265"/>
                </a:lnTo>
                <a:lnTo>
                  <a:pt x="1512875" y="2610498"/>
                </a:lnTo>
                <a:lnTo>
                  <a:pt x="1480642" y="2610498"/>
                </a:lnTo>
                <a:lnTo>
                  <a:pt x="1480642" y="2642730"/>
                </a:lnTo>
                <a:lnTo>
                  <a:pt x="1512875" y="2642730"/>
                </a:lnTo>
                <a:lnTo>
                  <a:pt x="1512875" y="2674963"/>
                </a:lnTo>
                <a:lnTo>
                  <a:pt x="1545107" y="2674963"/>
                </a:lnTo>
                <a:close/>
                <a:moveTo>
                  <a:pt x="2679764" y="1072248"/>
                </a:moveTo>
                <a:lnTo>
                  <a:pt x="2679764" y="1102766"/>
                </a:lnTo>
                <a:lnTo>
                  <a:pt x="2649245" y="1102766"/>
                </a:lnTo>
                <a:lnTo>
                  <a:pt x="2649245" y="1132942"/>
                </a:lnTo>
                <a:lnTo>
                  <a:pt x="2679764" y="1132942"/>
                </a:lnTo>
                <a:lnTo>
                  <a:pt x="2679764" y="1163460"/>
                </a:lnTo>
                <a:lnTo>
                  <a:pt x="2709939" y="1163460"/>
                </a:lnTo>
                <a:lnTo>
                  <a:pt x="2709939" y="1132942"/>
                </a:lnTo>
                <a:lnTo>
                  <a:pt x="2740457" y="1132942"/>
                </a:lnTo>
                <a:lnTo>
                  <a:pt x="2740457" y="1102766"/>
                </a:lnTo>
                <a:lnTo>
                  <a:pt x="2709939" y="1102766"/>
                </a:lnTo>
                <a:lnTo>
                  <a:pt x="2709939" y="1072248"/>
                </a:lnTo>
                <a:lnTo>
                  <a:pt x="2679764" y="1072248"/>
                </a:lnTo>
                <a:close/>
                <a:moveTo>
                  <a:pt x="2748001" y="1208380"/>
                </a:moveTo>
                <a:lnTo>
                  <a:pt x="2748001" y="1239584"/>
                </a:lnTo>
                <a:lnTo>
                  <a:pt x="2716797" y="1239584"/>
                </a:lnTo>
                <a:lnTo>
                  <a:pt x="2716797" y="1270445"/>
                </a:lnTo>
                <a:lnTo>
                  <a:pt x="2748001" y="1270445"/>
                </a:lnTo>
                <a:lnTo>
                  <a:pt x="2748001" y="1301648"/>
                </a:lnTo>
                <a:lnTo>
                  <a:pt x="2778862" y="1301648"/>
                </a:lnTo>
                <a:lnTo>
                  <a:pt x="2778862" y="1270445"/>
                </a:lnTo>
                <a:lnTo>
                  <a:pt x="2810066" y="1270445"/>
                </a:lnTo>
                <a:lnTo>
                  <a:pt x="2810066" y="1239584"/>
                </a:lnTo>
                <a:lnTo>
                  <a:pt x="2778862" y="1239584"/>
                </a:lnTo>
                <a:lnTo>
                  <a:pt x="2778862" y="1208380"/>
                </a:lnTo>
                <a:lnTo>
                  <a:pt x="2748001" y="1208380"/>
                </a:lnTo>
                <a:close/>
                <a:moveTo>
                  <a:pt x="2611526" y="936803"/>
                </a:moveTo>
                <a:lnTo>
                  <a:pt x="2611526" y="965949"/>
                </a:lnTo>
                <a:lnTo>
                  <a:pt x="2582380" y="965949"/>
                </a:lnTo>
                <a:lnTo>
                  <a:pt x="2582380" y="995439"/>
                </a:lnTo>
                <a:lnTo>
                  <a:pt x="2611526" y="995439"/>
                </a:lnTo>
                <a:lnTo>
                  <a:pt x="2611526" y="1024585"/>
                </a:lnTo>
                <a:lnTo>
                  <a:pt x="2641016" y="1024585"/>
                </a:lnTo>
                <a:lnTo>
                  <a:pt x="2641016" y="995439"/>
                </a:lnTo>
                <a:lnTo>
                  <a:pt x="2670163" y="995439"/>
                </a:lnTo>
                <a:lnTo>
                  <a:pt x="2670163" y="965949"/>
                </a:lnTo>
                <a:lnTo>
                  <a:pt x="2641016" y="965949"/>
                </a:lnTo>
                <a:lnTo>
                  <a:pt x="2641016" y="936803"/>
                </a:lnTo>
                <a:lnTo>
                  <a:pt x="2611526" y="936803"/>
                </a:lnTo>
                <a:close/>
                <a:moveTo>
                  <a:pt x="2473681" y="934745"/>
                </a:moveTo>
                <a:lnTo>
                  <a:pt x="2473681" y="965264"/>
                </a:lnTo>
                <a:lnTo>
                  <a:pt x="2443163" y="965264"/>
                </a:lnTo>
                <a:lnTo>
                  <a:pt x="2443163" y="996125"/>
                </a:lnTo>
                <a:lnTo>
                  <a:pt x="2473681" y="996125"/>
                </a:lnTo>
                <a:lnTo>
                  <a:pt x="2473681" y="1026643"/>
                </a:lnTo>
                <a:lnTo>
                  <a:pt x="2504542" y="1026643"/>
                </a:lnTo>
                <a:lnTo>
                  <a:pt x="2504542" y="996125"/>
                </a:lnTo>
                <a:lnTo>
                  <a:pt x="2535060" y="996125"/>
                </a:lnTo>
                <a:lnTo>
                  <a:pt x="2535060" y="965264"/>
                </a:lnTo>
                <a:lnTo>
                  <a:pt x="2504542" y="965264"/>
                </a:lnTo>
                <a:lnTo>
                  <a:pt x="2504542" y="934745"/>
                </a:lnTo>
                <a:lnTo>
                  <a:pt x="2473681" y="934745"/>
                </a:lnTo>
                <a:close/>
                <a:moveTo>
                  <a:pt x="2404415" y="1069505"/>
                </a:moveTo>
                <a:lnTo>
                  <a:pt x="2404415" y="1101738"/>
                </a:lnTo>
                <a:lnTo>
                  <a:pt x="2372182" y="1101738"/>
                </a:lnTo>
                <a:lnTo>
                  <a:pt x="2372182" y="1133970"/>
                </a:lnTo>
                <a:lnTo>
                  <a:pt x="2404415" y="1133970"/>
                </a:lnTo>
                <a:lnTo>
                  <a:pt x="2404415" y="1166203"/>
                </a:lnTo>
                <a:lnTo>
                  <a:pt x="2436647" y="1166203"/>
                </a:lnTo>
                <a:lnTo>
                  <a:pt x="2436647" y="1133970"/>
                </a:lnTo>
                <a:lnTo>
                  <a:pt x="2468880" y="1133970"/>
                </a:lnTo>
                <a:lnTo>
                  <a:pt x="2468880" y="1101738"/>
                </a:lnTo>
                <a:lnTo>
                  <a:pt x="2436647" y="1101738"/>
                </a:lnTo>
                <a:lnTo>
                  <a:pt x="2436647" y="1069505"/>
                </a:lnTo>
                <a:lnTo>
                  <a:pt x="2404415" y="1069505"/>
                </a:lnTo>
                <a:close/>
                <a:moveTo>
                  <a:pt x="2541918" y="1070534"/>
                </a:moveTo>
                <a:lnTo>
                  <a:pt x="2541918" y="1102081"/>
                </a:lnTo>
                <a:lnTo>
                  <a:pt x="2510371" y="1102081"/>
                </a:lnTo>
                <a:lnTo>
                  <a:pt x="2510371" y="1133627"/>
                </a:lnTo>
                <a:lnTo>
                  <a:pt x="2541918" y="1133627"/>
                </a:lnTo>
                <a:lnTo>
                  <a:pt x="2541918" y="1165174"/>
                </a:lnTo>
                <a:lnTo>
                  <a:pt x="2573465" y="1165174"/>
                </a:lnTo>
                <a:lnTo>
                  <a:pt x="2573465" y="1133627"/>
                </a:lnTo>
                <a:lnTo>
                  <a:pt x="2605012" y="1133627"/>
                </a:lnTo>
                <a:lnTo>
                  <a:pt x="2605012" y="1102081"/>
                </a:lnTo>
                <a:lnTo>
                  <a:pt x="2573465" y="1102081"/>
                </a:lnTo>
                <a:lnTo>
                  <a:pt x="2573465" y="1070534"/>
                </a:lnTo>
                <a:lnTo>
                  <a:pt x="2541918" y="1070534"/>
                </a:lnTo>
                <a:close/>
                <a:moveTo>
                  <a:pt x="2954426" y="1347597"/>
                </a:moveTo>
                <a:lnTo>
                  <a:pt x="2954426" y="1377429"/>
                </a:lnTo>
                <a:lnTo>
                  <a:pt x="2924594" y="1377429"/>
                </a:lnTo>
                <a:lnTo>
                  <a:pt x="2924594" y="1406919"/>
                </a:lnTo>
                <a:lnTo>
                  <a:pt x="2954426" y="1406919"/>
                </a:lnTo>
                <a:lnTo>
                  <a:pt x="2954426" y="1436751"/>
                </a:lnTo>
                <a:lnTo>
                  <a:pt x="2983916" y="1436751"/>
                </a:lnTo>
                <a:lnTo>
                  <a:pt x="2983916" y="1406919"/>
                </a:lnTo>
                <a:lnTo>
                  <a:pt x="3013748" y="1406919"/>
                </a:lnTo>
                <a:lnTo>
                  <a:pt x="3013748" y="1377429"/>
                </a:lnTo>
                <a:lnTo>
                  <a:pt x="2983916" y="1377429"/>
                </a:lnTo>
                <a:lnTo>
                  <a:pt x="2983916" y="1347597"/>
                </a:lnTo>
                <a:lnTo>
                  <a:pt x="2954426" y="1347597"/>
                </a:lnTo>
                <a:close/>
                <a:moveTo>
                  <a:pt x="3023006" y="1485100"/>
                </a:moveTo>
                <a:lnTo>
                  <a:pt x="3023006" y="1514589"/>
                </a:lnTo>
                <a:lnTo>
                  <a:pt x="2993517" y="1514589"/>
                </a:lnTo>
                <a:lnTo>
                  <a:pt x="2993517" y="1544079"/>
                </a:lnTo>
                <a:lnTo>
                  <a:pt x="3023006" y="1544079"/>
                </a:lnTo>
                <a:lnTo>
                  <a:pt x="3023006" y="1573568"/>
                </a:lnTo>
                <a:lnTo>
                  <a:pt x="3052496" y="1573568"/>
                </a:lnTo>
                <a:lnTo>
                  <a:pt x="3052496" y="1544079"/>
                </a:lnTo>
                <a:lnTo>
                  <a:pt x="3081985" y="1544079"/>
                </a:lnTo>
                <a:lnTo>
                  <a:pt x="3081985" y="1514589"/>
                </a:lnTo>
                <a:lnTo>
                  <a:pt x="3052496" y="1514589"/>
                </a:lnTo>
                <a:lnTo>
                  <a:pt x="3052496" y="1485100"/>
                </a:lnTo>
                <a:lnTo>
                  <a:pt x="3023006" y="1485100"/>
                </a:lnTo>
                <a:close/>
                <a:moveTo>
                  <a:pt x="2817610" y="1074649"/>
                </a:moveTo>
                <a:lnTo>
                  <a:pt x="2817610" y="1103452"/>
                </a:lnTo>
                <a:lnTo>
                  <a:pt x="2788806" y="1103452"/>
                </a:lnTo>
                <a:lnTo>
                  <a:pt x="2788806" y="1132256"/>
                </a:lnTo>
                <a:lnTo>
                  <a:pt x="2817610" y="1132256"/>
                </a:lnTo>
                <a:lnTo>
                  <a:pt x="2817610" y="1161059"/>
                </a:lnTo>
                <a:lnTo>
                  <a:pt x="2846413" y="1161059"/>
                </a:lnTo>
                <a:lnTo>
                  <a:pt x="2846413" y="1132256"/>
                </a:lnTo>
                <a:lnTo>
                  <a:pt x="2875217" y="1132256"/>
                </a:lnTo>
                <a:lnTo>
                  <a:pt x="2875217" y="1103452"/>
                </a:lnTo>
                <a:lnTo>
                  <a:pt x="2846413" y="1103452"/>
                </a:lnTo>
                <a:lnTo>
                  <a:pt x="2846413" y="1074649"/>
                </a:lnTo>
                <a:lnTo>
                  <a:pt x="2817610" y="1074649"/>
                </a:lnTo>
                <a:close/>
                <a:moveTo>
                  <a:pt x="2885846" y="1211123"/>
                </a:moveTo>
                <a:lnTo>
                  <a:pt x="2885846" y="1240269"/>
                </a:lnTo>
                <a:lnTo>
                  <a:pt x="2856700" y="1240269"/>
                </a:lnTo>
                <a:lnTo>
                  <a:pt x="2856700" y="1269759"/>
                </a:lnTo>
                <a:lnTo>
                  <a:pt x="2885846" y="1269759"/>
                </a:lnTo>
                <a:lnTo>
                  <a:pt x="2885846" y="1298905"/>
                </a:lnTo>
                <a:lnTo>
                  <a:pt x="2915336" y="1298905"/>
                </a:lnTo>
                <a:lnTo>
                  <a:pt x="2915336" y="1269759"/>
                </a:lnTo>
                <a:lnTo>
                  <a:pt x="2944483" y="1269759"/>
                </a:lnTo>
                <a:lnTo>
                  <a:pt x="2944483" y="1240269"/>
                </a:lnTo>
                <a:lnTo>
                  <a:pt x="2915336" y="1240269"/>
                </a:lnTo>
                <a:lnTo>
                  <a:pt x="2915336" y="1211123"/>
                </a:lnTo>
                <a:lnTo>
                  <a:pt x="2885846" y="1211123"/>
                </a:lnTo>
                <a:close/>
                <a:moveTo>
                  <a:pt x="1856461" y="797585"/>
                </a:moveTo>
                <a:lnTo>
                  <a:pt x="1856461" y="828104"/>
                </a:lnTo>
                <a:lnTo>
                  <a:pt x="1825942" y="828104"/>
                </a:lnTo>
                <a:lnTo>
                  <a:pt x="1825942" y="858965"/>
                </a:lnTo>
                <a:lnTo>
                  <a:pt x="1856461" y="858965"/>
                </a:lnTo>
                <a:lnTo>
                  <a:pt x="1856461" y="889483"/>
                </a:lnTo>
                <a:lnTo>
                  <a:pt x="1887322" y="889483"/>
                </a:lnTo>
                <a:lnTo>
                  <a:pt x="1887322" y="858965"/>
                </a:lnTo>
                <a:lnTo>
                  <a:pt x="1917840" y="858965"/>
                </a:lnTo>
                <a:lnTo>
                  <a:pt x="1917840" y="828104"/>
                </a:lnTo>
                <a:lnTo>
                  <a:pt x="1887322" y="828104"/>
                </a:lnTo>
                <a:lnTo>
                  <a:pt x="1887322" y="797585"/>
                </a:lnTo>
                <a:lnTo>
                  <a:pt x="1856461" y="797585"/>
                </a:lnTo>
                <a:close/>
                <a:moveTo>
                  <a:pt x="1993621" y="797585"/>
                </a:moveTo>
                <a:lnTo>
                  <a:pt x="1993621" y="828104"/>
                </a:lnTo>
                <a:lnTo>
                  <a:pt x="1963102" y="828104"/>
                </a:lnTo>
                <a:lnTo>
                  <a:pt x="1963102" y="858965"/>
                </a:lnTo>
                <a:lnTo>
                  <a:pt x="1993621" y="858965"/>
                </a:lnTo>
                <a:lnTo>
                  <a:pt x="1993621" y="889483"/>
                </a:lnTo>
                <a:lnTo>
                  <a:pt x="2024482" y="889483"/>
                </a:lnTo>
                <a:lnTo>
                  <a:pt x="2024482" y="858965"/>
                </a:lnTo>
                <a:lnTo>
                  <a:pt x="2055000" y="858965"/>
                </a:lnTo>
                <a:lnTo>
                  <a:pt x="2055000" y="828104"/>
                </a:lnTo>
                <a:lnTo>
                  <a:pt x="2024482" y="828104"/>
                </a:lnTo>
                <a:lnTo>
                  <a:pt x="2024482" y="797585"/>
                </a:lnTo>
                <a:lnTo>
                  <a:pt x="1993621" y="797585"/>
                </a:lnTo>
                <a:close/>
                <a:moveTo>
                  <a:pt x="1924355" y="932345"/>
                </a:moveTo>
                <a:lnTo>
                  <a:pt x="1924355" y="964578"/>
                </a:lnTo>
                <a:lnTo>
                  <a:pt x="1892122" y="964578"/>
                </a:lnTo>
                <a:lnTo>
                  <a:pt x="1892122" y="996810"/>
                </a:lnTo>
                <a:lnTo>
                  <a:pt x="1924355" y="996810"/>
                </a:lnTo>
                <a:lnTo>
                  <a:pt x="1924355" y="1029043"/>
                </a:lnTo>
                <a:lnTo>
                  <a:pt x="1956587" y="1029043"/>
                </a:lnTo>
                <a:lnTo>
                  <a:pt x="1956587" y="996810"/>
                </a:lnTo>
                <a:lnTo>
                  <a:pt x="1988820" y="996810"/>
                </a:lnTo>
                <a:lnTo>
                  <a:pt x="1988820" y="964578"/>
                </a:lnTo>
                <a:lnTo>
                  <a:pt x="1956587" y="964578"/>
                </a:lnTo>
                <a:lnTo>
                  <a:pt x="1956587" y="932345"/>
                </a:lnTo>
                <a:lnTo>
                  <a:pt x="1924355" y="932345"/>
                </a:lnTo>
                <a:close/>
                <a:moveTo>
                  <a:pt x="2336178" y="933717"/>
                </a:moveTo>
                <a:lnTo>
                  <a:pt x="2336178" y="964921"/>
                </a:lnTo>
                <a:lnTo>
                  <a:pt x="2304974" y="964921"/>
                </a:lnTo>
                <a:lnTo>
                  <a:pt x="2304974" y="996467"/>
                </a:lnTo>
                <a:lnTo>
                  <a:pt x="2336178" y="996467"/>
                </a:lnTo>
                <a:lnTo>
                  <a:pt x="2336178" y="1027671"/>
                </a:lnTo>
                <a:lnTo>
                  <a:pt x="2367725" y="1027671"/>
                </a:lnTo>
                <a:lnTo>
                  <a:pt x="2367725" y="996467"/>
                </a:lnTo>
                <a:lnTo>
                  <a:pt x="2398928" y="996467"/>
                </a:lnTo>
                <a:lnTo>
                  <a:pt x="2398928" y="964921"/>
                </a:lnTo>
                <a:lnTo>
                  <a:pt x="2367725" y="964921"/>
                </a:lnTo>
                <a:lnTo>
                  <a:pt x="2367725" y="933717"/>
                </a:lnTo>
                <a:lnTo>
                  <a:pt x="2336178" y="933717"/>
                </a:lnTo>
                <a:close/>
                <a:moveTo>
                  <a:pt x="1787195" y="932345"/>
                </a:moveTo>
                <a:lnTo>
                  <a:pt x="1787195" y="964578"/>
                </a:lnTo>
                <a:lnTo>
                  <a:pt x="1754962" y="964578"/>
                </a:lnTo>
                <a:lnTo>
                  <a:pt x="1754962" y="996810"/>
                </a:lnTo>
                <a:lnTo>
                  <a:pt x="1787195" y="996810"/>
                </a:lnTo>
                <a:lnTo>
                  <a:pt x="1787195" y="1029043"/>
                </a:lnTo>
                <a:lnTo>
                  <a:pt x="1819427" y="1029043"/>
                </a:lnTo>
                <a:lnTo>
                  <a:pt x="1819427" y="996810"/>
                </a:lnTo>
                <a:lnTo>
                  <a:pt x="1851660" y="996810"/>
                </a:lnTo>
                <a:lnTo>
                  <a:pt x="1851660" y="964578"/>
                </a:lnTo>
                <a:lnTo>
                  <a:pt x="1819427" y="964578"/>
                </a:lnTo>
                <a:lnTo>
                  <a:pt x="1819427" y="932345"/>
                </a:lnTo>
                <a:lnTo>
                  <a:pt x="1787195" y="932345"/>
                </a:lnTo>
                <a:close/>
                <a:moveTo>
                  <a:pt x="3092615" y="1350683"/>
                </a:moveTo>
                <a:lnTo>
                  <a:pt x="3092615" y="1378458"/>
                </a:lnTo>
                <a:lnTo>
                  <a:pt x="3064840" y="1378458"/>
                </a:lnTo>
                <a:lnTo>
                  <a:pt x="3064840" y="1405890"/>
                </a:lnTo>
                <a:lnTo>
                  <a:pt x="3092615" y="1405890"/>
                </a:lnTo>
                <a:lnTo>
                  <a:pt x="3092615" y="1433665"/>
                </a:lnTo>
                <a:lnTo>
                  <a:pt x="3120047" y="1433665"/>
                </a:lnTo>
                <a:lnTo>
                  <a:pt x="3120047" y="1405890"/>
                </a:lnTo>
                <a:lnTo>
                  <a:pt x="3147822" y="1405890"/>
                </a:lnTo>
                <a:lnTo>
                  <a:pt x="3147822" y="1378458"/>
                </a:lnTo>
                <a:lnTo>
                  <a:pt x="3120047" y="1378458"/>
                </a:lnTo>
                <a:lnTo>
                  <a:pt x="3120047" y="1350683"/>
                </a:lnTo>
                <a:lnTo>
                  <a:pt x="3092615" y="1350683"/>
                </a:lnTo>
                <a:close/>
                <a:moveTo>
                  <a:pt x="2061515" y="932345"/>
                </a:moveTo>
                <a:lnTo>
                  <a:pt x="2061515" y="964578"/>
                </a:lnTo>
                <a:lnTo>
                  <a:pt x="2029282" y="964578"/>
                </a:lnTo>
                <a:lnTo>
                  <a:pt x="2029282" y="996810"/>
                </a:lnTo>
                <a:lnTo>
                  <a:pt x="2061515" y="996810"/>
                </a:lnTo>
                <a:lnTo>
                  <a:pt x="2061515" y="1029043"/>
                </a:lnTo>
                <a:lnTo>
                  <a:pt x="2093747" y="1029043"/>
                </a:lnTo>
                <a:lnTo>
                  <a:pt x="2093747" y="996810"/>
                </a:lnTo>
                <a:lnTo>
                  <a:pt x="2125980" y="996810"/>
                </a:lnTo>
                <a:lnTo>
                  <a:pt x="2125980" y="964578"/>
                </a:lnTo>
                <a:lnTo>
                  <a:pt x="2093747" y="964578"/>
                </a:lnTo>
                <a:lnTo>
                  <a:pt x="2093747" y="932345"/>
                </a:lnTo>
                <a:lnTo>
                  <a:pt x="2061515" y="932345"/>
                </a:lnTo>
                <a:close/>
                <a:moveTo>
                  <a:pt x="2268284" y="798614"/>
                </a:moveTo>
                <a:lnTo>
                  <a:pt x="2268284" y="828446"/>
                </a:lnTo>
                <a:lnTo>
                  <a:pt x="2238451" y="828446"/>
                </a:lnTo>
                <a:lnTo>
                  <a:pt x="2238451" y="858622"/>
                </a:lnTo>
                <a:lnTo>
                  <a:pt x="2268284" y="858622"/>
                </a:lnTo>
                <a:lnTo>
                  <a:pt x="2268284" y="888454"/>
                </a:lnTo>
                <a:lnTo>
                  <a:pt x="2298459" y="888454"/>
                </a:lnTo>
                <a:lnTo>
                  <a:pt x="2298459" y="858622"/>
                </a:lnTo>
                <a:lnTo>
                  <a:pt x="2328291" y="858622"/>
                </a:lnTo>
                <a:lnTo>
                  <a:pt x="2328291" y="828446"/>
                </a:lnTo>
                <a:lnTo>
                  <a:pt x="2298459" y="828446"/>
                </a:lnTo>
                <a:lnTo>
                  <a:pt x="2298459" y="798614"/>
                </a:lnTo>
                <a:lnTo>
                  <a:pt x="2268284" y="798614"/>
                </a:lnTo>
                <a:close/>
                <a:moveTo>
                  <a:pt x="2198675" y="932688"/>
                </a:moveTo>
                <a:lnTo>
                  <a:pt x="2198675" y="964578"/>
                </a:lnTo>
                <a:lnTo>
                  <a:pt x="2166785" y="964578"/>
                </a:lnTo>
                <a:lnTo>
                  <a:pt x="2166785" y="996810"/>
                </a:lnTo>
                <a:lnTo>
                  <a:pt x="2198675" y="996810"/>
                </a:lnTo>
                <a:lnTo>
                  <a:pt x="2198675" y="1028700"/>
                </a:lnTo>
                <a:lnTo>
                  <a:pt x="2230907" y="1028700"/>
                </a:lnTo>
                <a:lnTo>
                  <a:pt x="2230907" y="996810"/>
                </a:lnTo>
                <a:lnTo>
                  <a:pt x="2262797" y="996810"/>
                </a:lnTo>
                <a:lnTo>
                  <a:pt x="2262797" y="964578"/>
                </a:lnTo>
                <a:lnTo>
                  <a:pt x="2230907" y="964578"/>
                </a:lnTo>
                <a:lnTo>
                  <a:pt x="2230907" y="932688"/>
                </a:lnTo>
                <a:lnTo>
                  <a:pt x="2198675" y="932688"/>
                </a:lnTo>
                <a:close/>
                <a:moveTo>
                  <a:pt x="2131124" y="797928"/>
                </a:moveTo>
                <a:lnTo>
                  <a:pt x="2131124" y="828446"/>
                </a:lnTo>
                <a:lnTo>
                  <a:pt x="2100605" y="828446"/>
                </a:lnTo>
                <a:lnTo>
                  <a:pt x="2100605" y="858622"/>
                </a:lnTo>
                <a:lnTo>
                  <a:pt x="2131124" y="858622"/>
                </a:lnTo>
                <a:lnTo>
                  <a:pt x="2131124" y="889140"/>
                </a:lnTo>
                <a:lnTo>
                  <a:pt x="2161299" y="889140"/>
                </a:lnTo>
                <a:lnTo>
                  <a:pt x="2161299" y="858622"/>
                </a:lnTo>
                <a:lnTo>
                  <a:pt x="2191817" y="858622"/>
                </a:lnTo>
                <a:lnTo>
                  <a:pt x="2191817" y="828446"/>
                </a:lnTo>
                <a:lnTo>
                  <a:pt x="2161299" y="828446"/>
                </a:lnTo>
                <a:lnTo>
                  <a:pt x="2161299" y="797928"/>
                </a:lnTo>
                <a:lnTo>
                  <a:pt x="2131124" y="797928"/>
                </a:lnTo>
                <a:close/>
                <a:moveTo>
                  <a:pt x="2847785" y="2536431"/>
                </a:moveTo>
                <a:lnTo>
                  <a:pt x="2847785" y="2505227"/>
                </a:lnTo>
                <a:lnTo>
                  <a:pt x="2878988" y="2505227"/>
                </a:lnTo>
                <a:lnTo>
                  <a:pt x="2878988" y="2473681"/>
                </a:lnTo>
                <a:lnTo>
                  <a:pt x="2847785" y="2473681"/>
                </a:lnTo>
                <a:lnTo>
                  <a:pt x="2847785" y="2442477"/>
                </a:lnTo>
                <a:lnTo>
                  <a:pt x="2816238" y="2442477"/>
                </a:lnTo>
                <a:lnTo>
                  <a:pt x="2816238" y="2473681"/>
                </a:lnTo>
                <a:lnTo>
                  <a:pt x="2785034" y="2473681"/>
                </a:lnTo>
                <a:lnTo>
                  <a:pt x="2785034" y="2505227"/>
                </a:lnTo>
                <a:lnTo>
                  <a:pt x="2816238" y="2505227"/>
                </a:lnTo>
                <a:lnTo>
                  <a:pt x="2816238" y="2536431"/>
                </a:lnTo>
                <a:lnTo>
                  <a:pt x="2847785" y="2536431"/>
                </a:lnTo>
                <a:close/>
                <a:moveTo>
                  <a:pt x="2710967" y="2537803"/>
                </a:moveTo>
                <a:lnTo>
                  <a:pt x="2710967" y="2505570"/>
                </a:lnTo>
                <a:lnTo>
                  <a:pt x="2743200" y="2505570"/>
                </a:lnTo>
                <a:lnTo>
                  <a:pt x="2743200" y="2473338"/>
                </a:lnTo>
                <a:lnTo>
                  <a:pt x="2710967" y="2473338"/>
                </a:lnTo>
                <a:lnTo>
                  <a:pt x="2710967" y="2441105"/>
                </a:lnTo>
                <a:lnTo>
                  <a:pt x="2678735" y="2441105"/>
                </a:lnTo>
                <a:lnTo>
                  <a:pt x="2678735" y="2473338"/>
                </a:lnTo>
                <a:lnTo>
                  <a:pt x="2646502" y="2473338"/>
                </a:lnTo>
                <a:lnTo>
                  <a:pt x="2646502" y="2505570"/>
                </a:lnTo>
                <a:lnTo>
                  <a:pt x="2678735" y="2505570"/>
                </a:lnTo>
                <a:lnTo>
                  <a:pt x="2678735" y="2537803"/>
                </a:lnTo>
                <a:lnTo>
                  <a:pt x="2710967" y="2537803"/>
                </a:lnTo>
                <a:close/>
                <a:moveTo>
                  <a:pt x="2368067" y="2674963"/>
                </a:moveTo>
                <a:lnTo>
                  <a:pt x="2368067" y="2642730"/>
                </a:lnTo>
                <a:lnTo>
                  <a:pt x="2400300" y="2642730"/>
                </a:lnTo>
                <a:lnTo>
                  <a:pt x="2400300" y="2610498"/>
                </a:lnTo>
                <a:lnTo>
                  <a:pt x="2368067" y="2610498"/>
                </a:lnTo>
                <a:lnTo>
                  <a:pt x="2368067" y="2578265"/>
                </a:lnTo>
                <a:lnTo>
                  <a:pt x="2335835" y="2578265"/>
                </a:lnTo>
                <a:lnTo>
                  <a:pt x="2335835" y="2610498"/>
                </a:lnTo>
                <a:lnTo>
                  <a:pt x="2303602" y="2610498"/>
                </a:lnTo>
                <a:lnTo>
                  <a:pt x="2303602" y="2642730"/>
                </a:lnTo>
                <a:lnTo>
                  <a:pt x="2335835" y="2642730"/>
                </a:lnTo>
                <a:lnTo>
                  <a:pt x="2335835" y="2674963"/>
                </a:lnTo>
                <a:lnTo>
                  <a:pt x="2368067" y="2674963"/>
                </a:lnTo>
                <a:close/>
                <a:moveTo>
                  <a:pt x="2505227" y="2674963"/>
                </a:moveTo>
                <a:lnTo>
                  <a:pt x="2505227" y="2642730"/>
                </a:lnTo>
                <a:lnTo>
                  <a:pt x="2537460" y="2642730"/>
                </a:lnTo>
                <a:lnTo>
                  <a:pt x="2537460" y="2610498"/>
                </a:lnTo>
                <a:lnTo>
                  <a:pt x="2505227" y="2610498"/>
                </a:lnTo>
                <a:lnTo>
                  <a:pt x="2505227" y="2578265"/>
                </a:lnTo>
                <a:lnTo>
                  <a:pt x="2472995" y="2578265"/>
                </a:lnTo>
                <a:lnTo>
                  <a:pt x="2472995" y="2610498"/>
                </a:lnTo>
                <a:lnTo>
                  <a:pt x="2440762" y="2610498"/>
                </a:lnTo>
                <a:lnTo>
                  <a:pt x="2440762" y="2642730"/>
                </a:lnTo>
                <a:lnTo>
                  <a:pt x="2472995" y="2642730"/>
                </a:lnTo>
                <a:lnTo>
                  <a:pt x="2472995" y="2674963"/>
                </a:lnTo>
                <a:lnTo>
                  <a:pt x="2505227" y="2674963"/>
                </a:lnTo>
                <a:close/>
                <a:moveTo>
                  <a:pt x="2642387" y="2674963"/>
                </a:moveTo>
                <a:lnTo>
                  <a:pt x="2642387" y="2642730"/>
                </a:lnTo>
                <a:lnTo>
                  <a:pt x="2674620" y="2642730"/>
                </a:lnTo>
                <a:lnTo>
                  <a:pt x="2674620" y="2610498"/>
                </a:lnTo>
                <a:lnTo>
                  <a:pt x="2642387" y="2610498"/>
                </a:lnTo>
                <a:lnTo>
                  <a:pt x="2642387" y="2578265"/>
                </a:lnTo>
                <a:lnTo>
                  <a:pt x="2610155" y="2578265"/>
                </a:lnTo>
                <a:lnTo>
                  <a:pt x="2610155" y="2610498"/>
                </a:lnTo>
                <a:lnTo>
                  <a:pt x="2577922" y="2610498"/>
                </a:lnTo>
                <a:lnTo>
                  <a:pt x="2577922" y="2642730"/>
                </a:lnTo>
                <a:lnTo>
                  <a:pt x="2610155" y="2642730"/>
                </a:lnTo>
                <a:lnTo>
                  <a:pt x="2610155" y="2674963"/>
                </a:lnTo>
                <a:lnTo>
                  <a:pt x="2642387" y="2674963"/>
                </a:lnTo>
                <a:close/>
                <a:moveTo>
                  <a:pt x="2573807" y="2537803"/>
                </a:moveTo>
                <a:lnTo>
                  <a:pt x="2573807" y="2505570"/>
                </a:lnTo>
                <a:lnTo>
                  <a:pt x="2606040" y="2505570"/>
                </a:lnTo>
                <a:lnTo>
                  <a:pt x="2606040" y="2473338"/>
                </a:lnTo>
                <a:lnTo>
                  <a:pt x="2573807" y="2473338"/>
                </a:lnTo>
                <a:lnTo>
                  <a:pt x="2573807" y="2441105"/>
                </a:lnTo>
                <a:lnTo>
                  <a:pt x="2541575" y="2441105"/>
                </a:lnTo>
                <a:lnTo>
                  <a:pt x="2541575" y="2473338"/>
                </a:lnTo>
                <a:lnTo>
                  <a:pt x="2509342" y="2473338"/>
                </a:lnTo>
                <a:lnTo>
                  <a:pt x="2509342" y="2505570"/>
                </a:lnTo>
                <a:lnTo>
                  <a:pt x="2541575" y="2505570"/>
                </a:lnTo>
                <a:lnTo>
                  <a:pt x="2541575" y="2537803"/>
                </a:lnTo>
                <a:lnTo>
                  <a:pt x="2573807" y="2537803"/>
                </a:lnTo>
                <a:close/>
                <a:moveTo>
                  <a:pt x="2436647" y="2812123"/>
                </a:moveTo>
                <a:lnTo>
                  <a:pt x="2436647" y="2779890"/>
                </a:lnTo>
                <a:lnTo>
                  <a:pt x="2468880" y="2779890"/>
                </a:lnTo>
                <a:lnTo>
                  <a:pt x="2468880" y="2747658"/>
                </a:lnTo>
                <a:lnTo>
                  <a:pt x="2436647" y="2747658"/>
                </a:lnTo>
                <a:lnTo>
                  <a:pt x="2436647" y="2715425"/>
                </a:lnTo>
                <a:lnTo>
                  <a:pt x="2404415" y="2715425"/>
                </a:lnTo>
                <a:lnTo>
                  <a:pt x="2404415" y="2747658"/>
                </a:lnTo>
                <a:lnTo>
                  <a:pt x="2372182" y="2747658"/>
                </a:lnTo>
                <a:lnTo>
                  <a:pt x="2372182" y="2779890"/>
                </a:lnTo>
                <a:lnTo>
                  <a:pt x="2404415" y="2779890"/>
                </a:lnTo>
                <a:lnTo>
                  <a:pt x="2404415" y="2812123"/>
                </a:lnTo>
                <a:lnTo>
                  <a:pt x="2436647" y="2812123"/>
                </a:lnTo>
                <a:close/>
                <a:moveTo>
                  <a:pt x="2162327" y="2812123"/>
                </a:moveTo>
                <a:lnTo>
                  <a:pt x="2162327" y="2779890"/>
                </a:lnTo>
                <a:lnTo>
                  <a:pt x="2194560" y="2779890"/>
                </a:lnTo>
                <a:lnTo>
                  <a:pt x="2194560" y="2747658"/>
                </a:lnTo>
                <a:lnTo>
                  <a:pt x="2162327" y="2747658"/>
                </a:lnTo>
                <a:lnTo>
                  <a:pt x="2162327" y="2715425"/>
                </a:lnTo>
                <a:lnTo>
                  <a:pt x="2130095" y="2715425"/>
                </a:lnTo>
                <a:lnTo>
                  <a:pt x="2130095" y="2747658"/>
                </a:lnTo>
                <a:lnTo>
                  <a:pt x="2097862" y="2747658"/>
                </a:lnTo>
                <a:lnTo>
                  <a:pt x="2097862" y="2779890"/>
                </a:lnTo>
                <a:lnTo>
                  <a:pt x="2130095" y="2779890"/>
                </a:lnTo>
                <a:lnTo>
                  <a:pt x="2130095" y="2812123"/>
                </a:lnTo>
                <a:lnTo>
                  <a:pt x="2162327" y="2812123"/>
                </a:lnTo>
                <a:close/>
                <a:moveTo>
                  <a:pt x="3161195" y="1488186"/>
                </a:moveTo>
                <a:lnTo>
                  <a:pt x="3161195" y="1515618"/>
                </a:lnTo>
                <a:lnTo>
                  <a:pt x="3133763" y="1515618"/>
                </a:lnTo>
                <a:lnTo>
                  <a:pt x="3133763" y="1543050"/>
                </a:lnTo>
                <a:lnTo>
                  <a:pt x="3161195" y="1543050"/>
                </a:lnTo>
                <a:lnTo>
                  <a:pt x="3161195" y="1570482"/>
                </a:lnTo>
                <a:lnTo>
                  <a:pt x="3188627" y="1570482"/>
                </a:lnTo>
                <a:lnTo>
                  <a:pt x="3188627" y="1543050"/>
                </a:lnTo>
                <a:lnTo>
                  <a:pt x="3216059" y="1543050"/>
                </a:lnTo>
                <a:lnTo>
                  <a:pt x="3216059" y="1515618"/>
                </a:lnTo>
                <a:lnTo>
                  <a:pt x="3188627" y="1515618"/>
                </a:lnTo>
                <a:lnTo>
                  <a:pt x="3188627" y="1488186"/>
                </a:lnTo>
                <a:lnTo>
                  <a:pt x="3161195" y="1488186"/>
                </a:lnTo>
                <a:close/>
                <a:moveTo>
                  <a:pt x="2093747" y="2674963"/>
                </a:moveTo>
                <a:lnTo>
                  <a:pt x="2093747" y="2642730"/>
                </a:lnTo>
                <a:lnTo>
                  <a:pt x="2125980" y="2642730"/>
                </a:lnTo>
                <a:lnTo>
                  <a:pt x="2125980" y="2610498"/>
                </a:lnTo>
                <a:lnTo>
                  <a:pt x="2093747" y="2610498"/>
                </a:lnTo>
                <a:lnTo>
                  <a:pt x="2093747" y="2578265"/>
                </a:lnTo>
                <a:lnTo>
                  <a:pt x="2061515" y="2578265"/>
                </a:lnTo>
                <a:lnTo>
                  <a:pt x="2061515" y="2610498"/>
                </a:lnTo>
                <a:lnTo>
                  <a:pt x="2029282" y="2610498"/>
                </a:lnTo>
                <a:lnTo>
                  <a:pt x="2029282" y="2642730"/>
                </a:lnTo>
                <a:lnTo>
                  <a:pt x="2061515" y="2642730"/>
                </a:lnTo>
                <a:lnTo>
                  <a:pt x="2061515" y="2674963"/>
                </a:lnTo>
                <a:lnTo>
                  <a:pt x="2093747" y="2674963"/>
                </a:lnTo>
                <a:close/>
                <a:moveTo>
                  <a:pt x="2230907" y="2674963"/>
                </a:moveTo>
                <a:lnTo>
                  <a:pt x="2230907" y="2642730"/>
                </a:lnTo>
                <a:lnTo>
                  <a:pt x="2263140" y="2642730"/>
                </a:lnTo>
                <a:lnTo>
                  <a:pt x="2263140" y="2610498"/>
                </a:lnTo>
                <a:lnTo>
                  <a:pt x="2230907" y="2610498"/>
                </a:lnTo>
                <a:lnTo>
                  <a:pt x="2230907" y="2578265"/>
                </a:lnTo>
                <a:lnTo>
                  <a:pt x="2198675" y="2578265"/>
                </a:lnTo>
                <a:lnTo>
                  <a:pt x="2198675" y="2610498"/>
                </a:lnTo>
                <a:lnTo>
                  <a:pt x="2166442" y="2610498"/>
                </a:lnTo>
                <a:lnTo>
                  <a:pt x="2166442" y="2642730"/>
                </a:lnTo>
                <a:lnTo>
                  <a:pt x="2198675" y="2642730"/>
                </a:lnTo>
                <a:lnTo>
                  <a:pt x="2198675" y="2674963"/>
                </a:lnTo>
                <a:lnTo>
                  <a:pt x="2230907" y="2674963"/>
                </a:lnTo>
                <a:close/>
                <a:moveTo>
                  <a:pt x="2299487" y="2812123"/>
                </a:moveTo>
                <a:lnTo>
                  <a:pt x="2299487" y="2779890"/>
                </a:lnTo>
                <a:lnTo>
                  <a:pt x="2331720" y="2779890"/>
                </a:lnTo>
                <a:lnTo>
                  <a:pt x="2331720" y="2747658"/>
                </a:lnTo>
                <a:lnTo>
                  <a:pt x="2299487" y="2747658"/>
                </a:lnTo>
                <a:lnTo>
                  <a:pt x="2299487" y="2715425"/>
                </a:lnTo>
                <a:lnTo>
                  <a:pt x="2267255" y="2715425"/>
                </a:lnTo>
                <a:lnTo>
                  <a:pt x="2267255" y="2747658"/>
                </a:lnTo>
                <a:lnTo>
                  <a:pt x="2235022" y="2747658"/>
                </a:lnTo>
                <a:lnTo>
                  <a:pt x="2235022" y="2779890"/>
                </a:lnTo>
                <a:lnTo>
                  <a:pt x="2267255" y="2779890"/>
                </a:lnTo>
                <a:lnTo>
                  <a:pt x="2267255" y="2812123"/>
                </a:lnTo>
                <a:lnTo>
                  <a:pt x="2299487" y="2812123"/>
                </a:lnTo>
                <a:close/>
                <a:moveTo>
                  <a:pt x="3189313" y="2120837"/>
                </a:moveTo>
                <a:lnTo>
                  <a:pt x="3189313" y="2092376"/>
                </a:lnTo>
                <a:lnTo>
                  <a:pt x="3217774" y="2092376"/>
                </a:lnTo>
                <a:lnTo>
                  <a:pt x="3217774" y="2063572"/>
                </a:lnTo>
                <a:lnTo>
                  <a:pt x="3189313" y="2063572"/>
                </a:lnTo>
                <a:lnTo>
                  <a:pt x="3189313" y="2035112"/>
                </a:lnTo>
                <a:lnTo>
                  <a:pt x="3160510" y="2035112"/>
                </a:lnTo>
                <a:lnTo>
                  <a:pt x="3160510" y="2063572"/>
                </a:lnTo>
                <a:lnTo>
                  <a:pt x="3132049" y="2063572"/>
                </a:lnTo>
                <a:lnTo>
                  <a:pt x="3132049" y="2092376"/>
                </a:lnTo>
                <a:lnTo>
                  <a:pt x="3160510" y="2092376"/>
                </a:lnTo>
                <a:lnTo>
                  <a:pt x="3160510" y="2120837"/>
                </a:lnTo>
                <a:lnTo>
                  <a:pt x="3189313" y="2120837"/>
                </a:lnTo>
                <a:close/>
                <a:moveTo>
                  <a:pt x="3229775" y="1899666"/>
                </a:moveTo>
                <a:lnTo>
                  <a:pt x="3229775" y="1927098"/>
                </a:lnTo>
                <a:lnTo>
                  <a:pt x="3202343" y="1927098"/>
                </a:lnTo>
                <a:lnTo>
                  <a:pt x="3202343" y="1954530"/>
                </a:lnTo>
                <a:lnTo>
                  <a:pt x="3229775" y="1954530"/>
                </a:lnTo>
                <a:lnTo>
                  <a:pt x="3229775" y="1981962"/>
                </a:lnTo>
                <a:lnTo>
                  <a:pt x="3257207" y="1981962"/>
                </a:lnTo>
                <a:lnTo>
                  <a:pt x="3257207" y="1954530"/>
                </a:lnTo>
                <a:lnTo>
                  <a:pt x="3284639" y="1954530"/>
                </a:lnTo>
                <a:lnTo>
                  <a:pt x="3284639" y="1927098"/>
                </a:lnTo>
                <a:lnTo>
                  <a:pt x="3257207" y="1927098"/>
                </a:lnTo>
                <a:lnTo>
                  <a:pt x="3257207" y="1899666"/>
                </a:lnTo>
                <a:lnTo>
                  <a:pt x="3229775" y="1899666"/>
                </a:lnTo>
                <a:close/>
                <a:moveTo>
                  <a:pt x="3120733" y="2258682"/>
                </a:moveTo>
                <a:lnTo>
                  <a:pt x="3120733" y="2229536"/>
                </a:lnTo>
                <a:lnTo>
                  <a:pt x="3149879" y="2229536"/>
                </a:lnTo>
                <a:lnTo>
                  <a:pt x="3149879" y="2200732"/>
                </a:lnTo>
                <a:lnTo>
                  <a:pt x="3120733" y="2200732"/>
                </a:lnTo>
                <a:lnTo>
                  <a:pt x="3120733" y="2171586"/>
                </a:lnTo>
                <a:lnTo>
                  <a:pt x="3091930" y="2171586"/>
                </a:lnTo>
                <a:lnTo>
                  <a:pt x="3091930" y="2200732"/>
                </a:lnTo>
                <a:lnTo>
                  <a:pt x="3062783" y="2200732"/>
                </a:lnTo>
                <a:lnTo>
                  <a:pt x="3062783" y="2229536"/>
                </a:lnTo>
                <a:lnTo>
                  <a:pt x="3091930" y="2229536"/>
                </a:lnTo>
                <a:lnTo>
                  <a:pt x="3091930" y="2258682"/>
                </a:lnTo>
                <a:lnTo>
                  <a:pt x="3120733" y="2258682"/>
                </a:lnTo>
                <a:close/>
                <a:moveTo>
                  <a:pt x="3230118" y="1626375"/>
                </a:moveTo>
                <a:lnTo>
                  <a:pt x="3230118" y="1653121"/>
                </a:lnTo>
                <a:lnTo>
                  <a:pt x="3203372" y="1653121"/>
                </a:lnTo>
                <a:lnTo>
                  <a:pt x="3203372" y="1679867"/>
                </a:lnTo>
                <a:lnTo>
                  <a:pt x="3230118" y="1679867"/>
                </a:lnTo>
                <a:lnTo>
                  <a:pt x="3230118" y="1706613"/>
                </a:lnTo>
                <a:lnTo>
                  <a:pt x="3256864" y="1706613"/>
                </a:lnTo>
                <a:lnTo>
                  <a:pt x="3256864" y="1679867"/>
                </a:lnTo>
                <a:lnTo>
                  <a:pt x="3283610" y="1679867"/>
                </a:lnTo>
                <a:lnTo>
                  <a:pt x="3283610" y="1653121"/>
                </a:lnTo>
                <a:lnTo>
                  <a:pt x="3256864" y="1653121"/>
                </a:lnTo>
                <a:lnTo>
                  <a:pt x="3256864" y="1626375"/>
                </a:lnTo>
                <a:lnTo>
                  <a:pt x="3230118" y="1626375"/>
                </a:lnTo>
                <a:close/>
                <a:moveTo>
                  <a:pt x="2025167" y="2812123"/>
                </a:moveTo>
                <a:lnTo>
                  <a:pt x="2025167" y="2779890"/>
                </a:lnTo>
                <a:lnTo>
                  <a:pt x="2057400" y="2779890"/>
                </a:lnTo>
                <a:lnTo>
                  <a:pt x="2057400" y="2747658"/>
                </a:lnTo>
                <a:lnTo>
                  <a:pt x="2025167" y="2747658"/>
                </a:lnTo>
                <a:lnTo>
                  <a:pt x="2025167" y="2715425"/>
                </a:lnTo>
                <a:lnTo>
                  <a:pt x="1992935" y="2715425"/>
                </a:lnTo>
                <a:lnTo>
                  <a:pt x="1992935" y="2747658"/>
                </a:lnTo>
                <a:lnTo>
                  <a:pt x="1960702" y="2747658"/>
                </a:lnTo>
                <a:lnTo>
                  <a:pt x="1960702" y="2779890"/>
                </a:lnTo>
                <a:lnTo>
                  <a:pt x="1992935" y="2779890"/>
                </a:lnTo>
                <a:lnTo>
                  <a:pt x="1992935" y="2812123"/>
                </a:lnTo>
                <a:lnTo>
                  <a:pt x="2025167" y="2812123"/>
                </a:lnTo>
                <a:close/>
                <a:moveTo>
                  <a:pt x="2779547" y="2400643"/>
                </a:moveTo>
                <a:lnTo>
                  <a:pt x="2779547" y="2368410"/>
                </a:lnTo>
                <a:lnTo>
                  <a:pt x="2811780" y="2368410"/>
                </a:lnTo>
                <a:lnTo>
                  <a:pt x="2811780" y="2336178"/>
                </a:lnTo>
                <a:lnTo>
                  <a:pt x="2779547" y="2336178"/>
                </a:lnTo>
                <a:lnTo>
                  <a:pt x="2779547" y="2303945"/>
                </a:lnTo>
                <a:lnTo>
                  <a:pt x="2747315" y="2303945"/>
                </a:lnTo>
                <a:lnTo>
                  <a:pt x="2747315" y="2336178"/>
                </a:lnTo>
                <a:lnTo>
                  <a:pt x="2715082" y="2336178"/>
                </a:lnTo>
                <a:lnTo>
                  <a:pt x="2715082" y="2368410"/>
                </a:lnTo>
                <a:lnTo>
                  <a:pt x="2747315" y="2368410"/>
                </a:lnTo>
                <a:lnTo>
                  <a:pt x="2747315" y="2400643"/>
                </a:lnTo>
                <a:lnTo>
                  <a:pt x="2779547" y="2400643"/>
                </a:lnTo>
                <a:close/>
                <a:moveTo>
                  <a:pt x="2916365" y="2399271"/>
                </a:moveTo>
                <a:lnTo>
                  <a:pt x="2916365" y="2368067"/>
                </a:lnTo>
                <a:lnTo>
                  <a:pt x="2947568" y="2368067"/>
                </a:lnTo>
                <a:lnTo>
                  <a:pt x="2947568" y="2336521"/>
                </a:lnTo>
                <a:lnTo>
                  <a:pt x="2916365" y="2336521"/>
                </a:lnTo>
                <a:lnTo>
                  <a:pt x="2916365" y="2305317"/>
                </a:lnTo>
                <a:lnTo>
                  <a:pt x="2884818" y="2305317"/>
                </a:lnTo>
                <a:lnTo>
                  <a:pt x="2884818" y="2336521"/>
                </a:lnTo>
                <a:lnTo>
                  <a:pt x="2853614" y="2336521"/>
                </a:lnTo>
                <a:lnTo>
                  <a:pt x="2853614" y="2368067"/>
                </a:lnTo>
                <a:lnTo>
                  <a:pt x="2884818" y="2368067"/>
                </a:lnTo>
                <a:lnTo>
                  <a:pt x="2884818" y="2399271"/>
                </a:lnTo>
                <a:lnTo>
                  <a:pt x="2916365" y="2399271"/>
                </a:lnTo>
                <a:close/>
                <a:moveTo>
                  <a:pt x="2984602" y="2261768"/>
                </a:moveTo>
                <a:lnTo>
                  <a:pt x="2984602" y="2230565"/>
                </a:lnTo>
                <a:lnTo>
                  <a:pt x="3015806" y="2230565"/>
                </a:lnTo>
                <a:lnTo>
                  <a:pt x="3015806" y="2199704"/>
                </a:lnTo>
                <a:lnTo>
                  <a:pt x="2984602" y="2199704"/>
                </a:lnTo>
                <a:lnTo>
                  <a:pt x="2984602" y="2168500"/>
                </a:lnTo>
                <a:lnTo>
                  <a:pt x="2953741" y="2168500"/>
                </a:lnTo>
                <a:lnTo>
                  <a:pt x="2953741" y="2199704"/>
                </a:lnTo>
                <a:lnTo>
                  <a:pt x="2922537" y="2199704"/>
                </a:lnTo>
                <a:lnTo>
                  <a:pt x="2922537" y="2230565"/>
                </a:lnTo>
                <a:lnTo>
                  <a:pt x="2953741" y="2230565"/>
                </a:lnTo>
                <a:lnTo>
                  <a:pt x="2953741" y="2261768"/>
                </a:lnTo>
                <a:lnTo>
                  <a:pt x="2984602" y="2261768"/>
                </a:lnTo>
                <a:close/>
                <a:moveTo>
                  <a:pt x="3052496" y="2396871"/>
                </a:moveTo>
                <a:lnTo>
                  <a:pt x="3052496" y="2367039"/>
                </a:lnTo>
                <a:lnTo>
                  <a:pt x="3082328" y="2367039"/>
                </a:lnTo>
                <a:lnTo>
                  <a:pt x="3082328" y="2337549"/>
                </a:lnTo>
                <a:lnTo>
                  <a:pt x="3052496" y="2337549"/>
                </a:lnTo>
                <a:lnTo>
                  <a:pt x="3052496" y="2307717"/>
                </a:lnTo>
                <a:lnTo>
                  <a:pt x="3023006" y="2307717"/>
                </a:lnTo>
                <a:lnTo>
                  <a:pt x="3023006" y="2337549"/>
                </a:lnTo>
                <a:lnTo>
                  <a:pt x="2993174" y="2337549"/>
                </a:lnTo>
                <a:lnTo>
                  <a:pt x="2993174" y="2367039"/>
                </a:lnTo>
                <a:lnTo>
                  <a:pt x="3023006" y="2367039"/>
                </a:lnTo>
                <a:lnTo>
                  <a:pt x="3023006" y="2396871"/>
                </a:lnTo>
                <a:lnTo>
                  <a:pt x="3052496" y="2396871"/>
                </a:lnTo>
                <a:close/>
                <a:moveTo>
                  <a:pt x="1855775" y="1343825"/>
                </a:moveTo>
                <a:lnTo>
                  <a:pt x="1855775" y="1376058"/>
                </a:lnTo>
                <a:lnTo>
                  <a:pt x="1823542" y="1376058"/>
                </a:lnTo>
                <a:lnTo>
                  <a:pt x="1823542" y="1408290"/>
                </a:lnTo>
                <a:lnTo>
                  <a:pt x="1855775" y="1408290"/>
                </a:lnTo>
                <a:lnTo>
                  <a:pt x="1855775" y="1440523"/>
                </a:lnTo>
                <a:lnTo>
                  <a:pt x="1888007" y="1440523"/>
                </a:lnTo>
                <a:lnTo>
                  <a:pt x="1888007" y="1408290"/>
                </a:lnTo>
                <a:lnTo>
                  <a:pt x="1920240" y="1408290"/>
                </a:lnTo>
                <a:lnTo>
                  <a:pt x="1920240" y="1376058"/>
                </a:lnTo>
                <a:lnTo>
                  <a:pt x="1888007" y="1376058"/>
                </a:lnTo>
                <a:lnTo>
                  <a:pt x="1888007" y="1343825"/>
                </a:lnTo>
                <a:lnTo>
                  <a:pt x="1855775" y="1343825"/>
                </a:lnTo>
                <a:close/>
                <a:moveTo>
                  <a:pt x="1238555" y="1480985"/>
                </a:moveTo>
                <a:lnTo>
                  <a:pt x="1238555" y="1513218"/>
                </a:lnTo>
                <a:lnTo>
                  <a:pt x="1206322" y="1513218"/>
                </a:lnTo>
                <a:lnTo>
                  <a:pt x="1206322" y="1545450"/>
                </a:lnTo>
                <a:lnTo>
                  <a:pt x="1238555" y="1545450"/>
                </a:lnTo>
                <a:lnTo>
                  <a:pt x="1238555" y="1577683"/>
                </a:lnTo>
                <a:lnTo>
                  <a:pt x="1270787" y="1577683"/>
                </a:lnTo>
                <a:lnTo>
                  <a:pt x="1270787" y="1545450"/>
                </a:lnTo>
                <a:lnTo>
                  <a:pt x="1303020" y="1545450"/>
                </a:lnTo>
                <a:lnTo>
                  <a:pt x="1303020" y="1513218"/>
                </a:lnTo>
                <a:lnTo>
                  <a:pt x="1270787" y="1513218"/>
                </a:lnTo>
                <a:lnTo>
                  <a:pt x="1270787" y="1480985"/>
                </a:lnTo>
                <a:lnTo>
                  <a:pt x="1238555" y="1480985"/>
                </a:lnTo>
                <a:close/>
                <a:moveTo>
                  <a:pt x="1307135" y="1618145"/>
                </a:moveTo>
                <a:lnTo>
                  <a:pt x="1307135" y="1650378"/>
                </a:lnTo>
                <a:lnTo>
                  <a:pt x="1274902" y="1650378"/>
                </a:lnTo>
                <a:lnTo>
                  <a:pt x="1274902" y="1682610"/>
                </a:lnTo>
                <a:lnTo>
                  <a:pt x="1307135" y="1682610"/>
                </a:lnTo>
                <a:lnTo>
                  <a:pt x="1307135" y="1714843"/>
                </a:lnTo>
                <a:lnTo>
                  <a:pt x="1339367" y="1714843"/>
                </a:lnTo>
                <a:lnTo>
                  <a:pt x="1339367" y="1682610"/>
                </a:lnTo>
                <a:lnTo>
                  <a:pt x="1371600" y="1682610"/>
                </a:lnTo>
                <a:lnTo>
                  <a:pt x="1371600" y="1650378"/>
                </a:lnTo>
                <a:lnTo>
                  <a:pt x="1339367" y="1650378"/>
                </a:lnTo>
                <a:lnTo>
                  <a:pt x="1339367" y="1618145"/>
                </a:lnTo>
                <a:lnTo>
                  <a:pt x="1307135" y="1618145"/>
                </a:lnTo>
                <a:close/>
                <a:moveTo>
                  <a:pt x="1032815" y="1618145"/>
                </a:moveTo>
                <a:lnTo>
                  <a:pt x="1032815" y="1650378"/>
                </a:lnTo>
                <a:lnTo>
                  <a:pt x="1000582" y="1650378"/>
                </a:lnTo>
                <a:lnTo>
                  <a:pt x="1000582" y="1682610"/>
                </a:lnTo>
                <a:lnTo>
                  <a:pt x="1032815" y="1682610"/>
                </a:lnTo>
                <a:lnTo>
                  <a:pt x="1032815" y="1714843"/>
                </a:lnTo>
                <a:lnTo>
                  <a:pt x="1065047" y="1714843"/>
                </a:lnTo>
                <a:lnTo>
                  <a:pt x="1065047" y="1682610"/>
                </a:lnTo>
                <a:lnTo>
                  <a:pt x="1097280" y="1682610"/>
                </a:lnTo>
                <a:lnTo>
                  <a:pt x="1097280" y="1650378"/>
                </a:lnTo>
                <a:lnTo>
                  <a:pt x="1065047" y="1650378"/>
                </a:lnTo>
                <a:lnTo>
                  <a:pt x="1065047" y="1618145"/>
                </a:lnTo>
                <a:lnTo>
                  <a:pt x="1032815" y="1618145"/>
                </a:lnTo>
                <a:close/>
                <a:moveTo>
                  <a:pt x="1169975" y="1618145"/>
                </a:moveTo>
                <a:lnTo>
                  <a:pt x="1169975" y="1650378"/>
                </a:lnTo>
                <a:lnTo>
                  <a:pt x="1137742" y="1650378"/>
                </a:lnTo>
                <a:lnTo>
                  <a:pt x="1137742" y="1682610"/>
                </a:lnTo>
                <a:lnTo>
                  <a:pt x="1169975" y="1682610"/>
                </a:lnTo>
                <a:lnTo>
                  <a:pt x="1169975" y="1714843"/>
                </a:lnTo>
                <a:lnTo>
                  <a:pt x="1202207" y="1714843"/>
                </a:lnTo>
                <a:lnTo>
                  <a:pt x="1202207" y="1682610"/>
                </a:lnTo>
                <a:lnTo>
                  <a:pt x="1234440" y="1682610"/>
                </a:lnTo>
                <a:lnTo>
                  <a:pt x="1234440" y="1650378"/>
                </a:lnTo>
                <a:lnTo>
                  <a:pt x="1202207" y="1650378"/>
                </a:lnTo>
                <a:lnTo>
                  <a:pt x="1202207" y="1618145"/>
                </a:lnTo>
                <a:lnTo>
                  <a:pt x="1169975" y="1618145"/>
                </a:lnTo>
                <a:close/>
                <a:moveTo>
                  <a:pt x="1375715" y="1480985"/>
                </a:moveTo>
                <a:lnTo>
                  <a:pt x="1375715" y="1513218"/>
                </a:lnTo>
                <a:lnTo>
                  <a:pt x="1343482" y="1513218"/>
                </a:lnTo>
                <a:lnTo>
                  <a:pt x="1343482" y="1545450"/>
                </a:lnTo>
                <a:lnTo>
                  <a:pt x="1375715" y="1545450"/>
                </a:lnTo>
                <a:lnTo>
                  <a:pt x="1375715" y="1577683"/>
                </a:lnTo>
                <a:lnTo>
                  <a:pt x="1407947" y="1577683"/>
                </a:lnTo>
                <a:lnTo>
                  <a:pt x="1407947" y="1545450"/>
                </a:lnTo>
                <a:lnTo>
                  <a:pt x="1440180" y="1545450"/>
                </a:lnTo>
                <a:lnTo>
                  <a:pt x="1440180" y="1513218"/>
                </a:lnTo>
                <a:lnTo>
                  <a:pt x="1407947" y="1513218"/>
                </a:lnTo>
                <a:lnTo>
                  <a:pt x="1407947" y="1480985"/>
                </a:lnTo>
                <a:lnTo>
                  <a:pt x="1375715" y="1480985"/>
                </a:lnTo>
                <a:close/>
                <a:moveTo>
                  <a:pt x="1101395" y="1755305"/>
                </a:moveTo>
                <a:lnTo>
                  <a:pt x="1101395" y="1787538"/>
                </a:lnTo>
                <a:lnTo>
                  <a:pt x="1069162" y="1787538"/>
                </a:lnTo>
                <a:lnTo>
                  <a:pt x="1069162" y="1819770"/>
                </a:lnTo>
                <a:lnTo>
                  <a:pt x="1101395" y="1819770"/>
                </a:lnTo>
                <a:lnTo>
                  <a:pt x="1101395" y="1852003"/>
                </a:lnTo>
                <a:lnTo>
                  <a:pt x="1133627" y="1852003"/>
                </a:lnTo>
                <a:lnTo>
                  <a:pt x="1133627" y="1819770"/>
                </a:lnTo>
                <a:lnTo>
                  <a:pt x="1165860" y="1819770"/>
                </a:lnTo>
                <a:lnTo>
                  <a:pt x="1165860" y="1787538"/>
                </a:lnTo>
                <a:lnTo>
                  <a:pt x="1133627" y="1787538"/>
                </a:lnTo>
                <a:lnTo>
                  <a:pt x="1133627" y="1755305"/>
                </a:lnTo>
                <a:lnTo>
                  <a:pt x="1101395" y="1755305"/>
                </a:lnTo>
                <a:close/>
                <a:moveTo>
                  <a:pt x="1444295" y="1343825"/>
                </a:moveTo>
                <a:lnTo>
                  <a:pt x="1444295" y="1376058"/>
                </a:lnTo>
                <a:lnTo>
                  <a:pt x="1412062" y="1376058"/>
                </a:lnTo>
                <a:lnTo>
                  <a:pt x="1412062" y="1408290"/>
                </a:lnTo>
                <a:lnTo>
                  <a:pt x="1444295" y="1408290"/>
                </a:lnTo>
                <a:lnTo>
                  <a:pt x="1444295" y="1440523"/>
                </a:lnTo>
                <a:lnTo>
                  <a:pt x="1476527" y="1440523"/>
                </a:lnTo>
                <a:lnTo>
                  <a:pt x="1476527" y="1408290"/>
                </a:lnTo>
                <a:lnTo>
                  <a:pt x="1508760" y="1408290"/>
                </a:lnTo>
                <a:lnTo>
                  <a:pt x="1508760" y="1376058"/>
                </a:lnTo>
                <a:lnTo>
                  <a:pt x="1476527" y="1376058"/>
                </a:lnTo>
                <a:lnTo>
                  <a:pt x="1476527" y="1343825"/>
                </a:lnTo>
                <a:lnTo>
                  <a:pt x="1444295" y="1343825"/>
                </a:lnTo>
                <a:close/>
                <a:moveTo>
                  <a:pt x="1650035" y="1480985"/>
                </a:moveTo>
                <a:lnTo>
                  <a:pt x="1650035" y="1513218"/>
                </a:lnTo>
                <a:lnTo>
                  <a:pt x="1617802" y="1513218"/>
                </a:lnTo>
                <a:lnTo>
                  <a:pt x="1617802" y="1545450"/>
                </a:lnTo>
                <a:lnTo>
                  <a:pt x="1650035" y="1545450"/>
                </a:lnTo>
                <a:lnTo>
                  <a:pt x="1650035" y="1577683"/>
                </a:lnTo>
                <a:lnTo>
                  <a:pt x="1682267" y="1577683"/>
                </a:lnTo>
                <a:lnTo>
                  <a:pt x="1682267" y="1545450"/>
                </a:lnTo>
                <a:lnTo>
                  <a:pt x="1714500" y="1545450"/>
                </a:lnTo>
                <a:lnTo>
                  <a:pt x="1714500" y="1513218"/>
                </a:lnTo>
                <a:lnTo>
                  <a:pt x="1682267" y="1513218"/>
                </a:lnTo>
                <a:lnTo>
                  <a:pt x="1682267" y="1480985"/>
                </a:lnTo>
                <a:lnTo>
                  <a:pt x="1650035" y="1480985"/>
                </a:lnTo>
                <a:close/>
                <a:moveTo>
                  <a:pt x="1581455" y="1343825"/>
                </a:moveTo>
                <a:lnTo>
                  <a:pt x="1581455" y="1376058"/>
                </a:lnTo>
                <a:lnTo>
                  <a:pt x="1549222" y="1376058"/>
                </a:lnTo>
                <a:lnTo>
                  <a:pt x="1549222" y="1408290"/>
                </a:lnTo>
                <a:lnTo>
                  <a:pt x="1581455" y="1408290"/>
                </a:lnTo>
                <a:lnTo>
                  <a:pt x="1581455" y="1440523"/>
                </a:lnTo>
                <a:lnTo>
                  <a:pt x="1613687" y="1440523"/>
                </a:lnTo>
                <a:lnTo>
                  <a:pt x="1613687" y="1408290"/>
                </a:lnTo>
                <a:lnTo>
                  <a:pt x="1645920" y="1408290"/>
                </a:lnTo>
                <a:lnTo>
                  <a:pt x="1645920" y="1376058"/>
                </a:lnTo>
                <a:lnTo>
                  <a:pt x="1613687" y="1376058"/>
                </a:lnTo>
                <a:lnTo>
                  <a:pt x="1613687" y="1343825"/>
                </a:lnTo>
                <a:lnTo>
                  <a:pt x="1581455" y="1343825"/>
                </a:lnTo>
                <a:close/>
                <a:moveTo>
                  <a:pt x="1512875" y="1480985"/>
                </a:moveTo>
                <a:lnTo>
                  <a:pt x="1512875" y="1513218"/>
                </a:lnTo>
                <a:lnTo>
                  <a:pt x="1480642" y="1513218"/>
                </a:lnTo>
                <a:lnTo>
                  <a:pt x="1480642" y="1545450"/>
                </a:lnTo>
                <a:lnTo>
                  <a:pt x="1512875" y="1545450"/>
                </a:lnTo>
                <a:lnTo>
                  <a:pt x="1512875" y="1577683"/>
                </a:lnTo>
                <a:lnTo>
                  <a:pt x="1545107" y="1577683"/>
                </a:lnTo>
                <a:lnTo>
                  <a:pt x="1545107" y="1545450"/>
                </a:lnTo>
                <a:lnTo>
                  <a:pt x="1577340" y="1545450"/>
                </a:lnTo>
                <a:lnTo>
                  <a:pt x="1577340" y="1513218"/>
                </a:lnTo>
                <a:lnTo>
                  <a:pt x="1545107" y="1513218"/>
                </a:lnTo>
                <a:lnTo>
                  <a:pt x="1545107" y="1480985"/>
                </a:lnTo>
                <a:lnTo>
                  <a:pt x="1512875" y="1480985"/>
                </a:lnTo>
                <a:close/>
                <a:moveTo>
                  <a:pt x="1133627" y="2126323"/>
                </a:moveTo>
                <a:lnTo>
                  <a:pt x="1133627" y="2094090"/>
                </a:lnTo>
                <a:lnTo>
                  <a:pt x="1165860" y="2094090"/>
                </a:lnTo>
                <a:lnTo>
                  <a:pt x="1165860" y="2061858"/>
                </a:lnTo>
                <a:lnTo>
                  <a:pt x="1133627" y="2061858"/>
                </a:lnTo>
                <a:lnTo>
                  <a:pt x="1133627" y="2029625"/>
                </a:lnTo>
                <a:lnTo>
                  <a:pt x="1101395" y="2029625"/>
                </a:lnTo>
                <a:lnTo>
                  <a:pt x="1101395" y="2061858"/>
                </a:lnTo>
                <a:lnTo>
                  <a:pt x="1069162" y="2061858"/>
                </a:lnTo>
                <a:lnTo>
                  <a:pt x="1069162" y="2094090"/>
                </a:lnTo>
                <a:lnTo>
                  <a:pt x="1101395" y="2094090"/>
                </a:lnTo>
                <a:lnTo>
                  <a:pt x="1101395" y="2126323"/>
                </a:lnTo>
                <a:lnTo>
                  <a:pt x="1133627" y="2126323"/>
                </a:lnTo>
                <a:close/>
                <a:moveTo>
                  <a:pt x="1202207" y="2263483"/>
                </a:moveTo>
                <a:lnTo>
                  <a:pt x="1202207" y="2231250"/>
                </a:lnTo>
                <a:lnTo>
                  <a:pt x="1234440" y="2231250"/>
                </a:lnTo>
                <a:lnTo>
                  <a:pt x="1234440" y="2199018"/>
                </a:lnTo>
                <a:lnTo>
                  <a:pt x="1202207" y="2199018"/>
                </a:lnTo>
                <a:lnTo>
                  <a:pt x="1202207" y="2166785"/>
                </a:lnTo>
                <a:lnTo>
                  <a:pt x="1169975" y="2166785"/>
                </a:lnTo>
                <a:lnTo>
                  <a:pt x="1169975" y="2199018"/>
                </a:lnTo>
                <a:lnTo>
                  <a:pt x="1137742" y="2199018"/>
                </a:lnTo>
                <a:lnTo>
                  <a:pt x="1137742" y="2231250"/>
                </a:lnTo>
                <a:lnTo>
                  <a:pt x="1169975" y="2231250"/>
                </a:lnTo>
                <a:lnTo>
                  <a:pt x="1169975" y="2263483"/>
                </a:lnTo>
                <a:lnTo>
                  <a:pt x="1202207" y="2263483"/>
                </a:lnTo>
                <a:close/>
                <a:moveTo>
                  <a:pt x="1718615" y="1343825"/>
                </a:moveTo>
                <a:lnTo>
                  <a:pt x="1718615" y="1376058"/>
                </a:lnTo>
                <a:lnTo>
                  <a:pt x="1686382" y="1376058"/>
                </a:lnTo>
                <a:lnTo>
                  <a:pt x="1686382" y="1408290"/>
                </a:lnTo>
                <a:lnTo>
                  <a:pt x="1718615" y="1408290"/>
                </a:lnTo>
                <a:lnTo>
                  <a:pt x="1718615" y="1440523"/>
                </a:lnTo>
                <a:lnTo>
                  <a:pt x="1750847" y="1440523"/>
                </a:lnTo>
                <a:lnTo>
                  <a:pt x="1750847" y="1408290"/>
                </a:lnTo>
                <a:lnTo>
                  <a:pt x="1783080" y="1408290"/>
                </a:lnTo>
                <a:lnTo>
                  <a:pt x="1783080" y="1376058"/>
                </a:lnTo>
                <a:lnTo>
                  <a:pt x="1750847" y="1376058"/>
                </a:lnTo>
                <a:lnTo>
                  <a:pt x="1750847" y="1343825"/>
                </a:lnTo>
                <a:lnTo>
                  <a:pt x="1718615" y="1343825"/>
                </a:lnTo>
                <a:close/>
                <a:moveTo>
                  <a:pt x="1270787" y="2400643"/>
                </a:moveTo>
                <a:lnTo>
                  <a:pt x="1270787" y="2368410"/>
                </a:lnTo>
                <a:lnTo>
                  <a:pt x="1303020" y="2368410"/>
                </a:lnTo>
                <a:lnTo>
                  <a:pt x="1303020" y="2336178"/>
                </a:lnTo>
                <a:lnTo>
                  <a:pt x="1270787" y="2336178"/>
                </a:lnTo>
                <a:lnTo>
                  <a:pt x="1270787" y="2303945"/>
                </a:lnTo>
                <a:lnTo>
                  <a:pt x="1238555" y="2303945"/>
                </a:lnTo>
                <a:lnTo>
                  <a:pt x="1238555" y="2336178"/>
                </a:lnTo>
                <a:lnTo>
                  <a:pt x="1206322" y="2336178"/>
                </a:lnTo>
                <a:lnTo>
                  <a:pt x="1206322" y="2368410"/>
                </a:lnTo>
                <a:lnTo>
                  <a:pt x="1238555" y="2368410"/>
                </a:lnTo>
                <a:lnTo>
                  <a:pt x="1238555" y="2400643"/>
                </a:lnTo>
                <a:lnTo>
                  <a:pt x="1270787" y="2400643"/>
                </a:lnTo>
                <a:close/>
                <a:moveTo>
                  <a:pt x="1065047" y="2263483"/>
                </a:moveTo>
                <a:lnTo>
                  <a:pt x="1065047" y="2231250"/>
                </a:lnTo>
                <a:lnTo>
                  <a:pt x="1097280" y="2231250"/>
                </a:lnTo>
                <a:lnTo>
                  <a:pt x="1097280" y="2199018"/>
                </a:lnTo>
                <a:lnTo>
                  <a:pt x="1065047" y="2199018"/>
                </a:lnTo>
                <a:lnTo>
                  <a:pt x="1065047" y="2166785"/>
                </a:lnTo>
                <a:lnTo>
                  <a:pt x="1032815" y="2166785"/>
                </a:lnTo>
                <a:lnTo>
                  <a:pt x="1032815" y="2199018"/>
                </a:lnTo>
                <a:lnTo>
                  <a:pt x="1000582" y="2199018"/>
                </a:lnTo>
                <a:lnTo>
                  <a:pt x="1000582" y="2231250"/>
                </a:lnTo>
                <a:lnTo>
                  <a:pt x="1032815" y="2231250"/>
                </a:lnTo>
                <a:lnTo>
                  <a:pt x="1032815" y="2263483"/>
                </a:lnTo>
                <a:lnTo>
                  <a:pt x="1065047" y="2263483"/>
                </a:lnTo>
                <a:close/>
                <a:moveTo>
                  <a:pt x="1339367" y="2263483"/>
                </a:moveTo>
                <a:lnTo>
                  <a:pt x="1339367" y="2231250"/>
                </a:lnTo>
                <a:lnTo>
                  <a:pt x="1371600" y="2231250"/>
                </a:lnTo>
                <a:lnTo>
                  <a:pt x="1371600" y="2199018"/>
                </a:lnTo>
                <a:lnTo>
                  <a:pt x="1339367" y="2199018"/>
                </a:lnTo>
                <a:lnTo>
                  <a:pt x="1339367" y="2166785"/>
                </a:lnTo>
                <a:lnTo>
                  <a:pt x="1307135" y="2166785"/>
                </a:lnTo>
                <a:lnTo>
                  <a:pt x="1307135" y="2199018"/>
                </a:lnTo>
                <a:lnTo>
                  <a:pt x="1274902" y="2199018"/>
                </a:lnTo>
                <a:lnTo>
                  <a:pt x="1274902" y="2231250"/>
                </a:lnTo>
                <a:lnTo>
                  <a:pt x="1307135" y="2231250"/>
                </a:lnTo>
                <a:lnTo>
                  <a:pt x="1307135" y="2263483"/>
                </a:lnTo>
                <a:lnTo>
                  <a:pt x="1339367" y="2263483"/>
                </a:lnTo>
                <a:close/>
                <a:moveTo>
                  <a:pt x="858622" y="1849603"/>
                </a:moveTo>
                <a:lnTo>
                  <a:pt x="858622" y="1819085"/>
                </a:lnTo>
                <a:lnTo>
                  <a:pt x="889140" y="1819085"/>
                </a:lnTo>
                <a:lnTo>
                  <a:pt x="889140" y="1788224"/>
                </a:lnTo>
                <a:lnTo>
                  <a:pt x="858622" y="1788224"/>
                </a:lnTo>
                <a:lnTo>
                  <a:pt x="858622" y="1757705"/>
                </a:lnTo>
                <a:lnTo>
                  <a:pt x="827761" y="1757705"/>
                </a:lnTo>
                <a:lnTo>
                  <a:pt x="827761" y="1788224"/>
                </a:lnTo>
                <a:lnTo>
                  <a:pt x="797242" y="1788224"/>
                </a:lnTo>
                <a:lnTo>
                  <a:pt x="797242" y="1819085"/>
                </a:lnTo>
                <a:lnTo>
                  <a:pt x="827761" y="1819085"/>
                </a:lnTo>
                <a:lnTo>
                  <a:pt x="827761" y="1849603"/>
                </a:lnTo>
                <a:lnTo>
                  <a:pt x="858622" y="1849603"/>
                </a:lnTo>
                <a:close/>
                <a:moveTo>
                  <a:pt x="996467" y="2126323"/>
                </a:moveTo>
                <a:lnTo>
                  <a:pt x="996467" y="2094090"/>
                </a:lnTo>
                <a:lnTo>
                  <a:pt x="1028700" y="2094090"/>
                </a:lnTo>
                <a:lnTo>
                  <a:pt x="1028700" y="2061858"/>
                </a:lnTo>
                <a:lnTo>
                  <a:pt x="996467" y="2061858"/>
                </a:lnTo>
                <a:lnTo>
                  <a:pt x="996467" y="2029625"/>
                </a:lnTo>
                <a:lnTo>
                  <a:pt x="964235" y="2029625"/>
                </a:lnTo>
                <a:lnTo>
                  <a:pt x="964235" y="2061858"/>
                </a:lnTo>
                <a:lnTo>
                  <a:pt x="932002" y="2061858"/>
                </a:lnTo>
                <a:lnTo>
                  <a:pt x="932002" y="2094090"/>
                </a:lnTo>
                <a:lnTo>
                  <a:pt x="964235" y="2094090"/>
                </a:lnTo>
                <a:lnTo>
                  <a:pt x="964235" y="2126323"/>
                </a:lnTo>
                <a:lnTo>
                  <a:pt x="996467" y="2126323"/>
                </a:lnTo>
                <a:close/>
                <a:moveTo>
                  <a:pt x="964235" y="1755648"/>
                </a:moveTo>
                <a:lnTo>
                  <a:pt x="964235" y="1787538"/>
                </a:lnTo>
                <a:lnTo>
                  <a:pt x="932345" y="1787538"/>
                </a:lnTo>
                <a:lnTo>
                  <a:pt x="932345" y="1819770"/>
                </a:lnTo>
                <a:lnTo>
                  <a:pt x="964235" y="1819770"/>
                </a:lnTo>
                <a:lnTo>
                  <a:pt x="964235" y="1851660"/>
                </a:lnTo>
                <a:lnTo>
                  <a:pt x="996467" y="1851660"/>
                </a:lnTo>
                <a:lnTo>
                  <a:pt x="996467" y="1819770"/>
                </a:lnTo>
                <a:lnTo>
                  <a:pt x="1028357" y="1819770"/>
                </a:lnTo>
                <a:lnTo>
                  <a:pt x="1028357" y="1787538"/>
                </a:lnTo>
                <a:lnTo>
                  <a:pt x="996467" y="1787538"/>
                </a:lnTo>
                <a:lnTo>
                  <a:pt x="996467" y="1755648"/>
                </a:lnTo>
                <a:lnTo>
                  <a:pt x="964235" y="1755648"/>
                </a:lnTo>
                <a:close/>
                <a:moveTo>
                  <a:pt x="927544" y="1988134"/>
                </a:moveTo>
                <a:lnTo>
                  <a:pt x="927544" y="1956587"/>
                </a:lnTo>
                <a:lnTo>
                  <a:pt x="959091" y="1956587"/>
                </a:lnTo>
                <a:lnTo>
                  <a:pt x="959091" y="1925041"/>
                </a:lnTo>
                <a:lnTo>
                  <a:pt x="927544" y="1925041"/>
                </a:lnTo>
                <a:lnTo>
                  <a:pt x="927544" y="1893494"/>
                </a:lnTo>
                <a:lnTo>
                  <a:pt x="895998" y="1893494"/>
                </a:lnTo>
                <a:lnTo>
                  <a:pt x="895998" y="1925041"/>
                </a:lnTo>
                <a:lnTo>
                  <a:pt x="864451" y="1925041"/>
                </a:lnTo>
                <a:lnTo>
                  <a:pt x="864451" y="1956587"/>
                </a:lnTo>
                <a:lnTo>
                  <a:pt x="895998" y="1956587"/>
                </a:lnTo>
                <a:lnTo>
                  <a:pt x="895998" y="1988134"/>
                </a:lnTo>
                <a:lnTo>
                  <a:pt x="927544" y="1988134"/>
                </a:lnTo>
                <a:close/>
                <a:moveTo>
                  <a:pt x="789356" y="1985391"/>
                </a:moveTo>
                <a:lnTo>
                  <a:pt x="789356" y="1955559"/>
                </a:lnTo>
                <a:lnTo>
                  <a:pt x="819188" y="1955559"/>
                </a:lnTo>
                <a:lnTo>
                  <a:pt x="819188" y="1926069"/>
                </a:lnTo>
                <a:lnTo>
                  <a:pt x="789356" y="1926069"/>
                </a:lnTo>
                <a:lnTo>
                  <a:pt x="789356" y="1896237"/>
                </a:lnTo>
                <a:lnTo>
                  <a:pt x="759866" y="1896237"/>
                </a:lnTo>
                <a:lnTo>
                  <a:pt x="759866" y="1926069"/>
                </a:lnTo>
                <a:lnTo>
                  <a:pt x="730034" y="1926069"/>
                </a:lnTo>
                <a:lnTo>
                  <a:pt x="730034" y="1955559"/>
                </a:lnTo>
                <a:lnTo>
                  <a:pt x="759866" y="1955559"/>
                </a:lnTo>
                <a:lnTo>
                  <a:pt x="759866" y="1985391"/>
                </a:lnTo>
                <a:lnTo>
                  <a:pt x="789356" y="1985391"/>
                </a:lnTo>
                <a:close/>
                <a:moveTo>
                  <a:pt x="2747315" y="1755305"/>
                </a:moveTo>
                <a:lnTo>
                  <a:pt x="2747315" y="1787538"/>
                </a:lnTo>
                <a:lnTo>
                  <a:pt x="2715082" y="1787538"/>
                </a:lnTo>
                <a:lnTo>
                  <a:pt x="2715082" y="1819770"/>
                </a:lnTo>
                <a:lnTo>
                  <a:pt x="2747315" y="1819770"/>
                </a:lnTo>
                <a:lnTo>
                  <a:pt x="2747315" y="1852003"/>
                </a:lnTo>
                <a:lnTo>
                  <a:pt x="2779547" y="1852003"/>
                </a:lnTo>
                <a:lnTo>
                  <a:pt x="2779547" y="1819770"/>
                </a:lnTo>
                <a:lnTo>
                  <a:pt x="2811780" y="1819770"/>
                </a:lnTo>
                <a:lnTo>
                  <a:pt x="2811780" y="1787538"/>
                </a:lnTo>
                <a:lnTo>
                  <a:pt x="2779547" y="1787538"/>
                </a:lnTo>
                <a:lnTo>
                  <a:pt x="2779547" y="1755305"/>
                </a:lnTo>
                <a:lnTo>
                  <a:pt x="2747315" y="1755305"/>
                </a:lnTo>
                <a:close/>
                <a:moveTo>
                  <a:pt x="2815895" y="1618145"/>
                </a:moveTo>
                <a:lnTo>
                  <a:pt x="2815895" y="1650378"/>
                </a:lnTo>
                <a:lnTo>
                  <a:pt x="2783662" y="1650378"/>
                </a:lnTo>
                <a:lnTo>
                  <a:pt x="2783662" y="1682610"/>
                </a:lnTo>
                <a:lnTo>
                  <a:pt x="2815895" y="1682610"/>
                </a:lnTo>
                <a:lnTo>
                  <a:pt x="2815895" y="1714843"/>
                </a:lnTo>
                <a:lnTo>
                  <a:pt x="2848127" y="1714843"/>
                </a:lnTo>
                <a:lnTo>
                  <a:pt x="2848127" y="1682610"/>
                </a:lnTo>
                <a:lnTo>
                  <a:pt x="2880360" y="1682610"/>
                </a:lnTo>
                <a:lnTo>
                  <a:pt x="2880360" y="1650378"/>
                </a:lnTo>
                <a:lnTo>
                  <a:pt x="2848127" y="1650378"/>
                </a:lnTo>
                <a:lnTo>
                  <a:pt x="2848127" y="1618145"/>
                </a:lnTo>
                <a:lnTo>
                  <a:pt x="2815895" y="1618145"/>
                </a:lnTo>
                <a:close/>
                <a:moveTo>
                  <a:pt x="2472995" y="1480985"/>
                </a:moveTo>
                <a:lnTo>
                  <a:pt x="2472995" y="1513218"/>
                </a:lnTo>
                <a:lnTo>
                  <a:pt x="2440762" y="1513218"/>
                </a:lnTo>
                <a:lnTo>
                  <a:pt x="2440762" y="1545450"/>
                </a:lnTo>
                <a:lnTo>
                  <a:pt x="2472995" y="1545450"/>
                </a:lnTo>
                <a:lnTo>
                  <a:pt x="2472995" y="1577683"/>
                </a:lnTo>
                <a:lnTo>
                  <a:pt x="2505227" y="1577683"/>
                </a:lnTo>
                <a:lnTo>
                  <a:pt x="2505227" y="1545450"/>
                </a:lnTo>
                <a:lnTo>
                  <a:pt x="2537460" y="1545450"/>
                </a:lnTo>
                <a:lnTo>
                  <a:pt x="2537460" y="1513218"/>
                </a:lnTo>
                <a:lnTo>
                  <a:pt x="2505227" y="1513218"/>
                </a:lnTo>
                <a:lnTo>
                  <a:pt x="2505227" y="1480985"/>
                </a:lnTo>
                <a:lnTo>
                  <a:pt x="2472995" y="1480985"/>
                </a:lnTo>
                <a:close/>
                <a:moveTo>
                  <a:pt x="2610155" y="1480985"/>
                </a:moveTo>
                <a:lnTo>
                  <a:pt x="2610155" y="1513218"/>
                </a:lnTo>
                <a:lnTo>
                  <a:pt x="2577922" y="1513218"/>
                </a:lnTo>
                <a:lnTo>
                  <a:pt x="2577922" y="1545450"/>
                </a:lnTo>
                <a:lnTo>
                  <a:pt x="2610155" y="1545450"/>
                </a:lnTo>
                <a:lnTo>
                  <a:pt x="2610155" y="1577683"/>
                </a:lnTo>
                <a:lnTo>
                  <a:pt x="2642387" y="1577683"/>
                </a:lnTo>
                <a:lnTo>
                  <a:pt x="2642387" y="1545450"/>
                </a:lnTo>
                <a:lnTo>
                  <a:pt x="2674620" y="1545450"/>
                </a:lnTo>
                <a:lnTo>
                  <a:pt x="2674620" y="1513218"/>
                </a:lnTo>
                <a:lnTo>
                  <a:pt x="2642387" y="1513218"/>
                </a:lnTo>
                <a:lnTo>
                  <a:pt x="2642387" y="1480985"/>
                </a:lnTo>
                <a:lnTo>
                  <a:pt x="2610155" y="1480985"/>
                </a:lnTo>
                <a:close/>
                <a:moveTo>
                  <a:pt x="1787195" y="1480985"/>
                </a:moveTo>
                <a:lnTo>
                  <a:pt x="1787195" y="1513218"/>
                </a:lnTo>
                <a:lnTo>
                  <a:pt x="1754962" y="1513218"/>
                </a:lnTo>
                <a:lnTo>
                  <a:pt x="1754962" y="1545450"/>
                </a:lnTo>
                <a:lnTo>
                  <a:pt x="1787195" y="1545450"/>
                </a:lnTo>
                <a:lnTo>
                  <a:pt x="1787195" y="1577683"/>
                </a:lnTo>
                <a:lnTo>
                  <a:pt x="1819427" y="1577683"/>
                </a:lnTo>
                <a:lnTo>
                  <a:pt x="1819427" y="1545450"/>
                </a:lnTo>
                <a:lnTo>
                  <a:pt x="1851660" y="1545450"/>
                </a:lnTo>
                <a:lnTo>
                  <a:pt x="1851660" y="1513218"/>
                </a:lnTo>
                <a:lnTo>
                  <a:pt x="1819427" y="1513218"/>
                </a:lnTo>
                <a:lnTo>
                  <a:pt x="1819427" y="1480985"/>
                </a:lnTo>
                <a:lnTo>
                  <a:pt x="1787195" y="1480985"/>
                </a:lnTo>
                <a:close/>
                <a:moveTo>
                  <a:pt x="2198675" y="1206665"/>
                </a:moveTo>
                <a:lnTo>
                  <a:pt x="2198675" y="1238898"/>
                </a:lnTo>
                <a:lnTo>
                  <a:pt x="2166442" y="1238898"/>
                </a:lnTo>
                <a:lnTo>
                  <a:pt x="2166442" y="1271130"/>
                </a:lnTo>
                <a:lnTo>
                  <a:pt x="2198675" y="1271130"/>
                </a:lnTo>
                <a:lnTo>
                  <a:pt x="2198675" y="1303363"/>
                </a:lnTo>
                <a:lnTo>
                  <a:pt x="2230907" y="1303363"/>
                </a:lnTo>
                <a:lnTo>
                  <a:pt x="2230907" y="1271130"/>
                </a:lnTo>
                <a:lnTo>
                  <a:pt x="2263140" y="1271130"/>
                </a:lnTo>
                <a:lnTo>
                  <a:pt x="2263140" y="1238898"/>
                </a:lnTo>
                <a:lnTo>
                  <a:pt x="2230907" y="1238898"/>
                </a:lnTo>
                <a:lnTo>
                  <a:pt x="2230907" y="1206665"/>
                </a:lnTo>
                <a:lnTo>
                  <a:pt x="2198675" y="1206665"/>
                </a:lnTo>
                <a:close/>
                <a:moveTo>
                  <a:pt x="2884475" y="1755305"/>
                </a:moveTo>
                <a:lnTo>
                  <a:pt x="2884475" y="1787538"/>
                </a:lnTo>
                <a:lnTo>
                  <a:pt x="2852242" y="1787538"/>
                </a:lnTo>
                <a:lnTo>
                  <a:pt x="2852242" y="1819770"/>
                </a:lnTo>
                <a:lnTo>
                  <a:pt x="2884475" y="1819770"/>
                </a:lnTo>
                <a:lnTo>
                  <a:pt x="2884475" y="1852003"/>
                </a:lnTo>
                <a:lnTo>
                  <a:pt x="2916707" y="1852003"/>
                </a:lnTo>
                <a:lnTo>
                  <a:pt x="2916707" y="1819770"/>
                </a:lnTo>
                <a:lnTo>
                  <a:pt x="2948940" y="1819770"/>
                </a:lnTo>
                <a:lnTo>
                  <a:pt x="2948940" y="1787538"/>
                </a:lnTo>
                <a:lnTo>
                  <a:pt x="2916707" y="1787538"/>
                </a:lnTo>
                <a:lnTo>
                  <a:pt x="2916707" y="1755305"/>
                </a:lnTo>
                <a:lnTo>
                  <a:pt x="2884475" y="1755305"/>
                </a:lnTo>
                <a:close/>
                <a:moveTo>
                  <a:pt x="2642387" y="2126323"/>
                </a:moveTo>
                <a:lnTo>
                  <a:pt x="2642387" y="2094090"/>
                </a:lnTo>
                <a:lnTo>
                  <a:pt x="2674620" y="2094090"/>
                </a:lnTo>
                <a:lnTo>
                  <a:pt x="2674620" y="2061858"/>
                </a:lnTo>
                <a:lnTo>
                  <a:pt x="2642387" y="2061858"/>
                </a:lnTo>
                <a:lnTo>
                  <a:pt x="2642387" y="2029625"/>
                </a:lnTo>
                <a:lnTo>
                  <a:pt x="2610155" y="2029625"/>
                </a:lnTo>
                <a:lnTo>
                  <a:pt x="2610155" y="2061858"/>
                </a:lnTo>
                <a:lnTo>
                  <a:pt x="2577922" y="2061858"/>
                </a:lnTo>
                <a:lnTo>
                  <a:pt x="2577922" y="2094090"/>
                </a:lnTo>
                <a:lnTo>
                  <a:pt x="2610155" y="2094090"/>
                </a:lnTo>
                <a:lnTo>
                  <a:pt x="2610155" y="2126323"/>
                </a:lnTo>
                <a:lnTo>
                  <a:pt x="2642387" y="2126323"/>
                </a:lnTo>
                <a:close/>
                <a:moveTo>
                  <a:pt x="2710967" y="1989163"/>
                </a:moveTo>
                <a:lnTo>
                  <a:pt x="2710967" y="1956930"/>
                </a:lnTo>
                <a:lnTo>
                  <a:pt x="2743200" y="1956930"/>
                </a:lnTo>
                <a:lnTo>
                  <a:pt x="2743200" y="1924698"/>
                </a:lnTo>
                <a:lnTo>
                  <a:pt x="2710967" y="1924698"/>
                </a:lnTo>
                <a:lnTo>
                  <a:pt x="2710967" y="1892465"/>
                </a:lnTo>
                <a:lnTo>
                  <a:pt x="2678735" y="1892465"/>
                </a:lnTo>
                <a:lnTo>
                  <a:pt x="2678735" y="1924698"/>
                </a:lnTo>
                <a:lnTo>
                  <a:pt x="2646502" y="1924698"/>
                </a:lnTo>
                <a:lnTo>
                  <a:pt x="2646502" y="1956930"/>
                </a:lnTo>
                <a:lnTo>
                  <a:pt x="2678735" y="1956930"/>
                </a:lnTo>
                <a:lnTo>
                  <a:pt x="2678735" y="1989163"/>
                </a:lnTo>
                <a:lnTo>
                  <a:pt x="2710967" y="1989163"/>
                </a:lnTo>
                <a:close/>
                <a:moveTo>
                  <a:pt x="2848127" y="1989163"/>
                </a:moveTo>
                <a:lnTo>
                  <a:pt x="2848127" y="1956930"/>
                </a:lnTo>
                <a:lnTo>
                  <a:pt x="2880360" y="1956930"/>
                </a:lnTo>
                <a:lnTo>
                  <a:pt x="2880360" y="1924698"/>
                </a:lnTo>
                <a:lnTo>
                  <a:pt x="2848127" y="1924698"/>
                </a:lnTo>
                <a:lnTo>
                  <a:pt x="2848127" y="1892465"/>
                </a:lnTo>
                <a:lnTo>
                  <a:pt x="2815895" y="1892465"/>
                </a:lnTo>
                <a:lnTo>
                  <a:pt x="2815895" y="1924698"/>
                </a:lnTo>
                <a:lnTo>
                  <a:pt x="2783662" y="1924698"/>
                </a:lnTo>
                <a:lnTo>
                  <a:pt x="2783662" y="1956930"/>
                </a:lnTo>
                <a:lnTo>
                  <a:pt x="2815895" y="1956930"/>
                </a:lnTo>
                <a:lnTo>
                  <a:pt x="2815895" y="1989163"/>
                </a:lnTo>
                <a:lnTo>
                  <a:pt x="2848127" y="1989163"/>
                </a:lnTo>
                <a:close/>
                <a:moveTo>
                  <a:pt x="2541575" y="1618145"/>
                </a:moveTo>
                <a:lnTo>
                  <a:pt x="2541575" y="1650378"/>
                </a:lnTo>
                <a:lnTo>
                  <a:pt x="2509342" y="1650378"/>
                </a:lnTo>
                <a:lnTo>
                  <a:pt x="2509342" y="1682610"/>
                </a:lnTo>
                <a:lnTo>
                  <a:pt x="2541575" y="1682610"/>
                </a:lnTo>
                <a:lnTo>
                  <a:pt x="2541575" y="1714843"/>
                </a:lnTo>
                <a:lnTo>
                  <a:pt x="2573807" y="1714843"/>
                </a:lnTo>
                <a:lnTo>
                  <a:pt x="2573807" y="1682610"/>
                </a:lnTo>
                <a:lnTo>
                  <a:pt x="2606040" y="1682610"/>
                </a:lnTo>
                <a:lnTo>
                  <a:pt x="2606040" y="1650378"/>
                </a:lnTo>
                <a:lnTo>
                  <a:pt x="2573807" y="1650378"/>
                </a:lnTo>
                <a:lnTo>
                  <a:pt x="2573807" y="1618145"/>
                </a:lnTo>
                <a:lnTo>
                  <a:pt x="2541575" y="1618145"/>
                </a:lnTo>
                <a:close/>
                <a:moveTo>
                  <a:pt x="1924355" y="1480985"/>
                </a:moveTo>
                <a:lnTo>
                  <a:pt x="1924355" y="1513218"/>
                </a:lnTo>
                <a:lnTo>
                  <a:pt x="1892122" y="1513218"/>
                </a:lnTo>
                <a:lnTo>
                  <a:pt x="1892122" y="1545450"/>
                </a:lnTo>
                <a:lnTo>
                  <a:pt x="1924355" y="1545450"/>
                </a:lnTo>
                <a:lnTo>
                  <a:pt x="1924355" y="1577683"/>
                </a:lnTo>
                <a:lnTo>
                  <a:pt x="1956587" y="1577683"/>
                </a:lnTo>
                <a:lnTo>
                  <a:pt x="1956587" y="1545450"/>
                </a:lnTo>
                <a:lnTo>
                  <a:pt x="1988820" y="1545450"/>
                </a:lnTo>
                <a:lnTo>
                  <a:pt x="1988820" y="1513218"/>
                </a:lnTo>
                <a:lnTo>
                  <a:pt x="1956587" y="1513218"/>
                </a:lnTo>
                <a:lnTo>
                  <a:pt x="1956587" y="1480985"/>
                </a:lnTo>
                <a:lnTo>
                  <a:pt x="1924355" y="1480985"/>
                </a:lnTo>
                <a:close/>
                <a:moveTo>
                  <a:pt x="1992935" y="1343825"/>
                </a:moveTo>
                <a:lnTo>
                  <a:pt x="1992935" y="1376058"/>
                </a:lnTo>
                <a:lnTo>
                  <a:pt x="1960702" y="1376058"/>
                </a:lnTo>
                <a:lnTo>
                  <a:pt x="1960702" y="1408290"/>
                </a:lnTo>
                <a:lnTo>
                  <a:pt x="1992935" y="1408290"/>
                </a:lnTo>
                <a:lnTo>
                  <a:pt x="1992935" y="1440523"/>
                </a:lnTo>
                <a:lnTo>
                  <a:pt x="2025167" y="1440523"/>
                </a:lnTo>
                <a:lnTo>
                  <a:pt x="2025167" y="1408290"/>
                </a:lnTo>
                <a:lnTo>
                  <a:pt x="2057400" y="1408290"/>
                </a:lnTo>
                <a:lnTo>
                  <a:pt x="2057400" y="1376058"/>
                </a:lnTo>
                <a:lnTo>
                  <a:pt x="2025167" y="1376058"/>
                </a:lnTo>
                <a:lnTo>
                  <a:pt x="2025167" y="1343825"/>
                </a:lnTo>
                <a:lnTo>
                  <a:pt x="1992935" y="1343825"/>
                </a:lnTo>
                <a:close/>
                <a:moveTo>
                  <a:pt x="2061515" y="1480985"/>
                </a:moveTo>
                <a:lnTo>
                  <a:pt x="2061515" y="1513218"/>
                </a:lnTo>
                <a:lnTo>
                  <a:pt x="2029282" y="1513218"/>
                </a:lnTo>
                <a:lnTo>
                  <a:pt x="2029282" y="1545450"/>
                </a:lnTo>
                <a:lnTo>
                  <a:pt x="2061515" y="1545450"/>
                </a:lnTo>
                <a:lnTo>
                  <a:pt x="2061515" y="1577683"/>
                </a:lnTo>
                <a:lnTo>
                  <a:pt x="2093747" y="1577683"/>
                </a:lnTo>
                <a:lnTo>
                  <a:pt x="2093747" y="1545450"/>
                </a:lnTo>
                <a:lnTo>
                  <a:pt x="2125980" y="1545450"/>
                </a:lnTo>
                <a:lnTo>
                  <a:pt x="2125980" y="1513218"/>
                </a:lnTo>
                <a:lnTo>
                  <a:pt x="2093747" y="1513218"/>
                </a:lnTo>
                <a:lnTo>
                  <a:pt x="2093747" y="1480985"/>
                </a:lnTo>
                <a:lnTo>
                  <a:pt x="2061515" y="1480985"/>
                </a:lnTo>
                <a:close/>
                <a:moveTo>
                  <a:pt x="1719643" y="797928"/>
                </a:moveTo>
                <a:lnTo>
                  <a:pt x="1719643" y="828446"/>
                </a:lnTo>
                <a:lnTo>
                  <a:pt x="1689125" y="828446"/>
                </a:lnTo>
                <a:lnTo>
                  <a:pt x="1689125" y="858622"/>
                </a:lnTo>
                <a:lnTo>
                  <a:pt x="1719643" y="858622"/>
                </a:lnTo>
                <a:lnTo>
                  <a:pt x="1719643" y="889140"/>
                </a:lnTo>
                <a:lnTo>
                  <a:pt x="1749819" y="889140"/>
                </a:lnTo>
                <a:lnTo>
                  <a:pt x="1749819" y="858622"/>
                </a:lnTo>
                <a:lnTo>
                  <a:pt x="1780337" y="858622"/>
                </a:lnTo>
                <a:lnTo>
                  <a:pt x="1780337" y="828446"/>
                </a:lnTo>
                <a:lnTo>
                  <a:pt x="1749819" y="828446"/>
                </a:lnTo>
                <a:lnTo>
                  <a:pt x="1749819" y="797928"/>
                </a:lnTo>
                <a:lnTo>
                  <a:pt x="1719643" y="797928"/>
                </a:lnTo>
                <a:close/>
                <a:moveTo>
                  <a:pt x="2404415" y="1618145"/>
                </a:moveTo>
                <a:lnTo>
                  <a:pt x="2404415" y="1650378"/>
                </a:lnTo>
                <a:lnTo>
                  <a:pt x="2372182" y="1650378"/>
                </a:lnTo>
                <a:lnTo>
                  <a:pt x="2372182" y="1682610"/>
                </a:lnTo>
                <a:lnTo>
                  <a:pt x="2404415" y="1682610"/>
                </a:lnTo>
                <a:lnTo>
                  <a:pt x="2404415" y="1714843"/>
                </a:lnTo>
                <a:lnTo>
                  <a:pt x="2436647" y="1714843"/>
                </a:lnTo>
                <a:lnTo>
                  <a:pt x="2436647" y="1682610"/>
                </a:lnTo>
                <a:lnTo>
                  <a:pt x="2468880" y="1682610"/>
                </a:lnTo>
                <a:lnTo>
                  <a:pt x="2468880" y="1650378"/>
                </a:lnTo>
                <a:lnTo>
                  <a:pt x="2436647" y="1650378"/>
                </a:lnTo>
                <a:lnTo>
                  <a:pt x="2436647" y="1618145"/>
                </a:lnTo>
                <a:lnTo>
                  <a:pt x="2404415" y="1618145"/>
                </a:lnTo>
                <a:close/>
                <a:moveTo>
                  <a:pt x="2130095" y="1343825"/>
                </a:moveTo>
                <a:lnTo>
                  <a:pt x="2130095" y="1376058"/>
                </a:lnTo>
                <a:lnTo>
                  <a:pt x="2097862" y="1376058"/>
                </a:lnTo>
                <a:lnTo>
                  <a:pt x="2097862" y="1408290"/>
                </a:lnTo>
                <a:lnTo>
                  <a:pt x="2130095" y="1408290"/>
                </a:lnTo>
                <a:lnTo>
                  <a:pt x="2130095" y="1440523"/>
                </a:lnTo>
                <a:lnTo>
                  <a:pt x="2162327" y="1440523"/>
                </a:lnTo>
                <a:lnTo>
                  <a:pt x="2162327" y="1408290"/>
                </a:lnTo>
                <a:lnTo>
                  <a:pt x="2194560" y="1408290"/>
                </a:lnTo>
                <a:lnTo>
                  <a:pt x="2194560" y="1376058"/>
                </a:lnTo>
                <a:lnTo>
                  <a:pt x="2162327" y="1376058"/>
                </a:lnTo>
                <a:lnTo>
                  <a:pt x="2162327" y="1343825"/>
                </a:lnTo>
                <a:lnTo>
                  <a:pt x="2130095" y="1343825"/>
                </a:lnTo>
                <a:close/>
                <a:moveTo>
                  <a:pt x="2335835" y="1480985"/>
                </a:moveTo>
                <a:lnTo>
                  <a:pt x="2335835" y="1513218"/>
                </a:lnTo>
                <a:lnTo>
                  <a:pt x="2303602" y="1513218"/>
                </a:lnTo>
                <a:lnTo>
                  <a:pt x="2303602" y="1545450"/>
                </a:lnTo>
                <a:lnTo>
                  <a:pt x="2335835" y="1545450"/>
                </a:lnTo>
                <a:lnTo>
                  <a:pt x="2335835" y="1577683"/>
                </a:lnTo>
                <a:lnTo>
                  <a:pt x="2368067" y="1577683"/>
                </a:lnTo>
                <a:lnTo>
                  <a:pt x="2368067" y="1545450"/>
                </a:lnTo>
                <a:lnTo>
                  <a:pt x="2400300" y="1545450"/>
                </a:lnTo>
                <a:lnTo>
                  <a:pt x="2400300" y="1513218"/>
                </a:lnTo>
                <a:lnTo>
                  <a:pt x="2368067" y="1513218"/>
                </a:lnTo>
                <a:lnTo>
                  <a:pt x="2368067" y="1480985"/>
                </a:lnTo>
                <a:lnTo>
                  <a:pt x="2335835" y="1480985"/>
                </a:lnTo>
                <a:close/>
                <a:moveTo>
                  <a:pt x="2267255" y="1343825"/>
                </a:moveTo>
                <a:lnTo>
                  <a:pt x="2267255" y="1376058"/>
                </a:lnTo>
                <a:lnTo>
                  <a:pt x="2235022" y="1376058"/>
                </a:lnTo>
                <a:lnTo>
                  <a:pt x="2235022" y="1408290"/>
                </a:lnTo>
                <a:lnTo>
                  <a:pt x="2267255" y="1408290"/>
                </a:lnTo>
                <a:lnTo>
                  <a:pt x="2267255" y="1440523"/>
                </a:lnTo>
                <a:lnTo>
                  <a:pt x="2299487" y="1440523"/>
                </a:lnTo>
                <a:lnTo>
                  <a:pt x="2299487" y="1408290"/>
                </a:lnTo>
                <a:lnTo>
                  <a:pt x="2331720" y="1408290"/>
                </a:lnTo>
                <a:lnTo>
                  <a:pt x="2331720" y="1376058"/>
                </a:lnTo>
                <a:lnTo>
                  <a:pt x="2299487" y="1376058"/>
                </a:lnTo>
                <a:lnTo>
                  <a:pt x="2299487" y="1343825"/>
                </a:lnTo>
                <a:lnTo>
                  <a:pt x="2267255" y="1343825"/>
                </a:lnTo>
                <a:close/>
                <a:moveTo>
                  <a:pt x="2198675" y="1480985"/>
                </a:moveTo>
                <a:lnTo>
                  <a:pt x="2198675" y="1513218"/>
                </a:lnTo>
                <a:lnTo>
                  <a:pt x="2166442" y="1513218"/>
                </a:lnTo>
                <a:lnTo>
                  <a:pt x="2166442" y="1545450"/>
                </a:lnTo>
                <a:lnTo>
                  <a:pt x="2198675" y="1545450"/>
                </a:lnTo>
                <a:lnTo>
                  <a:pt x="2198675" y="1577683"/>
                </a:lnTo>
                <a:lnTo>
                  <a:pt x="2230907" y="1577683"/>
                </a:lnTo>
                <a:lnTo>
                  <a:pt x="2230907" y="1545450"/>
                </a:lnTo>
                <a:lnTo>
                  <a:pt x="2263140" y="1545450"/>
                </a:lnTo>
                <a:lnTo>
                  <a:pt x="2263140" y="1513218"/>
                </a:lnTo>
                <a:lnTo>
                  <a:pt x="2230907" y="1513218"/>
                </a:lnTo>
                <a:lnTo>
                  <a:pt x="2230907" y="1480985"/>
                </a:lnTo>
                <a:lnTo>
                  <a:pt x="2198675" y="1480985"/>
                </a:lnTo>
                <a:close/>
                <a:moveTo>
                  <a:pt x="2678735" y="1618145"/>
                </a:moveTo>
                <a:lnTo>
                  <a:pt x="2678735" y="1650378"/>
                </a:lnTo>
                <a:lnTo>
                  <a:pt x="2646502" y="1650378"/>
                </a:lnTo>
                <a:lnTo>
                  <a:pt x="2646502" y="1682610"/>
                </a:lnTo>
                <a:lnTo>
                  <a:pt x="2678735" y="1682610"/>
                </a:lnTo>
                <a:lnTo>
                  <a:pt x="2678735" y="1714843"/>
                </a:lnTo>
                <a:lnTo>
                  <a:pt x="2710967" y="1714843"/>
                </a:lnTo>
                <a:lnTo>
                  <a:pt x="2710967" y="1682610"/>
                </a:lnTo>
                <a:lnTo>
                  <a:pt x="2743200" y="1682610"/>
                </a:lnTo>
                <a:lnTo>
                  <a:pt x="2743200" y="1650378"/>
                </a:lnTo>
                <a:lnTo>
                  <a:pt x="2710967" y="1650378"/>
                </a:lnTo>
                <a:lnTo>
                  <a:pt x="2710967" y="1618145"/>
                </a:lnTo>
                <a:lnTo>
                  <a:pt x="2678735" y="1618145"/>
                </a:lnTo>
                <a:close/>
                <a:moveTo>
                  <a:pt x="3121076" y="1985391"/>
                </a:moveTo>
                <a:lnTo>
                  <a:pt x="3121076" y="1955559"/>
                </a:lnTo>
                <a:lnTo>
                  <a:pt x="3150908" y="1955559"/>
                </a:lnTo>
                <a:lnTo>
                  <a:pt x="3150908" y="1926069"/>
                </a:lnTo>
                <a:lnTo>
                  <a:pt x="3121076" y="1926069"/>
                </a:lnTo>
                <a:lnTo>
                  <a:pt x="3121076" y="1896237"/>
                </a:lnTo>
                <a:lnTo>
                  <a:pt x="3091586" y="1896237"/>
                </a:lnTo>
                <a:lnTo>
                  <a:pt x="3091586" y="1926069"/>
                </a:lnTo>
                <a:lnTo>
                  <a:pt x="3061754" y="1926069"/>
                </a:lnTo>
                <a:lnTo>
                  <a:pt x="3061754" y="1955559"/>
                </a:lnTo>
                <a:lnTo>
                  <a:pt x="3091586" y="1955559"/>
                </a:lnTo>
                <a:lnTo>
                  <a:pt x="3091586" y="1985391"/>
                </a:lnTo>
                <a:lnTo>
                  <a:pt x="3121076" y="1985391"/>
                </a:lnTo>
                <a:close/>
                <a:moveTo>
                  <a:pt x="3160852" y="1761134"/>
                </a:moveTo>
                <a:lnTo>
                  <a:pt x="3160852" y="1789595"/>
                </a:lnTo>
                <a:lnTo>
                  <a:pt x="3132392" y="1789595"/>
                </a:lnTo>
                <a:lnTo>
                  <a:pt x="3132392" y="1817713"/>
                </a:lnTo>
                <a:lnTo>
                  <a:pt x="3160852" y="1817713"/>
                </a:lnTo>
                <a:lnTo>
                  <a:pt x="3160852" y="1846174"/>
                </a:lnTo>
                <a:lnTo>
                  <a:pt x="3188970" y="1846174"/>
                </a:lnTo>
                <a:lnTo>
                  <a:pt x="3188970" y="1817713"/>
                </a:lnTo>
                <a:lnTo>
                  <a:pt x="3217431" y="1817713"/>
                </a:lnTo>
                <a:lnTo>
                  <a:pt x="3217431" y="1789595"/>
                </a:lnTo>
                <a:lnTo>
                  <a:pt x="3188970" y="1789595"/>
                </a:lnTo>
                <a:lnTo>
                  <a:pt x="3188970" y="1761134"/>
                </a:lnTo>
                <a:lnTo>
                  <a:pt x="3160852" y="1761134"/>
                </a:lnTo>
                <a:close/>
                <a:moveTo>
                  <a:pt x="3091586" y="1622603"/>
                </a:moveTo>
                <a:lnTo>
                  <a:pt x="3091586" y="1651749"/>
                </a:lnTo>
                <a:lnTo>
                  <a:pt x="3062440" y="1651749"/>
                </a:lnTo>
                <a:lnTo>
                  <a:pt x="3062440" y="1681239"/>
                </a:lnTo>
                <a:lnTo>
                  <a:pt x="3091586" y="1681239"/>
                </a:lnTo>
                <a:lnTo>
                  <a:pt x="3091586" y="1710385"/>
                </a:lnTo>
                <a:lnTo>
                  <a:pt x="3121076" y="1710385"/>
                </a:lnTo>
                <a:lnTo>
                  <a:pt x="3121076" y="1681239"/>
                </a:lnTo>
                <a:lnTo>
                  <a:pt x="3150223" y="1681239"/>
                </a:lnTo>
                <a:lnTo>
                  <a:pt x="3150223" y="1651749"/>
                </a:lnTo>
                <a:lnTo>
                  <a:pt x="3121076" y="1651749"/>
                </a:lnTo>
                <a:lnTo>
                  <a:pt x="3121076" y="1622603"/>
                </a:lnTo>
                <a:lnTo>
                  <a:pt x="3091586" y="1622603"/>
                </a:lnTo>
                <a:close/>
                <a:moveTo>
                  <a:pt x="3022321" y="1757705"/>
                </a:moveTo>
                <a:lnTo>
                  <a:pt x="3022321" y="1788224"/>
                </a:lnTo>
                <a:lnTo>
                  <a:pt x="2991803" y="1788224"/>
                </a:lnTo>
                <a:lnTo>
                  <a:pt x="2991803" y="1819085"/>
                </a:lnTo>
                <a:lnTo>
                  <a:pt x="3022321" y="1819085"/>
                </a:lnTo>
                <a:lnTo>
                  <a:pt x="3022321" y="1849603"/>
                </a:lnTo>
                <a:lnTo>
                  <a:pt x="3053182" y="1849603"/>
                </a:lnTo>
                <a:lnTo>
                  <a:pt x="3053182" y="1819085"/>
                </a:lnTo>
                <a:lnTo>
                  <a:pt x="3083700" y="1819085"/>
                </a:lnTo>
                <a:lnTo>
                  <a:pt x="3083700" y="1788224"/>
                </a:lnTo>
                <a:lnTo>
                  <a:pt x="3053182" y="1788224"/>
                </a:lnTo>
                <a:lnTo>
                  <a:pt x="3053182" y="1757705"/>
                </a:lnTo>
                <a:lnTo>
                  <a:pt x="3022321" y="1757705"/>
                </a:lnTo>
                <a:close/>
                <a:moveTo>
                  <a:pt x="2953741" y="1619860"/>
                </a:moveTo>
                <a:lnTo>
                  <a:pt x="2953741" y="1651064"/>
                </a:lnTo>
                <a:lnTo>
                  <a:pt x="2922537" y="1651064"/>
                </a:lnTo>
                <a:lnTo>
                  <a:pt x="2922537" y="1681925"/>
                </a:lnTo>
                <a:lnTo>
                  <a:pt x="2953741" y="1681925"/>
                </a:lnTo>
                <a:lnTo>
                  <a:pt x="2953741" y="1713128"/>
                </a:lnTo>
                <a:lnTo>
                  <a:pt x="2984602" y="1713128"/>
                </a:lnTo>
                <a:lnTo>
                  <a:pt x="2984602" y="1681925"/>
                </a:lnTo>
                <a:lnTo>
                  <a:pt x="3015806" y="1681925"/>
                </a:lnTo>
                <a:lnTo>
                  <a:pt x="3015806" y="1651064"/>
                </a:lnTo>
                <a:lnTo>
                  <a:pt x="2984602" y="1651064"/>
                </a:lnTo>
                <a:lnTo>
                  <a:pt x="2984602" y="1619860"/>
                </a:lnTo>
                <a:lnTo>
                  <a:pt x="2953741" y="1619860"/>
                </a:lnTo>
                <a:close/>
                <a:moveTo>
                  <a:pt x="2884818" y="1482357"/>
                </a:moveTo>
                <a:lnTo>
                  <a:pt x="2884818" y="1513561"/>
                </a:lnTo>
                <a:lnTo>
                  <a:pt x="2853614" y="1513561"/>
                </a:lnTo>
                <a:lnTo>
                  <a:pt x="2853614" y="1545107"/>
                </a:lnTo>
                <a:lnTo>
                  <a:pt x="2884818" y="1545107"/>
                </a:lnTo>
                <a:lnTo>
                  <a:pt x="2884818" y="1576311"/>
                </a:lnTo>
                <a:lnTo>
                  <a:pt x="2916365" y="1576311"/>
                </a:lnTo>
                <a:lnTo>
                  <a:pt x="2916365" y="1545107"/>
                </a:lnTo>
                <a:lnTo>
                  <a:pt x="2947568" y="1545107"/>
                </a:lnTo>
                <a:lnTo>
                  <a:pt x="2947568" y="1513561"/>
                </a:lnTo>
                <a:lnTo>
                  <a:pt x="2916365" y="1513561"/>
                </a:lnTo>
                <a:lnTo>
                  <a:pt x="2916365" y="1482357"/>
                </a:lnTo>
                <a:lnTo>
                  <a:pt x="2884818" y="1482357"/>
                </a:lnTo>
                <a:close/>
                <a:moveTo>
                  <a:pt x="2848127" y="2263483"/>
                </a:moveTo>
                <a:lnTo>
                  <a:pt x="2848127" y="2231250"/>
                </a:lnTo>
                <a:lnTo>
                  <a:pt x="2880360" y="2231250"/>
                </a:lnTo>
                <a:lnTo>
                  <a:pt x="2880360" y="2199018"/>
                </a:lnTo>
                <a:lnTo>
                  <a:pt x="2848127" y="2199018"/>
                </a:lnTo>
                <a:lnTo>
                  <a:pt x="2848127" y="2166785"/>
                </a:lnTo>
                <a:lnTo>
                  <a:pt x="2815895" y="2166785"/>
                </a:lnTo>
                <a:lnTo>
                  <a:pt x="2815895" y="2199018"/>
                </a:lnTo>
                <a:lnTo>
                  <a:pt x="2783662" y="2199018"/>
                </a:lnTo>
                <a:lnTo>
                  <a:pt x="2783662" y="2231250"/>
                </a:lnTo>
                <a:lnTo>
                  <a:pt x="2815895" y="2231250"/>
                </a:lnTo>
                <a:lnTo>
                  <a:pt x="2815895" y="2263483"/>
                </a:lnTo>
                <a:lnTo>
                  <a:pt x="2848127" y="2263483"/>
                </a:lnTo>
                <a:close/>
                <a:moveTo>
                  <a:pt x="2779547" y="2126323"/>
                </a:moveTo>
                <a:lnTo>
                  <a:pt x="2779547" y="2094090"/>
                </a:lnTo>
                <a:lnTo>
                  <a:pt x="2811780" y="2094090"/>
                </a:lnTo>
                <a:lnTo>
                  <a:pt x="2811780" y="2061858"/>
                </a:lnTo>
                <a:lnTo>
                  <a:pt x="2779547" y="2061858"/>
                </a:lnTo>
                <a:lnTo>
                  <a:pt x="2779547" y="2029625"/>
                </a:lnTo>
                <a:lnTo>
                  <a:pt x="2747315" y="2029625"/>
                </a:lnTo>
                <a:lnTo>
                  <a:pt x="2747315" y="2061858"/>
                </a:lnTo>
                <a:lnTo>
                  <a:pt x="2715082" y="2061858"/>
                </a:lnTo>
                <a:lnTo>
                  <a:pt x="2715082" y="2094090"/>
                </a:lnTo>
                <a:lnTo>
                  <a:pt x="2747315" y="2094090"/>
                </a:lnTo>
                <a:lnTo>
                  <a:pt x="2747315" y="2126323"/>
                </a:lnTo>
                <a:lnTo>
                  <a:pt x="2779547" y="2126323"/>
                </a:lnTo>
                <a:close/>
                <a:moveTo>
                  <a:pt x="2984945" y="1988134"/>
                </a:moveTo>
                <a:lnTo>
                  <a:pt x="2984945" y="1956587"/>
                </a:lnTo>
                <a:lnTo>
                  <a:pt x="3016492" y="1956587"/>
                </a:lnTo>
                <a:lnTo>
                  <a:pt x="3016492" y="1925041"/>
                </a:lnTo>
                <a:lnTo>
                  <a:pt x="2984945" y="1925041"/>
                </a:lnTo>
                <a:lnTo>
                  <a:pt x="2984945" y="1893494"/>
                </a:lnTo>
                <a:lnTo>
                  <a:pt x="2953398" y="1893494"/>
                </a:lnTo>
                <a:lnTo>
                  <a:pt x="2953398" y="1925041"/>
                </a:lnTo>
                <a:lnTo>
                  <a:pt x="2921851" y="1925041"/>
                </a:lnTo>
                <a:lnTo>
                  <a:pt x="2921851" y="1956587"/>
                </a:lnTo>
                <a:lnTo>
                  <a:pt x="2953398" y="1956587"/>
                </a:lnTo>
                <a:lnTo>
                  <a:pt x="2953398" y="1988134"/>
                </a:lnTo>
                <a:lnTo>
                  <a:pt x="2984945" y="1988134"/>
                </a:lnTo>
                <a:close/>
                <a:moveTo>
                  <a:pt x="3053182" y="2123923"/>
                </a:moveTo>
                <a:lnTo>
                  <a:pt x="3053182" y="2093405"/>
                </a:lnTo>
                <a:lnTo>
                  <a:pt x="3083700" y="2093405"/>
                </a:lnTo>
                <a:lnTo>
                  <a:pt x="3083700" y="2062544"/>
                </a:lnTo>
                <a:lnTo>
                  <a:pt x="3053182" y="2062544"/>
                </a:lnTo>
                <a:lnTo>
                  <a:pt x="3053182" y="2032025"/>
                </a:lnTo>
                <a:lnTo>
                  <a:pt x="3022321" y="2032025"/>
                </a:lnTo>
                <a:lnTo>
                  <a:pt x="3022321" y="2062544"/>
                </a:lnTo>
                <a:lnTo>
                  <a:pt x="2991803" y="2062544"/>
                </a:lnTo>
                <a:lnTo>
                  <a:pt x="2991803" y="2093405"/>
                </a:lnTo>
                <a:lnTo>
                  <a:pt x="3022321" y="2093405"/>
                </a:lnTo>
                <a:lnTo>
                  <a:pt x="3022321" y="2123923"/>
                </a:lnTo>
                <a:lnTo>
                  <a:pt x="3053182" y="2123923"/>
                </a:lnTo>
                <a:close/>
                <a:moveTo>
                  <a:pt x="2916707" y="2126323"/>
                </a:moveTo>
                <a:lnTo>
                  <a:pt x="2916707" y="2094090"/>
                </a:lnTo>
                <a:lnTo>
                  <a:pt x="2948940" y="2094090"/>
                </a:lnTo>
                <a:lnTo>
                  <a:pt x="2948940" y="2061858"/>
                </a:lnTo>
                <a:lnTo>
                  <a:pt x="2916707" y="2061858"/>
                </a:lnTo>
                <a:lnTo>
                  <a:pt x="2916707" y="2029625"/>
                </a:lnTo>
                <a:lnTo>
                  <a:pt x="2884475" y="2029625"/>
                </a:lnTo>
                <a:lnTo>
                  <a:pt x="2884475" y="2061858"/>
                </a:lnTo>
                <a:lnTo>
                  <a:pt x="2852242" y="2061858"/>
                </a:lnTo>
                <a:lnTo>
                  <a:pt x="2852242" y="2094090"/>
                </a:lnTo>
                <a:lnTo>
                  <a:pt x="2884475" y="2094090"/>
                </a:lnTo>
                <a:lnTo>
                  <a:pt x="2884475" y="2126323"/>
                </a:lnTo>
                <a:lnTo>
                  <a:pt x="2916707" y="2126323"/>
                </a:lnTo>
                <a:close/>
                <a:moveTo>
                  <a:pt x="2404415" y="1343825"/>
                </a:moveTo>
                <a:lnTo>
                  <a:pt x="2404415" y="1376058"/>
                </a:lnTo>
                <a:lnTo>
                  <a:pt x="2372182" y="1376058"/>
                </a:lnTo>
                <a:lnTo>
                  <a:pt x="2372182" y="1408290"/>
                </a:lnTo>
                <a:lnTo>
                  <a:pt x="2404415" y="1408290"/>
                </a:lnTo>
                <a:lnTo>
                  <a:pt x="2404415" y="1440523"/>
                </a:lnTo>
                <a:lnTo>
                  <a:pt x="2436647" y="1440523"/>
                </a:lnTo>
                <a:lnTo>
                  <a:pt x="2436647" y="1408290"/>
                </a:lnTo>
                <a:lnTo>
                  <a:pt x="2468880" y="1408290"/>
                </a:lnTo>
                <a:lnTo>
                  <a:pt x="2468880" y="1376058"/>
                </a:lnTo>
                <a:lnTo>
                  <a:pt x="2436647" y="1376058"/>
                </a:lnTo>
                <a:lnTo>
                  <a:pt x="2436647" y="1343825"/>
                </a:lnTo>
                <a:lnTo>
                  <a:pt x="2404415" y="1343825"/>
                </a:lnTo>
                <a:close/>
                <a:moveTo>
                  <a:pt x="2335835" y="1206665"/>
                </a:moveTo>
                <a:lnTo>
                  <a:pt x="2335835" y="1238898"/>
                </a:lnTo>
                <a:lnTo>
                  <a:pt x="2303602" y="1238898"/>
                </a:lnTo>
                <a:lnTo>
                  <a:pt x="2303602" y="1271130"/>
                </a:lnTo>
                <a:lnTo>
                  <a:pt x="2335835" y="1271130"/>
                </a:lnTo>
                <a:lnTo>
                  <a:pt x="2335835" y="1303363"/>
                </a:lnTo>
                <a:lnTo>
                  <a:pt x="2368067" y="1303363"/>
                </a:lnTo>
                <a:lnTo>
                  <a:pt x="2368067" y="1271130"/>
                </a:lnTo>
                <a:lnTo>
                  <a:pt x="2400300" y="1271130"/>
                </a:lnTo>
                <a:lnTo>
                  <a:pt x="2400300" y="1238898"/>
                </a:lnTo>
                <a:lnTo>
                  <a:pt x="2368067" y="1238898"/>
                </a:lnTo>
                <a:lnTo>
                  <a:pt x="2368067" y="1206665"/>
                </a:lnTo>
                <a:lnTo>
                  <a:pt x="2335835" y="1206665"/>
                </a:lnTo>
                <a:close/>
                <a:moveTo>
                  <a:pt x="2472995" y="1206665"/>
                </a:moveTo>
                <a:lnTo>
                  <a:pt x="2472995" y="1238898"/>
                </a:lnTo>
                <a:lnTo>
                  <a:pt x="2440762" y="1238898"/>
                </a:lnTo>
                <a:lnTo>
                  <a:pt x="2440762" y="1271130"/>
                </a:lnTo>
                <a:lnTo>
                  <a:pt x="2472995" y="1271130"/>
                </a:lnTo>
                <a:lnTo>
                  <a:pt x="2472995" y="1303363"/>
                </a:lnTo>
                <a:lnTo>
                  <a:pt x="2505227" y="1303363"/>
                </a:lnTo>
                <a:lnTo>
                  <a:pt x="2505227" y="1271130"/>
                </a:lnTo>
                <a:lnTo>
                  <a:pt x="2537460" y="1271130"/>
                </a:lnTo>
                <a:lnTo>
                  <a:pt x="2537460" y="1238898"/>
                </a:lnTo>
                <a:lnTo>
                  <a:pt x="2505227" y="1238898"/>
                </a:lnTo>
                <a:lnTo>
                  <a:pt x="2505227" y="1206665"/>
                </a:lnTo>
                <a:lnTo>
                  <a:pt x="2472995" y="1206665"/>
                </a:lnTo>
                <a:close/>
                <a:moveTo>
                  <a:pt x="2816238" y="1345197"/>
                </a:moveTo>
                <a:lnTo>
                  <a:pt x="2816238" y="1376401"/>
                </a:lnTo>
                <a:lnTo>
                  <a:pt x="2785034" y="1376401"/>
                </a:lnTo>
                <a:lnTo>
                  <a:pt x="2785034" y="1407947"/>
                </a:lnTo>
                <a:lnTo>
                  <a:pt x="2816238" y="1407947"/>
                </a:lnTo>
                <a:lnTo>
                  <a:pt x="2816238" y="1439151"/>
                </a:lnTo>
                <a:lnTo>
                  <a:pt x="2847785" y="1439151"/>
                </a:lnTo>
                <a:lnTo>
                  <a:pt x="2847785" y="1407947"/>
                </a:lnTo>
                <a:lnTo>
                  <a:pt x="2878988" y="1407947"/>
                </a:lnTo>
                <a:lnTo>
                  <a:pt x="2878988" y="1376401"/>
                </a:lnTo>
                <a:lnTo>
                  <a:pt x="2847785" y="1376401"/>
                </a:lnTo>
                <a:lnTo>
                  <a:pt x="2847785" y="1345197"/>
                </a:lnTo>
                <a:lnTo>
                  <a:pt x="2816238" y="1345197"/>
                </a:lnTo>
                <a:close/>
                <a:moveTo>
                  <a:pt x="2267255" y="1069505"/>
                </a:moveTo>
                <a:lnTo>
                  <a:pt x="2267255" y="1101738"/>
                </a:lnTo>
                <a:lnTo>
                  <a:pt x="2235022" y="1101738"/>
                </a:lnTo>
                <a:lnTo>
                  <a:pt x="2235022" y="1133970"/>
                </a:lnTo>
                <a:lnTo>
                  <a:pt x="2267255" y="1133970"/>
                </a:lnTo>
                <a:lnTo>
                  <a:pt x="2267255" y="1166203"/>
                </a:lnTo>
                <a:lnTo>
                  <a:pt x="2299487" y="1166203"/>
                </a:lnTo>
                <a:lnTo>
                  <a:pt x="2299487" y="1133970"/>
                </a:lnTo>
                <a:lnTo>
                  <a:pt x="2331720" y="1133970"/>
                </a:lnTo>
                <a:lnTo>
                  <a:pt x="2331720" y="1101738"/>
                </a:lnTo>
                <a:lnTo>
                  <a:pt x="2299487" y="1101738"/>
                </a:lnTo>
                <a:lnTo>
                  <a:pt x="2299487" y="1069505"/>
                </a:lnTo>
                <a:lnTo>
                  <a:pt x="2267255" y="1069505"/>
                </a:lnTo>
                <a:close/>
                <a:moveTo>
                  <a:pt x="2541575" y="1343825"/>
                </a:moveTo>
                <a:lnTo>
                  <a:pt x="2541575" y="1376058"/>
                </a:lnTo>
                <a:lnTo>
                  <a:pt x="2509342" y="1376058"/>
                </a:lnTo>
                <a:lnTo>
                  <a:pt x="2509342" y="1408290"/>
                </a:lnTo>
                <a:lnTo>
                  <a:pt x="2541575" y="1408290"/>
                </a:lnTo>
                <a:lnTo>
                  <a:pt x="2541575" y="1440523"/>
                </a:lnTo>
                <a:lnTo>
                  <a:pt x="2573807" y="1440523"/>
                </a:lnTo>
                <a:lnTo>
                  <a:pt x="2573807" y="1408290"/>
                </a:lnTo>
                <a:lnTo>
                  <a:pt x="2606040" y="1408290"/>
                </a:lnTo>
                <a:lnTo>
                  <a:pt x="2606040" y="1376058"/>
                </a:lnTo>
                <a:lnTo>
                  <a:pt x="2573807" y="1376058"/>
                </a:lnTo>
                <a:lnTo>
                  <a:pt x="2573807" y="1343825"/>
                </a:lnTo>
                <a:lnTo>
                  <a:pt x="2541575" y="1343825"/>
                </a:lnTo>
                <a:close/>
                <a:moveTo>
                  <a:pt x="2678735" y="1343825"/>
                </a:moveTo>
                <a:lnTo>
                  <a:pt x="2678735" y="1376058"/>
                </a:lnTo>
                <a:lnTo>
                  <a:pt x="2646502" y="1376058"/>
                </a:lnTo>
                <a:lnTo>
                  <a:pt x="2646502" y="1408290"/>
                </a:lnTo>
                <a:lnTo>
                  <a:pt x="2678735" y="1408290"/>
                </a:lnTo>
                <a:lnTo>
                  <a:pt x="2678735" y="1440523"/>
                </a:lnTo>
                <a:lnTo>
                  <a:pt x="2710967" y="1440523"/>
                </a:lnTo>
                <a:lnTo>
                  <a:pt x="2710967" y="1408290"/>
                </a:lnTo>
                <a:lnTo>
                  <a:pt x="2743200" y="1408290"/>
                </a:lnTo>
                <a:lnTo>
                  <a:pt x="2743200" y="1376058"/>
                </a:lnTo>
                <a:lnTo>
                  <a:pt x="2710967" y="1376058"/>
                </a:lnTo>
                <a:lnTo>
                  <a:pt x="2710967" y="1343825"/>
                </a:lnTo>
                <a:lnTo>
                  <a:pt x="2678735" y="1343825"/>
                </a:lnTo>
                <a:close/>
                <a:moveTo>
                  <a:pt x="2747315" y="1480985"/>
                </a:moveTo>
                <a:lnTo>
                  <a:pt x="2747315" y="1513218"/>
                </a:lnTo>
                <a:lnTo>
                  <a:pt x="2715082" y="1513218"/>
                </a:lnTo>
                <a:lnTo>
                  <a:pt x="2715082" y="1545450"/>
                </a:lnTo>
                <a:lnTo>
                  <a:pt x="2747315" y="1545450"/>
                </a:lnTo>
                <a:lnTo>
                  <a:pt x="2747315" y="1577683"/>
                </a:lnTo>
                <a:lnTo>
                  <a:pt x="2779547" y="1577683"/>
                </a:lnTo>
                <a:lnTo>
                  <a:pt x="2779547" y="1545450"/>
                </a:lnTo>
                <a:lnTo>
                  <a:pt x="2811780" y="1545450"/>
                </a:lnTo>
                <a:lnTo>
                  <a:pt x="2811780" y="1513218"/>
                </a:lnTo>
                <a:lnTo>
                  <a:pt x="2779547" y="1513218"/>
                </a:lnTo>
                <a:lnTo>
                  <a:pt x="2779547" y="1480985"/>
                </a:lnTo>
                <a:lnTo>
                  <a:pt x="2747315" y="1480985"/>
                </a:lnTo>
                <a:close/>
                <a:moveTo>
                  <a:pt x="2610155" y="1206665"/>
                </a:moveTo>
                <a:lnTo>
                  <a:pt x="2610155" y="1238898"/>
                </a:lnTo>
                <a:lnTo>
                  <a:pt x="2577922" y="1238898"/>
                </a:lnTo>
                <a:lnTo>
                  <a:pt x="2577922" y="1271130"/>
                </a:lnTo>
                <a:lnTo>
                  <a:pt x="2610155" y="1271130"/>
                </a:lnTo>
                <a:lnTo>
                  <a:pt x="2610155" y="1303363"/>
                </a:lnTo>
                <a:lnTo>
                  <a:pt x="2642387" y="1303363"/>
                </a:lnTo>
                <a:lnTo>
                  <a:pt x="2642387" y="1271130"/>
                </a:lnTo>
                <a:lnTo>
                  <a:pt x="2674620" y="1271130"/>
                </a:lnTo>
                <a:lnTo>
                  <a:pt x="2674620" y="1238898"/>
                </a:lnTo>
                <a:lnTo>
                  <a:pt x="2642387" y="1238898"/>
                </a:lnTo>
                <a:lnTo>
                  <a:pt x="2642387" y="1206665"/>
                </a:lnTo>
                <a:lnTo>
                  <a:pt x="2610155" y="1206665"/>
                </a:lnTo>
                <a:close/>
                <a:moveTo>
                  <a:pt x="2025167" y="2537803"/>
                </a:moveTo>
                <a:lnTo>
                  <a:pt x="2025167" y="2505570"/>
                </a:lnTo>
                <a:lnTo>
                  <a:pt x="2057400" y="2505570"/>
                </a:lnTo>
                <a:lnTo>
                  <a:pt x="2057400" y="2473338"/>
                </a:lnTo>
                <a:lnTo>
                  <a:pt x="2025167" y="2473338"/>
                </a:lnTo>
                <a:lnTo>
                  <a:pt x="2025167" y="2441105"/>
                </a:lnTo>
                <a:lnTo>
                  <a:pt x="1992935" y="2441105"/>
                </a:lnTo>
                <a:lnTo>
                  <a:pt x="1992935" y="2473338"/>
                </a:lnTo>
                <a:lnTo>
                  <a:pt x="1960702" y="2473338"/>
                </a:lnTo>
                <a:lnTo>
                  <a:pt x="1960702" y="2505570"/>
                </a:lnTo>
                <a:lnTo>
                  <a:pt x="1992935" y="2505570"/>
                </a:lnTo>
                <a:lnTo>
                  <a:pt x="1992935" y="2537803"/>
                </a:lnTo>
                <a:lnTo>
                  <a:pt x="2025167" y="2537803"/>
                </a:lnTo>
                <a:close/>
                <a:moveTo>
                  <a:pt x="1819427" y="2400643"/>
                </a:moveTo>
                <a:lnTo>
                  <a:pt x="1819427" y="2368410"/>
                </a:lnTo>
                <a:lnTo>
                  <a:pt x="1851660" y="2368410"/>
                </a:lnTo>
                <a:lnTo>
                  <a:pt x="1851660" y="2336178"/>
                </a:lnTo>
                <a:lnTo>
                  <a:pt x="1819427" y="2336178"/>
                </a:lnTo>
                <a:lnTo>
                  <a:pt x="1819427" y="2303945"/>
                </a:lnTo>
                <a:lnTo>
                  <a:pt x="1787195" y="2303945"/>
                </a:lnTo>
                <a:lnTo>
                  <a:pt x="1787195" y="2336178"/>
                </a:lnTo>
                <a:lnTo>
                  <a:pt x="1754962" y="2336178"/>
                </a:lnTo>
                <a:lnTo>
                  <a:pt x="1754962" y="2368410"/>
                </a:lnTo>
                <a:lnTo>
                  <a:pt x="1787195" y="2368410"/>
                </a:lnTo>
                <a:lnTo>
                  <a:pt x="1787195" y="2400643"/>
                </a:lnTo>
                <a:lnTo>
                  <a:pt x="1819427" y="2400643"/>
                </a:lnTo>
                <a:close/>
                <a:moveTo>
                  <a:pt x="2710967" y="2263483"/>
                </a:moveTo>
                <a:lnTo>
                  <a:pt x="2710967" y="2231250"/>
                </a:lnTo>
                <a:lnTo>
                  <a:pt x="2743200" y="2231250"/>
                </a:lnTo>
                <a:lnTo>
                  <a:pt x="2743200" y="2199018"/>
                </a:lnTo>
                <a:lnTo>
                  <a:pt x="2710967" y="2199018"/>
                </a:lnTo>
                <a:lnTo>
                  <a:pt x="2710967" y="2166785"/>
                </a:lnTo>
                <a:lnTo>
                  <a:pt x="2678735" y="2166785"/>
                </a:lnTo>
                <a:lnTo>
                  <a:pt x="2678735" y="2199018"/>
                </a:lnTo>
                <a:lnTo>
                  <a:pt x="2646502" y="2199018"/>
                </a:lnTo>
                <a:lnTo>
                  <a:pt x="2646502" y="2231250"/>
                </a:lnTo>
                <a:lnTo>
                  <a:pt x="2678735" y="2231250"/>
                </a:lnTo>
                <a:lnTo>
                  <a:pt x="2678735" y="2263483"/>
                </a:lnTo>
                <a:lnTo>
                  <a:pt x="2710967" y="2263483"/>
                </a:lnTo>
                <a:close/>
                <a:moveTo>
                  <a:pt x="1956587" y="2400643"/>
                </a:moveTo>
                <a:lnTo>
                  <a:pt x="1956587" y="2368410"/>
                </a:lnTo>
                <a:lnTo>
                  <a:pt x="1988820" y="2368410"/>
                </a:lnTo>
                <a:lnTo>
                  <a:pt x="1988820" y="2336178"/>
                </a:lnTo>
                <a:lnTo>
                  <a:pt x="1956587" y="2336178"/>
                </a:lnTo>
                <a:lnTo>
                  <a:pt x="1956587" y="2303945"/>
                </a:lnTo>
                <a:lnTo>
                  <a:pt x="1924355" y="2303945"/>
                </a:lnTo>
                <a:lnTo>
                  <a:pt x="1924355" y="2336178"/>
                </a:lnTo>
                <a:lnTo>
                  <a:pt x="1892122" y="2336178"/>
                </a:lnTo>
                <a:lnTo>
                  <a:pt x="1892122" y="2368410"/>
                </a:lnTo>
                <a:lnTo>
                  <a:pt x="1924355" y="2368410"/>
                </a:lnTo>
                <a:lnTo>
                  <a:pt x="1924355" y="2400643"/>
                </a:lnTo>
                <a:lnTo>
                  <a:pt x="1956587" y="2400643"/>
                </a:lnTo>
                <a:close/>
                <a:moveTo>
                  <a:pt x="1750847" y="2537803"/>
                </a:moveTo>
                <a:lnTo>
                  <a:pt x="1750847" y="2505570"/>
                </a:lnTo>
                <a:lnTo>
                  <a:pt x="1783080" y="2505570"/>
                </a:lnTo>
                <a:lnTo>
                  <a:pt x="1783080" y="2473338"/>
                </a:lnTo>
                <a:lnTo>
                  <a:pt x="1750847" y="2473338"/>
                </a:lnTo>
                <a:lnTo>
                  <a:pt x="1750847" y="2441105"/>
                </a:lnTo>
                <a:lnTo>
                  <a:pt x="1718615" y="2441105"/>
                </a:lnTo>
                <a:lnTo>
                  <a:pt x="1718615" y="2473338"/>
                </a:lnTo>
                <a:lnTo>
                  <a:pt x="1686382" y="2473338"/>
                </a:lnTo>
                <a:lnTo>
                  <a:pt x="1686382" y="2505570"/>
                </a:lnTo>
                <a:lnTo>
                  <a:pt x="1718615" y="2505570"/>
                </a:lnTo>
                <a:lnTo>
                  <a:pt x="1718615" y="2537803"/>
                </a:lnTo>
                <a:lnTo>
                  <a:pt x="1750847" y="2537803"/>
                </a:lnTo>
                <a:close/>
                <a:moveTo>
                  <a:pt x="1476527" y="2263483"/>
                </a:moveTo>
                <a:lnTo>
                  <a:pt x="1476527" y="2231250"/>
                </a:lnTo>
                <a:lnTo>
                  <a:pt x="1508760" y="2231250"/>
                </a:lnTo>
                <a:lnTo>
                  <a:pt x="1508760" y="2199018"/>
                </a:lnTo>
                <a:lnTo>
                  <a:pt x="1476527" y="2199018"/>
                </a:lnTo>
                <a:lnTo>
                  <a:pt x="1476527" y="2166785"/>
                </a:lnTo>
                <a:lnTo>
                  <a:pt x="1444295" y="2166785"/>
                </a:lnTo>
                <a:lnTo>
                  <a:pt x="1444295" y="2199018"/>
                </a:lnTo>
                <a:lnTo>
                  <a:pt x="1412062" y="2199018"/>
                </a:lnTo>
                <a:lnTo>
                  <a:pt x="1412062" y="2231250"/>
                </a:lnTo>
                <a:lnTo>
                  <a:pt x="1444295" y="2231250"/>
                </a:lnTo>
                <a:lnTo>
                  <a:pt x="1444295" y="2263483"/>
                </a:lnTo>
                <a:lnTo>
                  <a:pt x="1476527" y="2263483"/>
                </a:lnTo>
                <a:close/>
                <a:moveTo>
                  <a:pt x="1545107" y="2400643"/>
                </a:moveTo>
                <a:lnTo>
                  <a:pt x="1545107" y="2368410"/>
                </a:lnTo>
                <a:lnTo>
                  <a:pt x="1577340" y="2368410"/>
                </a:lnTo>
                <a:lnTo>
                  <a:pt x="1577340" y="2336178"/>
                </a:lnTo>
                <a:lnTo>
                  <a:pt x="1545107" y="2336178"/>
                </a:lnTo>
                <a:lnTo>
                  <a:pt x="1545107" y="2303945"/>
                </a:lnTo>
                <a:lnTo>
                  <a:pt x="1512875" y="2303945"/>
                </a:lnTo>
                <a:lnTo>
                  <a:pt x="1512875" y="2336178"/>
                </a:lnTo>
                <a:lnTo>
                  <a:pt x="1480642" y="2336178"/>
                </a:lnTo>
                <a:lnTo>
                  <a:pt x="1480642" y="2368410"/>
                </a:lnTo>
                <a:lnTo>
                  <a:pt x="1512875" y="2368410"/>
                </a:lnTo>
                <a:lnTo>
                  <a:pt x="1512875" y="2400643"/>
                </a:lnTo>
                <a:lnTo>
                  <a:pt x="1545107" y="2400643"/>
                </a:lnTo>
                <a:close/>
                <a:moveTo>
                  <a:pt x="1407947" y="2400643"/>
                </a:moveTo>
                <a:lnTo>
                  <a:pt x="1407947" y="2368410"/>
                </a:lnTo>
                <a:lnTo>
                  <a:pt x="1440180" y="2368410"/>
                </a:lnTo>
                <a:lnTo>
                  <a:pt x="1440180" y="2336178"/>
                </a:lnTo>
                <a:lnTo>
                  <a:pt x="1407947" y="2336178"/>
                </a:lnTo>
                <a:lnTo>
                  <a:pt x="1407947" y="2303945"/>
                </a:lnTo>
                <a:lnTo>
                  <a:pt x="1375715" y="2303945"/>
                </a:lnTo>
                <a:lnTo>
                  <a:pt x="1375715" y="2336178"/>
                </a:lnTo>
                <a:lnTo>
                  <a:pt x="1343482" y="2336178"/>
                </a:lnTo>
                <a:lnTo>
                  <a:pt x="1343482" y="2368410"/>
                </a:lnTo>
                <a:lnTo>
                  <a:pt x="1375715" y="2368410"/>
                </a:lnTo>
                <a:lnTo>
                  <a:pt x="1375715" y="2400643"/>
                </a:lnTo>
                <a:lnTo>
                  <a:pt x="1407947" y="2400643"/>
                </a:lnTo>
                <a:close/>
                <a:moveTo>
                  <a:pt x="1613687" y="2537803"/>
                </a:moveTo>
                <a:lnTo>
                  <a:pt x="1613687" y="2505570"/>
                </a:lnTo>
                <a:lnTo>
                  <a:pt x="1645920" y="2505570"/>
                </a:lnTo>
                <a:lnTo>
                  <a:pt x="1645920" y="2473338"/>
                </a:lnTo>
                <a:lnTo>
                  <a:pt x="1613687" y="2473338"/>
                </a:lnTo>
                <a:lnTo>
                  <a:pt x="1613687" y="2441105"/>
                </a:lnTo>
                <a:lnTo>
                  <a:pt x="1581455" y="2441105"/>
                </a:lnTo>
                <a:lnTo>
                  <a:pt x="1581455" y="2473338"/>
                </a:lnTo>
                <a:lnTo>
                  <a:pt x="1549222" y="2473338"/>
                </a:lnTo>
                <a:lnTo>
                  <a:pt x="1549222" y="2505570"/>
                </a:lnTo>
                <a:lnTo>
                  <a:pt x="1581455" y="2505570"/>
                </a:lnTo>
                <a:lnTo>
                  <a:pt x="1581455" y="2537803"/>
                </a:lnTo>
                <a:lnTo>
                  <a:pt x="1613687" y="2537803"/>
                </a:lnTo>
                <a:close/>
                <a:moveTo>
                  <a:pt x="1682267" y="2400643"/>
                </a:moveTo>
                <a:lnTo>
                  <a:pt x="1682267" y="2368410"/>
                </a:lnTo>
                <a:lnTo>
                  <a:pt x="1714500" y="2368410"/>
                </a:lnTo>
                <a:lnTo>
                  <a:pt x="1714500" y="2336178"/>
                </a:lnTo>
                <a:lnTo>
                  <a:pt x="1682267" y="2336178"/>
                </a:lnTo>
                <a:lnTo>
                  <a:pt x="1682267" y="2303945"/>
                </a:lnTo>
                <a:lnTo>
                  <a:pt x="1650035" y="2303945"/>
                </a:lnTo>
                <a:lnTo>
                  <a:pt x="1650035" y="2336178"/>
                </a:lnTo>
                <a:lnTo>
                  <a:pt x="1617802" y="2336178"/>
                </a:lnTo>
                <a:lnTo>
                  <a:pt x="1617802" y="2368410"/>
                </a:lnTo>
                <a:lnTo>
                  <a:pt x="1650035" y="2368410"/>
                </a:lnTo>
                <a:lnTo>
                  <a:pt x="1650035" y="2400643"/>
                </a:lnTo>
                <a:lnTo>
                  <a:pt x="1682267" y="2400643"/>
                </a:lnTo>
                <a:close/>
                <a:moveTo>
                  <a:pt x="1888007" y="2537803"/>
                </a:moveTo>
                <a:lnTo>
                  <a:pt x="1888007" y="2505570"/>
                </a:lnTo>
                <a:lnTo>
                  <a:pt x="1920240" y="2505570"/>
                </a:lnTo>
                <a:lnTo>
                  <a:pt x="1920240" y="2473338"/>
                </a:lnTo>
                <a:lnTo>
                  <a:pt x="1888007" y="2473338"/>
                </a:lnTo>
                <a:lnTo>
                  <a:pt x="1888007" y="2441105"/>
                </a:lnTo>
                <a:lnTo>
                  <a:pt x="1855775" y="2441105"/>
                </a:lnTo>
                <a:lnTo>
                  <a:pt x="1855775" y="2473338"/>
                </a:lnTo>
                <a:lnTo>
                  <a:pt x="1823542" y="2473338"/>
                </a:lnTo>
                <a:lnTo>
                  <a:pt x="1823542" y="2505570"/>
                </a:lnTo>
                <a:lnTo>
                  <a:pt x="1855775" y="2505570"/>
                </a:lnTo>
                <a:lnTo>
                  <a:pt x="1855775" y="2537803"/>
                </a:lnTo>
                <a:lnTo>
                  <a:pt x="1888007" y="2537803"/>
                </a:lnTo>
                <a:close/>
                <a:moveTo>
                  <a:pt x="2505227" y="2400643"/>
                </a:moveTo>
                <a:lnTo>
                  <a:pt x="2505227" y="2368410"/>
                </a:lnTo>
                <a:lnTo>
                  <a:pt x="2537460" y="2368410"/>
                </a:lnTo>
                <a:lnTo>
                  <a:pt x="2537460" y="2336178"/>
                </a:lnTo>
                <a:lnTo>
                  <a:pt x="2505227" y="2336178"/>
                </a:lnTo>
                <a:lnTo>
                  <a:pt x="2505227" y="2303945"/>
                </a:lnTo>
                <a:lnTo>
                  <a:pt x="2472995" y="2303945"/>
                </a:lnTo>
                <a:lnTo>
                  <a:pt x="2472995" y="2336178"/>
                </a:lnTo>
                <a:lnTo>
                  <a:pt x="2440762" y="2336178"/>
                </a:lnTo>
                <a:lnTo>
                  <a:pt x="2440762" y="2368410"/>
                </a:lnTo>
                <a:lnTo>
                  <a:pt x="2472995" y="2368410"/>
                </a:lnTo>
                <a:lnTo>
                  <a:pt x="2472995" y="2400643"/>
                </a:lnTo>
                <a:lnTo>
                  <a:pt x="2505227" y="2400643"/>
                </a:lnTo>
                <a:close/>
                <a:moveTo>
                  <a:pt x="2573807" y="2263483"/>
                </a:moveTo>
                <a:lnTo>
                  <a:pt x="2573807" y="2231250"/>
                </a:lnTo>
                <a:lnTo>
                  <a:pt x="2606040" y="2231250"/>
                </a:lnTo>
                <a:lnTo>
                  <a:pt x="2606040" y="2199018"/>
                </a:lnTo>
                <a:lnTo>
                  <a:pt x="2573807" y="2199018"/>
                </a:lnTo>
                <a:lnTo>
                  <a:pt x="2573807" y="2166785"/>
                </a:lnTo>
                <a:lnTo>
                  <a:pt x="2541575" y="2166785"/>
                </a:lnTo>
                <a:lnTo>
                  <a:pt x="2541575" y="2199018"/>
                </a:lnTo>
                <a:lnTo>
                  <a:pt x="2509342" y="2199018"/>
                </a:lnTo>
                <a:lnTo>
                  <a:pt x="2509342" y="2231250"/>
                </a:lnTo>
                <a:lnTo>
                  <a:pt x="2541575" y="2231250"/>
                </a:lnTo>
                <a:lnTo>
                  <a:pt x="2541575" y="2263483"/>
                </a:lnTo>
                <a:lnTo>
                  <a:pt x="2573807" y="2263483"/>
                </a:lnTo>
                <a:close/>
                <a:moveTo>
                  <a:pt x="2642387" y="2400643"/>
                </a:moveTo>
                <a:lnTo>
                  <a:pt x="2642387" y="2368410"/>
                </a:lnTo>
                <a:lnTo>
                  <a:pt x="2674620" y="2368410"/>
                </a:lnTo>
                <a:lnTo>
                  <a:pt x="2674620" y="2336178"/>
                </a:lnTo>
                <a:lnTo>
                  <a:pt x="2642387" y="2336178"/>
                </a:lnTo>
                <a:lnTo>
                  <a:pt x="2642387" y="2303945"/>
                </a:lnTo>
                <a:lnTo>
                  <a:pt x="2610155" y="2303945"/>
                </a:lnTo>
                <a:lnTo>
                  <a:pt x="2610155" y="2336178"/>
                </a:lnTo>
                <a:lnTo>
                  <a:pt x="2577922" y="2336178"/>
                </a:lnTo>
                <a:lnTo>
                  <a:pt x="2577922" y="2368410"/>
                </a:lnTo>
                <a:lnTo>
                  <a:pt x="2610155" y="2368410"/>
                </a:lnTo>
                <a:lnTo>
                  <a:pt x="2610155" y="2400643"/>
                </a:lnTo>
                <a:lnTo>
                  <a:pt x="2642387" y="2400643"/>
                </a:lnTo>
                <a:close/>
                <a:moveTo>
                  <a:pt x="2436647" y="2537803"/>
                </a:moveTo>
                <a:lnTo>
                  <a:pt x="2436647" y="2505570"/>
                </a:lnTo>
                <a:lnTo>
                  <a:pt x="2468880" y="2505570"/>
                </a:lnTo>
                <a:lnTo>
                  <a:pt x="2468880" y="2473338"/>
                </a:lnTo>
                <a:lnTo>
                  <a:pt x="2436647" y="2473338"/>
                </a:lnTo>
                <a:lnTo>
                  <a:pt x="2436647" y="2441105"/>
                </a:lnTo>
                <a:lnTo>
                  <a:pt x="2404415" y="2441105"/>
                </a:lnTo>
                <a:lnTo>
                  <a:pt x="2404415" y="2473338"/>
                </a:lnTo>
                <a:lnTo>
                  <a:pt x="2372182" y="2473338"/>
                </a:lnTo>
                <a:lnTo>
                  <a:pt x="2372182" y="2505570"/>
                </a:lnTo>
                <a:lnTo>
                  <a:pt x="2404415" y="2505570"/>
                </a:lnTo>
                <a:lnTo>
                  <a:pt x="2404415" y="2537803"/>
                </a:lnTo>
                <a:lnTo>
                  <a:pt x="2436647" y="2537803"/>
                </a:lnTo>
                <a:close/>
                <a:moveTo>
                  <a:pt x="2299487" y="2537803"/>
                </a:moveTo>
                <a:lnTo>
                  <a:pt x="2299487" y="2505570"/>
                </a:lnTo>
                <a:lnTo>
                  <a:pt x="2331720" y="2505570"/>
                </a:lnTo>
                <a:lnTo>
                  <a:pt x="2331720" y="2473338"/>
                </a:lnTo>
                <a:lnTo>
                  <a:pt x="2299487" y="2473338"/>
                </a:lnTo>
                <a:lnTo>
                  <a:pt x="2299487" y="2441105"/>
                </a:lnTo>
                <a:lnTo>
                  <a:pt x="2267255" y="2441105"/>
                </a:lnTo>
                <a:lnTo>
                  <a:pt x="2267255" y="2473338"/>
                </a:lnTo>
                <a:lnTo>
                  <a:pt x="2235022" y="2473338"/>
                </a:lnTo>
                <a:lnTo>
                  <a:pt x="2235022" y="2505570"/>
                </a:lnTo>
                <a:lnTo>
                  <a:pt x="2267255" y="2505570"/>
                </a:lnTo>
                <a:lnTo>
                  <a:pt x="2267255" y="2537803"/>
                </a:lnTo>
                <a:lnTo>
                  <a:pt x="2299487" y="2537803"/>
                </a:lnTo>
                <a:close/>
                <a:moveTo>
                  <a:pt x="2230907" y="2400643"/>
                </a:moveTo>
                <a:lnTo>
                  <a:pt x="2230907" y="2368410"/>
                </a:lnTo>
                <a:lnTo>
                  <a:pt x="2263140" y="2368410"/>
                </a:lnTo>
                <a:lnTo>
                  <a:pt x="2263140" y="2336178"/>
                </a:lnTo>
                <a:lnTo>
                  <a:pt x="2230907" y="2336178"/>
                </a:lnTo>
                <a:lnTo>
                  <a:pt x="2230907" y="2303945"/>
                </a:lnTo>
                <a:lnTo>
                  <a:pt x="2198675" y="2303945"/>
                </a:lnTo>
                <a:lnTo>
                  <a:pt x="2198675" y="2336178"/>
                </a:lnTo>
                <a:lnTo>
                  <a:pt x="2166442" y="2336178"/>
                </a:lnTo>
                <a:lnTo>
                  <a:pt x="2166442" y="2368410"/>
                </a:lnTo>
                <a:lnTo>
                  <a:pt x="2198675" y="2368410"/>
                </a:lnTo>
                <a:lnTo>
                  <a:pt x="2198675" y="2400643"/>
                </a:lnTo>
                <a:lnTo>
                  <a:pt x="2230907" y="2400643"/>
                </a:lnTo>
                <a:close/>
                <a:moveTo>
                  <a:pt x="2162327" y="2537803"/>
                </a:moveTo>
                <a:lnTo>
                  <a:pt x="2162327" y="2505570"/>
                </a:lnTo>
                <a:lnTo>
                  <a:pt x="2194560" y="2505570"/>
                </a:lnTo>
                <a:lnTo>
                  <a:pt x="2194560" y="2473338"/>
                </a:lnTo>
                <a:lnTo>
                  <a:pt x="2162327" y="2473338"/>
                </a:lnTo>
                <a:lnTo>
                  <a:pt x="2162327" y="2441105"/>
                </a:lnTo>
                <a:lnTo>
                  <a:pt x="2130095" y="2441105"/>
                </a:lnTo>
                <a:lnTo>
                  <a:pt x="2130095" y="2473338"/>
                </a:lnTo>
                <a:lnTo>
                  <a:pt x="2097862" y="2473338"/>
                </a:lnTo>
                <a:lnTo>
                  <a:pt x="2097862" y="2505570"/>
                </a:lnTo>
                <a:lnTo>
                  <a:pt x="2130095" y="2505570"/>
                </a:lnTo>
                <a:lnTo>
                  <a:pt x="2130095" y="2537803"/>
                </a:lnTo>
                <a:lnTo>
                  <a:pt x="2162327" y="2537803"/>
                </a:lnTo>
                <a:close/>
                <a:moveTo>
                  <a:pt x="2368067" y="2400643"/>
                </a:moveTo>
                <a:lnTo>
                  <a:pt x="2368067" y="2368410"/>
                </a:lnTo>
                <a:lnTo>
                  <a:pt x="2400300" y="2368410"/>
                </a:lnTo>
                <a:lnTo>
                  <a:pt x="2400300" y="2336178"/>
                </a:lnTo>
                <a:lnTo>
                  <a:pt x="2368067" y="2336178"/>
                </a:lnTo>
                <a:lnTo>
                  <a:pt x="2368067" y="2303945"/>
                </a:lnTo>
                <a:lnTo>
                  <a:pt x="2335835" y="2303945"/>
                </a:lnTo>
                <a:lnTo>
                  <a:pt x="2335835" y="2336178"/>
                </a:lnTo>
                <a:lnTo>
                  <a:pt x="2303602" y="2336178"/>
                </a:lnTo>
                <a:lnTo>
                  <a:pt x="2303602" y="2368410"/>
                </a:lnTo>
                <a:lnTo>
                  <a:pt x="2335835" y="2368410"/>
                </a:lnTo>
                <a:lnTo>
                  <a:pt x="2335835" y="2400643"/>
                </a:lnTo>
                <a:lnTo>
                  <a:pt x="2368067" y="2400643"/>
                </a:lnTo>
                <a:close/>
                <a:moveTo>
                  <a:pt x="2093747" y="2400643"/>
                </a:moveTo>
                <a:lnTo>
                  <a:pt x="2093747" y="2368410"/>
                </a:lnTo>
                <a:lnTo>
                  <a:pt x="2125980" y="2368410"/>
                </a:lnTo>
                <a:lnTo>
                  <a:pt x="2125980" y="2336178"/>
                </a:lnTo>
                <a:lnTo>
                  <a:pt x="2093747" y="2336178"/>
                </a:lnTo>
                <a:lnTo>
                  <a:pt x="2093747" y="2303945"/>
                </a:lnTo>
                <a:lnTo>
                  <a:pt x="2061515" y="2303945"/>
                </a:lnTo>
                <a:lnTo>
                  <a:pt x="2061515" y="2336178"/>
                </a:lnTo>
                <a:lnTo>
                  <a:pt x="2029282" y="2336178"/>
                </a:lnTo>
                <a:lnTo>
                  <a:pt x="2029282" y="2368410"/>
                </a:lnTo>
                <a:lnTo>
                  <a:pt x="2061515" y="2368410"/>
                </a:lnTo>
                <a:lnTo>
                  <a:pt x="2061515" y="2400643"/>
                </a:lnTo>
                <a:lnTo>
                  <a:pt x="2093747" y="2400643"/>
                </a:lnTo>
                <a:close/>
                <a:moveTo>
                  <a:pt x="897026" y="1347597"/>
                </a:moveTo>
                <a:lnTo>
                  <a:pt x="897026" y="1377429"/>
                </a:lnTo>
                <a:lnTo>
                  <a:pt x="867194" y="1377429"/>
                </a:lnTo>
                <a:lnTo>
                  <a:pt x="867194" y="1406919"/>
                </a:lnTo>
                <a:lnTo>
                  <a:pt x="897026" y="1406919"/>
                </a:lnTo>
                <a:lnTo>
                  <a:pt x="897026" y="1436751"/>
                </a:lnTo>
                <a:lnTo>
                  <a:pt x="926516" y="1436751"/>
                </a:lnTo>
                <a:lnTo>
                  <a:pt x="926516" y="1406919"/>
                </a:lnTo>
                <a:lnTo>
                  <a:pt x="956348" y="1406919"/>
                </a:lnTo>
                <a:lnTo>
                  <a:pt x="956348" y="1377429"/>
                </a:lnTo>
                <a:lnTo>
                  <a:pt x="926516" y="1377429"/>
                </a:lnTo>
                <a:lnTo>
                  <a:pt x="926516" y="1347597"/>
                </a:lnTo>
                <a:lnTo>
                  <a:pt x="897026" y="1347597"/>
                </a:lnTo>
                <a:close/>
                <a:moveTo>
                  <a:pt x="1131570" y="2943111"/>
                </a:moveTo>
                <a:lnTo>
                  <a:pt x="1131570" y="2914993"/>
                </a:lnTo>
                <a:lnTo>
                  <a:pt x="1159688" y="2914993"/>
                </a:lnTo>
                <a:lnTo>
                  <a:pt x="1159688" y="2886875"/>
                </a:lnTo>
                <a:lnTo>
                  <a:pt x="1131570" y="2886875"/>
                </a:lnTo>
                <a:lnTo>
                  <a:pt x="1131570" y="2858757"/>
                </a:lnTo>
                <a:lnTo>
                  <a:pt x="1103452" y="2858757"/>
                </a:lnTo>
                <a:lnTo>
                  <a:pt x="1103452" y="2886875"/>
                </a:lnTo>
                <a:lnTo>
                  <a:pt x="1075334" y="2886875"/>
                </a:lnTo>
                <a:lnTo>
                  <a:pt x="1075334" y="2914993"/>
                </a:lnTo>
                <a:lnTo>
                  <a:pt x="1103452" y="2914993"/>
                </a:lnTo>
                <a:lnTo>
                  <a:pt x="1103452" y="2943111"/>
                </a:lnTo>
                <a:lnTo>
                  <a:pt x="1131570" y="2943111"/>
                </a:lnTo>
                <a:close/>
                <a:moveTo>
                  <a:pt x="1061618" y="3076156"/>
                </a:moveTo>
                <a:lnTo>
                  <a:pt x="1061618" y="3050781"/>
                </a:lnTo>
                <a:lnTo>
                  <a:pt x="1086993" y="3050781"/>
                </a:lnTo>
                <a:lnTo>
                  <a:pt x="1086993" y="3025407"/>
                </a:lnTo>
                <a:lnTo>
                  <a:pt x="1061618" y="3025407"/>
                </a:lnTo>
                <a:lnTo>
                  <a:pt x="1061618" y="3000032"/>
                </a:lnTo>
                <a:lnTo>
                  <a:pt x="1036244" y="3000032"/>
                </a:lnTo>
                <a:lnTo>
                  <a:pt x="1036244" y="3025407"/>
                </a:lnTo>
                <a:lnTo>
                  <a:pt x="1010869" y="3025407"/>
                </a:lnTo>
                <a:lnTo>
                  <a:pt x="1010869" y="3050781"/>
                </a:lnTo>
                <a:lnTo>
                  <a:pt x="1036244" y="3050781"/>
                </a:lnTo>
                <a:lnTo>
                  <a:pt x="1036244" y="3076156"/>
                </a:lnTo>
                <a:lnTo>
                  <a:pt x="1061618" y="3076156"/>
                </a:lnTo>
                <a:close/>
                <a:moveTo>
                  <a:pt x="650138" y="2527516"/>
                </a:moveTo>
                <a:lnTo>
                  <a:pt x="650138" y="2502141"/>
                </a:lnTo>
                <a:lnTo>
                  <a:pt x="675513" y="2502141"/>
                </a:lnTo>
                <a:lnTo>
                  <a:pt x="675513" y="2476767"/>
                </a:lnTo>
                <a:lnTo>
                  <a:pt x="650138" y="2476767"/>
                </a:lnTo>
                <a:lnTo>
                  <a:pt x="650138" y="2451392"/>
                </a:lnTo>
                <a:lnTo>
                  <a:pt x="624764" y="2451392"/>
                </a:lnTo>
                <a:lnTo>
                  <a:pt x="624764" y="2476767"/>
                </a:lnTo>
                <a:lnTo>
                  <a:pt x="599389" y="2476767"/>
                </a:lnTo>
                <a:lnTo>
                  <a:pt x="599389" y="2502141"/>
                </a:lnTo>
                <a:lnTo>
                  <a:pt x="624764" y="2502141"/>
                </a:lnTo>
                <a:lnTo>
                  <a:pt x="624764" y="2527516"/>
                </a:lnTo>
                <a:lnTo>
                  <a:pt x="650138" y="2527516"/>
                </a:lnTo>
                <a:close/>
                <a:moveTo>
                  <a:pt x="1267358" y="3213316"/>
                </a:moveTo>
                <a:lnTo>
                  <a:pt x="1267358" y="3187941"/>
                </a:lnTo>
                <a:lnTo>
                  <a:pt x="1292733" y="3187941"/>
                </a:lnTo>
                <a:lnTo>
                  <a:pt x="1292733" y="3162567"/>
                </a:lnTo>
                <a:lnTo>
                  <a:pt x="1267358" y="3162567"/>
                </a:lnTo>
                <a:lnTo>
                  <a:pt x="1267358" y="3137192"/>
                </a:lnTo>
                <a:lnTo>
                  <a:pt x="1241984" y="3137192"/>
                </a:lnTo>
                <a:lnTo>
                  <a:pt x="1241984" y="3162567"/>
                </a:lnTo>
                <a:lnTo>
                  <a:pt x="1216609" y="3162567"/>
                </a:lnTo>
                <a:lnTo>
                  <a:pt x="1216609" y="3187941"/>
                </a:lnTo>
                <a:lnTo>
                  <a:pt x="1241984" y="3187941"/>
                </a:lnTo>
                <a:lnTo>
                  <a:pt x="1241984" y="3213316"/>
                </a:lnTo>
                <a:lnTo>
                  <a:pt x="1267358" y="3213316"/>
                </a:lnTo>
                <a:close/>
                <a:moveTo>
                  <a:pt x="1337310" y="3080271"/>
                </a:moveTo>
                <a:lnTo>
                  <a:pt x="1337310" y="3052153"/>
                </a:lnTo>
                <a:lnTo>
                  <a:pt x="1365428" y="3052153"/>
                </a:lnTo>
                <a:lnTo>
                  <a:pt x="1365428" y="3024035"/>
                </a:lnTo>
                <a:lnTo>
                  <a:pt x="1337310" y="3024035"/>
                </a:lnTo>
                <a:lnTo>
                  <a:pt x="1337310" y="2995917"/>
                </a:lnTo>
                <a:lnTo>
                  <a:pt x="1309192" y="2995917"/>
                </a:lnTo>
                <a:lnTo>
                  <a:pt x="1309192" y="3024035"/>
                </a:lnTo>
                <a:lnTo>
                  <a:pt x="1281074" y="3024035"/>
                </a:lnTo>
                <a:lnTo>
                  <a:pt x="1281074" y="3052153"/>
                </a:lnTo>
                <a:lnTo>
                  <a:pt x="1309192" y="3052153"/>
                </a:lnTo>
                <a:lnTo>
                  <a:pt x="1309192" y="3080271"/>
                </a:lnTo>
                <a:lnTo>
                  <a:pt x="1337310" y="3080271"/>
                </a:lnTo>
                <a:close/>
                <a:moveTo>
                  <a:pt x="993381" y="2940368"/>
                </a:moveTo>
                <a:lnTo>
                  <a:pt x="993381" y="2913964"/>
                </a:lnTo>
                <a:lnTo>
                  <a:pt x="1019785" y="2913964"/>
                </a:lnTo>
                <a:lnTo>
                  <a:pt x="1019785" y="2887904"/>
                </a:lnTo>
                <a:lnTo>
                  <a:pt x="993381" y="2887904"/>
                </a:lnTo>
                <a:lnTo>
                  <a:pt x="993381" y="2861501"/>
                </a:lnTo>
                <a:lnTo>
                  <a:pt x="967321" y="2861501"/>
                </a:lnTo>
                <a:lnTo>
                  <a:pt x="967321" y="2887904"/>
                </a:lnTo>
                <a:lnTo>
                  <a:pt x="940918" y="2887904"/>
                </a:lnTo>
                <a:lnTo>
                  <a:pt x="940918" y="2913964"/>
                </a:lnTo>
                <a:lnTo>
                  <a:pt x="967321" y="2913964"/>
                </a:lnTo>
                <a:lnTo>
                  <a:pt x="967321" y="2940368"/>
                </a:lnTo>
                <a:lnTo>
                  <a:pt x="993381" y="2940368"/>
                </a:lnTo>
                <a:close/>
                <a:moveTo>
                  <a:pt x="786955" y="2801150"/>
                </a:moveTo>
                <a:lnTo>
                  <a:pt x="786955" y="2776118"/>
                </a:lnTo>
                <a:lnTo>
                  <a:pt x="811987" y="2776118"/>
                </a:lnTo>
                <a:lnTo>
                  <a:pt x="811987" y="2751430"/>
                </a:lnTo>
                <a:lnTo>
                  <a:pt x="786955" y="2751430"/>
                </a:lnTo>
                <a:lnTo>
                  <a:pt x="786955" y="2726398"/>
                </a:lnTo>
                <a:lnTo>
                  <a:pt x="762267" y="2726398"/>
                </a:lnTo>
                <a:lnTo>
                  <a:pt x="762267" y="2751430"/>
                </a:lnTo>
                <a:lnTo>
                  <a:pt x="737235" y="2751430"/>
                </a:lnTo>
                <a:lnTo>
                  <a:pt x="737235" y="2776118"/>
                </a:lnTo>
                <a:lnTo>
                  <a:pt x="762267" y="2776118"/>
                </a:lnTo>
                <a:lnTo>
                  <a:pt x="762267" y="2801150"/>
                </a:lnTo>
                <a:lnTo>
                  <a:pt x="786955" y="2801150"/>
                </a:lnTo>
                <a:close/>
                <a:moveTo>
                  <a:pt x="925487" y="2804579"/>
                </a:moveTo>
                <a:lnTo>
                  <a:pt x="925487" y="2777490"/>
                </a:lnTo>
                <a:lnTo>
                  <a:pt x="952576" y="2777490"/>
                </a:lnTo>
                <a:lnTo>
                  <a:pt x="952576" y="2750058"/>
                </a:lnTo>
                <a:lnTo>
                  <a:pt x="925487" y="2750058"/>
                </a:lnTo>
                <a:lnTo>
                  <a:pt x="925487" y="2722969"/>
                </a:lnTo>
                <a:lnTo>
                  <a:pt x="898055" y="2722969"/>
                </a:lnTo>
                <a:lnTo>
                  <a:pt x="898055" y="2750058"/>
                </a:lnTo>
                <a:lnTo>
                  <a:pt x="870966" y="2750058"/>
                </a:lnTo>
                <a:lnTo>
                  <a:pt x="870966" y="2777490"/>
                </a:lnTo>
                <a:lnTo>
                  <a:pt x="898055" y="2777490"/>
                </a:lnTo>
                <a:lnTo>
                  <a:pt x="898055" y="2804579"/>
                </a:lnTo>
                <a:lnTo>
                  <a:pt x="925487" y="2804579"/>
                </a:lnTo>
                <a:close/>
                <a:moveTo>
                  <a:pt x="718718" y="2664676"/>
                </a:moveTo>
                <a:lnTo>
                  <a:pt x="718718" y="2639301"/>
                </a:lnTo>
                <a:lnTo>
                  <a:pt x="744093" y="2639301"/>
                </a:lnTo>
                <a:lnTo>
                  <a:pt x="744093" y="2613927"/>
                </a:lnTo>
                <a:lnTo>
                  <a:pt x="718718" y="2613927"/>
                </a:lnTo>
                <a:lnTo>
                  <a:pt x="718718" y="2588552"/>
                </a:lnTo>
                <a:lnTo>
                  <a:pt x="693344" y="2588552"/>
                </a:lnTo>
                <a:lnTo>
                  <a:pt x="693344" y="2613927"/>
                </a:lnTo>
                <a:lnTo>
                  <a:pt x="667969" y="2613927"/>
                </a:lnTo>
                <a:lnTo>
                  <a:pt x="667969" y="2639301"/>
                </a:lnTo>
                <a:lnTo>
                  <a:pt x="693344" y="2639301"/>
                </a:lnTo>
                <a:lnTo>
                  <a:pt x="693344" y="2664676"/>
                </a:lnTo>
                <a:lnTo>
                  <a:pt x="718718" y="2664676"/>
                </a:lnTo>
                <a:close/>
                <a:moveTo>
                  <a:pt x="856907" y="2668105"/>
                </a:moveTo>
                <a:lnTo>
                  <a:pt x="856907" y="2640330"/>
                </a:lnTo>
                <a:lnTo>
                  <a:pt x="884682" y="2640330"/>
                </a:lnTo>
                <a:lnTo>
                  <a:pt x="884682" y="2612898"/>
                </a:lnTo>
                <a:lnTo>
                  <a:pt x="856907" y="2612898"/>
                </a:lnTo>
                <a:lnTo>
                  <a:pt x="856907" y="2585123"/>
                </a:lnTo>
                <a:lnTo>
                  <a:pt x="829475" y="2585123"/>
                </a:lnTo>
                <a:lnTo>
                  <a:pt x="829475" y="2612898"/>
                </a:lnTo>
                <a:lnTo>
                  <a:pt x="801700" y="2612898"/>
                </a:lnTo>
                <a:lnTo>
                  <a:pt x="801700" y="2640330"/>
                </a:lnTo>
                <a:lnTo>
                  <a:pt x="829475" y="2640330"/>
                </a:lnTo>
                <a:lnTo>
                  <a:pt x="829475" y="2668105"/>
                </a:lnTo>
                <a:lnTo>
                  <a:pt x="856907" y="2668105"/>
                </a:lnTo>
                <a:close/>
                <a:moveTo>
                  <a:pt x="1199464" y="3078213"/>
                </a:moveTo>
                <a:lnTo>
                  <a:pt x="1199464" y="3051467"/>
                </a:lnTo>
                <a:lnTo>
                  <a:pt x="1226210" y="3051467"/>
                </a:lnTo>
                <a:lnTo>
                  <a:pt x="1226210" y="3024721"/>
                </a:lnTo>
                <a:lnTo>
                  <a:pt x="1199464" y="3024721"/>
                </a:lnTo>
                <a:lnTo>
                  <a:pt x="1199464" y="2997975"/>
                </a:lnTo>
                <a:lnTo>
                  <a:pt x="1172718" y="2997975"/>
                </a:lnTo>
                <a:lnTo>
                  <a:pt x="1172718" y="3024721"/>
                </a:lnTo>
                <a:lnTo>
                  <a:pt x="1145972" y="3024721"/>
                </a:lnTo>
                <a:lnTo>
                  <a:pt x="1145972" y="3051467"/>
                </a:lnTo>
                <a:lnTo>
                  <a:pt x="1172718" y="3051467"/>
                </a:lnTo>
                <a:lnTo>
                  <a:pt x="1172718" y="3078213"/>
                </a:lnTo>
                <a:lnTo>
                  <a:pt x="1199464" y="3078213"/>
                </a:lnTo>
                <a:close/>
                <a:moveTo>
                  <a:pt x="1884921" y="3351505"/>
                </a:moveTo>
                <a:lnTo>
                  <a:pt x="1884921" y="3325444"/>
                </a:lnTo>
                <a:lnTo>
                  <a:pt x="1910982" y="3325444"/>
                </a:lnTo>
                <a:lnTo>
                  <a:pt x="1910982" y="3299384"/>
                </a:lnTo>
                <a:lnTo>
                  <a:pt x="1884921" y="3299384"/>
                </a:lnTo>
                <a:lnTo>
                  <a:pt x="1884921" y="3273323"/>
                </a:lnTo>
                <a:lnTo>
                  <a:pt x="1858861" y="3273323"/>
                </a:lnTo>
                <a:lnTo>
                  <a:pt x="1858861" y="3299384"/>
                </a:lnTo>
                <a:lnTo>
                  <a:pt x="1832800" y="3299384"/>
                </a:lnTo>
                <a:lnTo>
                  <a:pt x="1832800" y="3325444"/>
                </a:lnTo>
                <a:lnTo>
                  <a:pt x="1858861" y="3325444"/>
                </a:lnTo>
                <a:lnTo>
                  <a:pt x="1858861" y="3351505"/>
                </a:lnTo>
                <a:lnTo>
                  <a:pt x="1884921" y="3351505"/>
                </a:lnTo>
                <a:close/>
                <a:moveTo>
                  <a:pt x="2022081" y="3351505"/>
                </a:moveTo>
                <a:lnTo>
                  <a:pt x="2022081" y="3325444"/>
                </a:lnTo>
                <a:lnTo>
                  <a:pt x="2048142" y="3325444"/>
                </a:lnTo>
                <a:lnTo>
                  <a:pt x="2048142" y="3299384"/>
                </a:lnTo>
                <a:lnTo>
                  <a:pt x="2022081" y="3299384"/>
                </a:lnTo>
                <a:lnTo>
                  <a:pt x="2022081" y="3273323"/>
                </a:lnTo>
                <a:lnTo>
                  <a:pt x="1996021" y="3273323"/>
                </a:lnTo>
                <a:lnTo>
                  <a:pt x="1996021" y="3299384"/>
                </a:lnTo>
                <a:lnTo>
                  <a:pt x="1969960" y="3299384"/>
                </a:lnTo>
                <a:lnTo>
                  <a:pt x="1969960" y="3325444"/>
                </a:lnTo>
                <a:lnTo>
                  <a:pt x="1996021" y="3325444"/>
                </a:lnTo>
                <a:lnTo>
                  <a:pt x="1996021" y="3351505"/>
                </a:lnTo>
                <a:lnTo>
                  <a:pt x="2022081" y="3351505"/>
                </a:lnTo>
                <a:close/>
                <a:moveTo>
                  <a:pt x="1954873" y="3218117"/>
                </a:moveTo>
                <a:lnTo>
                  <a:pt x="1954873" y="3189656"/>
                </a:lnTo>
                <a:lnTo>
                  <a:pt x="1983334" y="3189656"/>
                </a:lnTo>
                <a:lnTo>
                  <a:pt x="1983334" y="3160852"/>
                </a:lnTo>
                <a:lnTo>
                  <a:pt x="1954873" y="3160852"/>
                </a:lnTo>
                <a:lnTo>
                  <a:pt x="1954873" y="3132392"/>
                </a:lnTo>
                <a:lnTo>
                  <a:pt x="1926069" y="3132392"/>
                </a:lnTo>
                <a:lnTo>
                  <a:pt x="1926069" y="3160852"/>
                </a:lnTo>
                <a:lnTo>
                  <a:pt x="1897609" y="3160852"/>
                </a:lnTo>
                <a:lnTo>
                  <a:pt x="1897609" y="3189656"/>
                </a:lnTo>
                <a:lnTo>
                  <a:pt x="1926069" y="3189656"/>
                </a:lnTo>
                <a:lnTo>
                  <a:pt x="1926069" y="3218117"/>
                </a:lnTo>
                <a:lnTo>
                  <a:pt x="1954873" y="3218117"/>
                </a:lnTo>
                <a:close/>
                <a:moveTo>
                  <a:pt x="1747761" y="3351162"/>
                </a:moveTo>
                <a:lnTo>
                  <a:pt x="1747761" y="3325444"/>
                </a:lnTo>
                <a:lnTo>
                  <a:pt x="1773479" y="3325444"/>
                </a:lnTo>
                <a:lnTo>
                  <a:pt x="1773479" y="3299384"/>
                </a:lnTo>
                <a:lnTo>
                  <a:pt x="1747761" y="3299384"/>
                </a:lnTo>
                <a:lnTo>
                  <a:pt x="1747761" y="3273666"/>
                </a:lnTo>
                <a:lnTo>
                  <a:pt x="1721701" y="3273666"/>
                </a:lnTo>
                <a:lnTo>
                  <a:pt x="1721701" y="3299384"/>
                </a:lnTo>
                <a:lnTo>
                  <a:pt x="1695983" y="3299384"/>
                </a:lnTo>
                <a:lnTo>
                  <a:pt x="1695983" y="3325444"/>
                </a:lnTo>
                <a:lnTo>
                  <a:pt x="1721701" y="3325444"/>
                </a:lnTo>
                <a:lnTo>
                  <a:pt x="1721701" y="3351162"/>
                </a:lnTo>
                <a:lnTo>
                  <a:pt x="1747761" y="3351162"/>
                </a:lnTo>
                <a:close/>
                <a:moveTo>
                  <a:pt x="1817370" y="3217774"/>
                </a:moveTo>
                <a:lnTo>
                  <a:pt x="1817370" y="3189313"/>
                </a:lnTo>
                <a:lnTo>
                  <a:pt x="1845831" y="3189313"/>
                </a:lnTo>
                <a:lnTo>
                  <a:pt x="1845831" y="3161195"/>
                </a:lnTo>
                <a:lnTo>
                  <a:pt x="1817370" y="3161195"/>
                </a:lnTo>
                <a:lnTo>
                  <a:pt x="1817370" y="3132734"/>
                </a:lnTo>
                <a:lnTo>
                  <a:pt x="1789252" y="3132734"/>
                </a:lnTo>
                <a:lnTo>
                  <a:pt x="1789252" y="3161195"/>
                </a:lnTo>
                <a:lnTo>
                  <a:pt x="1760791" y="3161195"/>
                </a:lnTo>
                <a:lnTo>
                  <a:pt x="1760791" y="3189313"/>
                </a:lnTo>
                <a:lnTo>
                  <a:pt x="1789252" y="3189313"/>
                </a:lnTo>
                <a:lnTo>
                  <a:pt x="1789252" y="3217774"/>
                </a:lnTo>
                <a:lnTo>
                  <a:pt x="1817370" y="3217774"/>
                </a:lnTo>
                <a:close/>
                <a:moveTo>
                  <a:pt x="1475156" y="3081985"/>
                </a:moveTo>
                <a:lnTo>
                  <a:pt x="1475156" y="3052839"/>
                </a:lnTo>
                <a:lnTo>
                  <a:pt x="1504302" y="3052839"/>
                </a:lnTo>
                <a:lnTo>
                  <a:pt x="1504302" y="3023349"/>
                </a:lnTo>
                <a:lnTo>
                  <a:pt x="1475156" y="3023349"/>
                </a:lnTo>
                <a:lnTo>
                  <a:pt x="1475156" y="2994203"/>
                </a:lnTo>
                <a:lnTo>
                  <a:pt x="1445666" y="2994203"/>
                </a:lnTo>
                <a:lnTo>
                  <a:pt x="1445666" y="3023349"/>
                </a:lnTo>
                <a:lnTo>
                  <a:pt x="1416520" y="3023349"/>
                </a:lnTo>
                <a:lnTo>
                  <a:pt x="1416520" y="3052839"/>
                </a:lnTo>
                <a:lnTo>
                  <a:pt x="1445666" y="3052839"/>
                </a:lnTo>
                <a:lnTo>
                  <a:pt x="1445666" y="3081985"/>
                </a:lnTo>
                <a:lnTo>
                  <a:pt x="1475156" y="3081985"/>
                </a:lnTo>
                <a:close/>
                <a:moveTo>
                  <a:pt x="1680210" y="3217431"/>
                </a:moveTo>
                <a:lnTo>
                  <a:pt x="1680210" y="3189313"/>
                </a:lnTo>
                <a:lnTo>
                  <a:pt x="1708328" y="3189313"/>
                </a:lnTo>
                <a:lnTo>
                  <a:pt x="1708328" y="3161195"/>
                </a:lnTo>
                <a:lnTo>
                  <a:pt x="1680210" y="3161195"/>
                </a:lnTo>
                <a:lnTo>
                  <a:pt x="1680210" y="3133077"/>
                </a:lnTo>
                <a:lnTo>
                  <a:pt x="1652092" y="3133077"/>
                </a:lnTo>
                <a:lnTo>
                  <a:pt x="1652092" y="3161195"/>
                </a:lnTo>
                <a:lnTo>
                  <a:pt x="1623974" y="3161195"/>
                </a:lnTo>
                <a:lnTo>
                  <a:pt x="1623974" y="3189313"/>
                </a:lnTo>
                <a:lnTo>
                  <a:pt x="1652092" y="3189313"/>
                </a:lnTo>
                <a:lnTo>
                  <a:pt x="1652092" y="3217431"/>
                </a:lnTo>
                <a:lnTo>
                  <a:pt x="1680210" y="3217431"/>
                </a:lnTo>
                <a:close/>
                <a:moveTo>
                  <a:pt x="1542707" y="3216402"/>
                </a:moveTo>
                <a:lnTo>
                  <a:pt x="1542707" y="3188970"/>
                </a:lnTo>
                <a:lnTo>
                  <a:pt x="1570139" y="3188970"/>
                </a:lnTo>
                <a:lnTo>
                  <a:pt x="1570139" y="3161538"/>
                </a:lnTo>
                <a:lnTo>
                  <a:pt x="1542707" y="3161538"/>
                </a:lnTo>
                <a:lnTo>
                  <a:pt x="1542707" y="3134106"/>
                </a:lnTo>
                <a:lnTo>
                  <a:pt x="1515275" y="3134106"/>
                </a:lnTo>
                <a:lnTo>
                  <a:pt x="1515275" y="3161538"/>
                </a:lnTo>
                <a:lnTo>
                  <a:pt x="1487843" y="3161538"/>
                </a:lnTo>
                <a:lnTo>
                  <a:pt x="1487843" y="3188970"/>
                </a:lnTo>
                <a:lnTo>
                  <a:pt x="1515275" y="3188970"/>
                </a:lnTo>
                <a:lnTo>
                  <a:pt x="1515275" y="3216402"/>
                </a:lnTo>
                <a:lnTo>
                  <a:pt x="1542707" y="3216402"/>
                </a:lnTo>
                <a:close/>
                <a:moveTo>
                  <a:pt x="1610258" y="3350476"/>
                </a:moveTo>
                <a:lnTo>
                  <a:pt x="1610258" y="3325101"/>
                </a:lnTo>
                <a:lnTo>
                  <a:pt x="1635633" y="3325101"/>
                </a:lnTo>
                <a:lnTo>
                  <a:pt x="1635633" y="3299727"/>
                </a:lnTo>
                <a:lnTo>
                  <a:pt x="1610258" y="3299727"/>
                </a:lnTo>
                <a:lnTo>
                  <a:pt x="1610258" y="3274352"/>
                </a:lnTo>
                <a:lnTo>
                  <a:pt x="1584884" y="3274352"/>
                </a:lnTo>
                <a:lnTo>
                  <a:pt x="1584884" y="3299727"/>
                </a:lnTo>
                <a:lnTo>
                  <a:pt x="1559509" y="3299727"/>
                </a:lnTo>
                <a:lnTo>
                  <a:pt x="1559509" y="3325101"/>
                </a:lnTo>
                <a:lnTo>
                  <a:pt x="1584884" y="3325101"/>
                </a:lnTo>
                <a:lnTo>
                  <a:pt x="1584884" y="3350476"/>
                </a:lnTo>
                <a:lnTo>
                  <a:pt x="1610258" y="3350476"/>
                </a:lnTo>
                <a:close/>
                <a:moveTo>
                  <a:pt x="1405204" y="3215030"/>
                </a:moveTo>
                <a:lnTo>
                  <a:pt x="1405204" y="3188627"/>
                </a:lnTo>
                <a:lnTo>
                  <a:pt x="1431607" y="3188627"/>
                </a:lnTo>
                <a:lnTo>
                  <a:pt x="1431607" y="3161881"/>
                </a:lnTo>
                <a:lnTo>
                  <a:pt x="1405204" y="3161881"/>
                </a:lnTo>
                <a:lnTo>
                  <a:pt x="1405204" y="3135478"/>
                </a:lnTo>
                <a:lnTo>
                  <a:pt x="1378458" y="3135478"/>
                </a:lnTo>
                <a:lnTo>
                  <a:pt x="1378458" y="3161881"/>
                </a:lnTo>
                <a:lnTo>
                  <a:pt x="1352055" y="3161881"/>
                </a:lnTo>
                <a:lnTo>
                  <a:pt x="1352055" y="3188627"/>
                </a:lnTo>
                <a:lnTo>
                  <a:pt x="1378458" y="3188627"/>
                </a:lnTo>
                <a:lnTo>
                  <a:pt x="1378458" y="3215030"/>
                </a:lnTo>
                <a:lnTo>
                  <a:pt x="1405204" y="3215030"/>
                </a:lnTo>
                <a:close/>
                <a:moveTo>
                  <a:pt x="1172718" y="803415"/>
                </a:moveTo>
                <a:lnTo>
                  <a:pt x="1172718" y="830161"/>
                </a:lnTo>
                <a:lnTo>
                  <a:pt x="1145972" y="830161"/>
                </a:lnTo>
                <a:lnTo>
                  <a:pt x="1145972" y="856907"/>
                </a:lnTo>
                <a:lnTo>
                  <a:pt x="1172718" y="856907"/>
                </a:lnTo>
                <a:lnTo>
                  <a:pt x="1172718" y="883653"/>
                </a:lnTo>
                <a:lnTo>
                  <a:pt x="1199464" y="883653"/>
                </a:lnTo>
                <a:lnTo>
                  <a:pt x="1199464" y="856907"/>
                </a:lnTo>
                <a:lnTo>
                  <a:pt x="1226210" y="856907"/>
                </a:lnTo>
                <a:lnTo>
                  <a:pt x="1226210" y="830161"/>
                </a:lnTo>
                <a:lnTo>
                  <a:pt x="1199464" y="830161"/>
                </a:lnTo>
                <a:lnTo>
                  <a:pt x="1199464" y="803415"/>
                </a:lnTo>
                <a:lnTo>
                  <a:pt x="1172718" y="803415"/>
                </a:lnTo>
                <a:close/>
                <a:moveTo>
                  <a:pt x="1241984" y="668312"/>
                </a:moveTo>
                <a:lnTo>
                  <a:pt x="1241984" y="693687"/>
                </a:lnTo>
                <a:lnTo>
                  <a:pt x="1216609" y="693687"/>
                </a:lnTo>
                <a:lnTo>
                  <a:pt x="1216609" y="719061"/>
                </a:lnTo>
                <a:lnTo>
                  <a:pt x="1241984" y="719061"/>
                </a:lnTo>
                <a:lnTo>
                  <a:pt x="1241984" y="744436"/>
                </a:lnTo>
                <a:lnTo>
                  <a:pt x="1267358" y="744436"/>
                </a:lnTo>
                <a:lnTo>
                  <a:pt x="1267358" y="719061"/>
                </a:lnTo>
                <a:lnTo>
                  <a:pt x="1292733" y="719061"/>
                </a:lnTo>
                <a:lnTo>
                  <a:pt x="1292733" y="693687"/>
                </a:lnTo>
                <a:lnTo>
                  <a:pt x="1267358" y="693687"/>
                </a:lnTo>
                <a:lnTo>
                  <a:pt x="1267358" y="668312"/>
                </a:lnTo>
                <a:lnTo>
                  <a:pt x="1241984" y="668312"/>
                </a:lnTo>
                <a:close/>
                <a:moveTo>
                  <a:pt x="1309192" y="801357"/>
                </a:moveTo>
                <a:lnTo>
                  <a:pt x="1309192" y="829475"/>
                </a:lnTo>
                <a:lnTo>
                  <a:pt x="1281074" y="829475"/>
                </a:lnTo>
                <a:lnTo>
                  <a:pt x="1281074" y="857593"/>
                </a:lnTo>
                <a:lnTo>
                  <a:pt x="1309192" y="857593"/>
                </a:lnTo>
                <a:lnTo>
                  <a:pt x="1309192" y="885711"/>
                </a:lnTo>
                <a:lnTo>
                  <a:pt x="1337310" y="885711"/>
                </a:lnTo>
                <a:lnTo>
                  <a:pt x="1337310" y="857593"/>
                </a:lnTo>
                <a:lnTo>
                  <a:pt x="1365428" y="857593"/>
                </a:lnTo>
                <a:lnTo>
                  <a:pt x="1365428" y="829475"/>
                </a:lnTo>
                <a:lnTo>
                  <a:pt x="1337310" y="829475"/>
                </a:lnTo>
                <a:lnTo>
                  <a:pt x="1337310" y="801357"/>
                </a:lnTo>
                <a:lnTo>
                  <a:pt x="1309192" y="801357"/>
                </a:lnTo>
                <a:close/>
                <a:moveTo>
                  <a:pt x="1103452" y="938517"/>
                </a:moveTo>
                <a:lnTo>
                  <a:pt x="1103452" y="966635"/>
                </a:lnTo>
                <a:lnTo>
                  <a:pt x="1075334" y="966635"/>
                </a:lnTo>
                <a:lnTo>
                  <a:pt x="1075334" y="994753"/>
                </a:lnTo>
                <a:lnTo>
                  <a:pt x="1103452" y="994753"/>
                </a:lnTo>
                <a:lnTo>
                  <a:pt x="1103452" y="1022871"/>
                </a:lnTo>
                <a:lnTo>
                  <a:pt x="1131570" y="1022871"/>
                </a:lnTo>
                <a:lnTo>
                  <a:pt x="1131570" y="994753"/>
                </a:lnTo>
                <a:lnTo>
                  <a:pt x="1159688" y="994753"/>
                </a:lnTo>
                <a:lnTo>
                  <a:pt x="1159688" y="966635"/>
                </a:lnTo>
                <a:lnTo>
                  <a:pt x="1131570" y="966635"/>
                </a:lnTo>
                <a:lnTo>
                  <a:pt x="1131570" y="938517"/>
                </a:lnTo>
                <a:lnTo>
                  <a:pt x="1103452" y="938517"/>
                </a:lnTo>
                <a:close/>
                <a:moveTo>
                  <a:pt x="581215" y="2389670"/>
                </a:moveTo>
                <a:lnTo>
                  <a:pt x="581215" y="2364638"/>
                </a:lnTo>
                <a:lnTo>
                  <a:pt x="606247" y="2364638"/>
                </a:lnTo>
                <a:lnTo>
                  <a:pt x="606247" y="2339950"/>
                </a:lnTo>
                <a:lnTo>
                  <a:pt x="581215" y="2339950"/>
                </a:lnTo>
                <a:lnTo>
                  <a:pt x="581215" y="2314918"/>
                </a:lnTo>
                <a:lnTo>
                  <a:pt x="556527" y="2314918"/>
                </a:lnTo>
                <a:lnTo>
                  <a:pt x="556527" y="2339950"/>
                </a:lnTo>
                <a:lnTo>
                  <a:pt x="531495" y="2339950"/>
                </a:lnTo>
                <a:lnTo>
                  <a:pt x="531495" y="2364638"/>
                </a:lnTo>
                <a:lnTo>
                  <a:pt x="556527" y="2364638"/>
                </a:lnTo>
                <a:lnTo>
                  <a:pt x="556527" y="2389670"/>
                </a:lnTo>
                <a:lnTo>
                  <a:pt x="581215" y="2389670"/>
                </a:lnTo>
                <a:close/>
                <a:moveTo>
                  <a:pt x="1036244" y="805472"/>
                </a:moveTo>
                <a:lnTo>
                  <a:pt x="1036244" y="830847"/>
                </a:lnTo>
                <a:lnTo>
                  <a:pt x="1010869" y="830847"/>
                </a:lnTo>
                <a:lnTo>
                  <a:pt x="1010869" y="856221"/>
                </a:lnTo>
                <a:lnTo>
                  <a:pt x="1036244" y="856221"/>
                </a:lnTo>
                <a:lnTo>
                  <a:pt x="1036244" y="881596"/>
                </a:lnTo>
                <a:lnTo>
                  <a:pt x="1061618" y="881596"/>
                </a:lnTo>
                <a:lnTo>
                  <a:pt x="1061618" y="856221"/>
                </a:lnTo>
                <a:lnTo>
                  <a:pt x="1086993" y="856221"/>
                </a:lnTo>
                <a:lnTo>
                  <a:pt x="1086993" y="830847"/>
                </a:lnTo>
                <a:lnTo>
                  <a:pt x="1061618" y="830847"/>
                </a:lnTo>
                <a:lnTo>
                  <a:pt x="1061618" y="805472"/>
                </a:lnTo>
                <a:lnTo>
                  <a:pt x="1036244" y="805472"/>
                </a:lnTo>
                <a:close/>
                <a:moveTo>
                  <a:pt x="1515275" y="665226"/>
                </a:moveTo>
                <a:lnTo>
                  <a:pt x="1515275" y="692658"/>
                </a:lnTo>
                <a:lnTo>
                  <a:pt x="1487843" y="692658"/>
                </a:lnTo>
                <a:lnTo>
                  <a:pt x="1487843" y="720090"/>
                </a:lnTo>
                <a:lnTo>
                  <a:pt x="1515275" y="720090"/>
                </a:lnTo>
                <a:lnTo>
                  <a:pt x="1515275" y="747522"/>
                </a:lnTo>
                <a:lnTo>
                  <a:pt x="1542707" y="747522"/>
                </a:lnTo>
                <a:lnTo>
                  <a:pt x="1542707" y="720090"/>
                </a:lnTo>
                <a:lnTo>
                  <a:pt x="1570139" y="720090"/>
                </a:lnTo>
                <a:lnTo>
                  <a:pt x="1570139" y="692658"/>
                </a:lnTo>
                <a:lnTo>
                  <a:pt x="1542707" y="692658"/>
                </a:lnTo>
                <a:lnTo>
                  <a:pt x="1542707" y="665226"/>
                </a:lnTo>
                <a:lnTo>
                  <a:pt x="1515275" y="665226"/>
                </a:lnTo>
                <a:close/>
                <a:moveTo>
                  <a:pt x="1650035" y="932688"/>
                </a:moveTo>
                <a:lnTo>
                  <a:pt x="1650035" y="964578"/>
                </a:lnTo>
                <a:lnTo>
                  <a:pt x="1618145" y="964578"/>
                </a:lnTo>
                <a:lnTo>
                  <a:pt x="1618145" y="996810"/>
                </a:lnTo>
                <a:lnTo>
                  <a:pt x="1650035" y="996810"/>
                </a:lnTo>
                <a:lnTo>
                  <a:pt x="1650035" y="1028700"/>
                </a:lnTo>
                <a:lnTo>
                  <a:pt x="1682267" y="1028700"/>
                </a:lnTo>
                <a:lnTo>
                  <a:pt x="1682267" y="996810"/>
                </a:lnTo>
                <a:lnTo>
                  <a:pt x="1714157" y="996810"/>
                </a:lnTo>
                <a:lnTo>
                  <a:pt x="1714157" y="964578"/>
                </a:lnTo>
                <a:lnTo>
                  <a:pt x="1682267" y="964578"/>
                </a:lnTo>
                <a:lnTo>
                  <a:pt x="1682267" y="932688"/>
                </a:lnTo>
                <a:lnTo>
                  <a:pt x="1650035" y="932688"/>
                </a:lnTo>
                <a:close/>
                <a:moveTo>
                  <a:pt x="1448067" y="532524"/>
                </a:moveTo>
                <a:lnTo>
                  <a:pt x="1448067" y="556870"/>
                </a:lnTo>
                <a:lnTo>
                  <a:pt x="1423721" y="556870"/>
                </a:lnTo>
                <a:lnTo>
                  <a:pt x="1423721" y="581558"/>
                </a:lnTo>
                <a:lnTo>
                  <a:pt x="1448067" y="581558"/>
                </a:lnTo>
                <a:lnTo>
                  <a:pt x="1448067" y="605904"/>
                </a:lnTo>
                <a:lnTo>
                  <a:pt x="1472755" y="605904"/>
                </a:lnTo>
                <a:lnTo>
                  <a:pt x="1472755" y="581558"/>
                </a:lnTo>
                <a:lnTo>
                  <a:pt x="1497101" y="581558"/>
                </a:lnTo>
                <a:lnTo>
                  <a:pt x="1497101" y="556870"/>
                </a:lnTo>
                <a:lnTo>
                  <a:pt x="1472755" y="556870"/>
                </a:lnTo>
                <a:lnTo>
                  <a:pt x="1472755" y="532524"/>
                </a:lnTo>
                <a:lnTo>
                  <a:pt x="1448067" y="532524"/>
                </a:lnTo>
                <a:close/>
                <a:moveTo>
                  <a:pt x="1378458" y="666598"/>
                </a:moveTo>
                <a:lnTo>
                  <a:pt x="1378458" y="693001"/>
                </a:lnTo>
                <a:lnTo>
                  <a:pt x="1352055" y="693001"/>
                </a:lnTo>
                <a:lnTo>
                  <a:pt x="1352055" y="719747"/>
                </a:lnTo>
                <a:lnTo>
                  <a:pt x="1378458" y="719747"/>
                </a:lnTo>
                <a:lnTo>
                  <a:pt x="1378458" y="746150"/>
                </a:lnTo>
                <a:lnTo>
                  <a:pt x="1405204" y="746150"/>
                </a:lnTo>
                <a:lnTo>
                  <a:pt x="1405204" y="719747"/>
                </a:lnTo>
                <a:lnTo>
                  <a:pt x="1431607" y="719747"/>
                </a:lnTo>
                <a:lnTo>
                  <a:pt x="1431607" y="693001"/>
                </a:lnTo>
                <a:lnTo>
                  <a:pt x="1405204" y="693001"/>
                </a:lnTo>
                <a:lnTo>
                  <a:pt x="1405204" y="666598"/>
                </a:lnTo>
                <a:lnTo>
                  <a:pt x="1378458" y="666598"/>
                </a:lnTo>
                <a:close/>
                <a:moveTo>
                  <a:pt x="967321" y="941261"/>
                </a:moveTo>
                <a:lnTo>
                  <a:pt x="967321" y="967664"/>
                </a:lnTo>
                <a:lnTo>
                  <a:pt x="940918" y="967664"/>
                </a:lnTo>
                <a:lnTo>
                  <a:pt x="940918" y="993724"/>
                </a:lnTo>
                <a:lnTo>
                  <a:pt x="967321" y="993724"/>
                </a:lnTo>
                <a:lnTo>
                  <a:pt x="967321" y="1020128"/>
                </a:lnTo>
                <a:lnTo>
                  <a:pt x="993381" y="1020128"/>
                </a:lnTo>
                <a:lnTo>
                  <a:pt x="993381" y="993724"/>
                </a:lnTo>
                <a:lnTo>
                  <a:pt x="1019785" y="993724"/>
                </a:lnTo>
                <a:lnTo>
                  <a:pt x="1019785" y="967664"/>
                </a:lnTo>
                <a:lnTo>
                  <a:pt x="993381" y="967664"/>
                </a:lnTo>
                <a:lnTo>
                  <a:pt x="993381" y="941261"/>
                </a:lnTo>
                <a:lnTo>
                  <a:pt x="967321" y="941261"/>
                </a:lnTo>
                <a:close/>
                <a:moveTo>
                  <a:pt x="556527" y="1491958"/>
                </a:moveTo>
                <a:lnTo>
                  <a:pt x="556527" y="1516990"/>
                </a:lnTo>
                <a:lnTo>
                  <a:pt x="531495" y="1516990"/>
                </a:lnTo>
                <a:lnTo>
                  <a:pt x="531495" y="1541678"/>
                </a:lnTo>
                <a:lnTo>
                  <a:pt x="556527" y="1541678"/>
                </a:lnTo>
                <a:lnTo>
                  <a:pt x="556527" y="1566710"/>
                </a:lnTo>
                <a:lnTo>
                  <a:pt x="581215" y="1566710"/>
                </a:lnTo>
                <a:lnTo>
                  <a:pt x="581215" y="1541678"/>
                </a:lnTo>
                <a:lnTo>
                  <a:pt x="606247" y="1541678"/>
                </a:lnTo>
                <a:lnTo>
                  <a:pt x="606247" y="1516990"/>
                </a:lnTo>
                <a:lnTo>
                  <a:pt x="581215" y="1516990"/>
                </a:lnTo>
                <a:lnTo>
                  <a:pt x="581215" y="1491958"/>
                </a:lnTo>
                <a:lnTo>
                  <a:pt x="556527" y="1491958"/>
                </a:lnTo>
                <a:close/>
                <a:moveTo>
                  <a:pt x="512635" y="1977847"/>
                </a:moveTo>
                <a:lnTo>
                  <a:pt x="512635" y="1953158"/>
                </a:lnTo>
                <a:lnTo>
                  <a:pt x="537324" y="1953158"/>
                </a:lnTo>
                <a:lnTo>
                  <a:pt x="537324" y="1928470"/>
                </a:lnTo>
                <a:lnTo>
                  <a:pt x="512635" y="1928470"/>
                </a:lnTo>
                <a:lnTo>
                  <a:pt x="512635" y="1903781"/>
                </a:lnTo>
                <a:lnTo>
                  <a:pt x="487947" y="1903781"/>
                </a:lnTo>
                <a:lnTo>
                  <a:pt x="487947" y="1928470"/>
                </a:lnTo>
                <a:lnTo>
                  <a:pt x="463258" y="1928470"/>
                </a:lnTo>
                <a:lnTo>
                  <a:pt x="463258" y="1953158"/>
                </a:lnTo>
                <a:lnTo>
                  <a:pt x="487947" y="1953158"/>
                </a:lnTo>
                <a:lnTo>
                  <a:pt x="487947" y="1977847"/>
                </a:lnTo>
                <a:lnTo>
                  <a:pt x="512635" y="1977847"/>
                </a:lnTo>
                <a:close/>
                <a:moveTo>
                  <a:pt x="898055" y="1077049"/>
                </a:moveTo>
                <a:lnTo>
                  <a:pt x="898055" y="1104138"/>
                </a:lnTo>
                <a:lnTo>
                  <a:pt x="870966" y="1104138"/>
                </a:lnTo>
                <a:lnTo>
                  <a:pt x="870966" y="1131570"/>
                </a:lnTo>
                <a:lnTo>
                  <a:pt x="898055" y="1131570"/>
                </a:lnTo>
                <a:lnTo>
                  <a:pt x="898055" y="1158659"/>
                </a:lnTo>
                <a:lnTo>
                  <a:pt x="925487" y="1158659"/>
                </a:lnTo>
                <a:lnTo>
                  <a:pt x="925487" y="1131570"/>
                </a:lnTo>
                <a:lnTo>
                  <a:pt x="952576" y="1131570"/>
                </a:lnTo>
                <a:lnTo>
                  <a:pt x="952576" y="1104138"/>
                </a:lnTo>
                <a:lnTo>
                  <a:pt x="925487" y="1104138"/>
                </a:lnTo>
                <a:lnTo>
                  <a:pt x="925487" y="1077049"/>
                </a:lnTo>
                <a:lnTo>
                  <a:pt x="898055" y="1077049"/>
                </a:lnTo>
                <a:close/>
                <a:moveTo>
                  <a:pt x="512293" y="2251481"/>
                </a:moveTo>
                <a:lnTo>
                  <a:pt x="512293" y="2227136"/>
                </a:lnTo>
                <a:lnTo>
                  <a:pt x="536638" y="2227136"/>
                </a:lnTo>
                <a:lnTo>
                  <a:pt x="536638" y="2203133"/>
                </a:lnTo>
                <a:lnTo>
                  <a:pt x="512293" y="2203133"/>
                </a:lnTo>
                <a:lnTo>
                  <a:pt x="512293" y="2178787"/>
                </a:lnTo>
                <a:lnTo>
                  <a:pt x="488290" y="2178787"/>
                </a:lnTo>
                <a:lnTo>
                  <a:pt x="488290" y="2203133"/>
                </a:lnTo>
                <a:lnTo>
                  <a:pt x="463944" y="2203133"/>
                </a:lnTo>
                <a:lnTo>
                  <a:pt x="463944" y="2227136"/>
                </a:lnTo>
                <a:lnTo>
                  <a:pt x="488290" y="2227136"/>
                </a:lnTo>
                <a:lnTo>
                  <a:pt x="488290" y="2251481"/>
                </a:lnTo>
                <a:lnTo>
                  <a:pt x="512293" y="2251481"/>
                </a:lnTo>
                <a:close/>
                <a:moveTo>
                  <a:pt x="488290" y="1630147"/>
                </a:moveTo>
                <a:lnTo>
                  <a:pt x="488290" y="1654493"/>
                </a:lnTo>
                <a:lnTo>
                  <a:pt x="463944" y="1654493"/>
                </a:lnTo>
                <a:lnTo>
                  <a:pt x="463944" y="1678496"/>
                </a:lnTo>
                <a:lnTo>
                  <a:pt x="488290" y="1678496"/>
                </a:lnTo>
                <a:lnTo>
                  <a:pt x="488290" y="1702841"/>
                </a:lnTo>
                <a:lnTo>
                  <a:pt x="512293" y="1702841"/>
                </a:lnTo>
                <a:lnTo>
                  <a:pt x="512293" y="1678496"/>
                </a:lnTo>
                <a:lnTo>
                  <a:pt x="536638" y="1678496"/>
                </a:lnTo>
                <a:lnTo>
                  <a:pt x="536638" y="1654493"/>
                </a:lnTo>
                <a:lnTo>
                  <a:pt x="512293" y="1654493"/>
                </a:lnTo>
                <a:lnTo>
                  <a:pt x="512293" y="1630147"/>
                </a:lnTo>
                <a:lnTo>
                  <a:pt x="488290" y="1630147"/>
                </a:lnTo>
                <a:close/>
                <a:moveTo>
                  <a:pt x="830847" y="944004"/>
                </a:moveTo>
                <a:lnTo>
                  <a:pt x="830847" y="968350"/>
                </a:lnTo>
                <a:lnTo>
                  <a:pt x="806501" y="968350"/>
                </a:lnTo>
                <a:lnTo>
                  <a:pt x="806501" y="993038"/>
                </a:lnTo>
                <a:lnTo>
                  <a:pt x="830847" y="993038"/>
                </a:lnTo>
                <a:lnTo>
                  <a:pt x="830847" y="1017384"/>
                </a:lnTo>
                <a:lnTo>
                  <a:pt x="855535" y="1017384"/>
                </a:lnTo>
                <a:lnTo>
                  <a:pt x="855535" y="993038"/>
                </a:lnTo>
                <a:lnTo>
                  <a:pt x="879881" y="993038"/>
                </a:lnTo>
                <a:lnTo>
                  <a:pt x="879881" y="968350"/>
                </a:lnTo>
                <a:lnTo>
                  <a:pt x="855535" y="968350"/>
                </a:lnTo>
                <a:lnTo>
                  <a:pt x="855535" y="944004"/>
                </a:lnTo>
                <a:lnTo>
                  <a:pt x="830847" y="944004"/>
                </a:lnTo>
                <a:close/>
                <a:moveTo>
                  <a:pt x="761924" y="1080135"/>
                </a:moveTo>
                <a:lnTo>
                  <a:pt x="761924" y="1105167"/>
                </a:lnTo>
                <a:lnTo>
                  <a:pt x="736892" y="1105167"/>
                </a:lnTo>
                <a:lnTo>
                  <a:pt x="736892" y="1130541"/>
                </a:lnTo>
                <a:lnTo>
                  <a:pt x="761924" y="1130541"/>
                </a:lnTo>
                <a:lnTo>
                  <a:pt x="761924" y="1155573"/>
                </a:lnTo>
                <a:lnTo>
                  <a:pt x="787298" y="1155573"/>
                </a:lnTo>
                <a:lnTo>
                  <a:pt x="787298" y="1130541"/>
                </a:lnTo>
                <a:lnTo>
                  <a:pt x="812330" y="1130541"/>
                </a:lnTo>
                <a:lnTo>
                  <a:pt x="812330" y="1105167"/>
                </a:lnTo>
                <a:lnTo>
                  <a:pt x="787298" y="1105167"/>
                </a:lnTo>
                <a:lnTo>
                  <a:pt x="787298" y="1080135"/>
                </a:lnTo>
                <a:lnTo>
                  <a:pt x="761924" y="1080135"/>
                </a:lnTo>
                <a:close/>
                <a:moveTo>
                  <a:pt x="624764" y="1354112"/>
                </a:moveTo>
                <a:lnTo>
                  <a:pt x="624764" y="1379487"/>
                </a:lnTo>
                <a:lnTo>
                  <a:pt x="599389" y="1379487"/>
                </a:lnTo>
                <a:lnTo>
                  <a:pt x="599389" y="1404861"/>
                </a:lnTo>
                <a:lnTo>
                  <a:pt x="624764" y="1404861"/>
                </a:lnTo>
                <a:lnTo>
                  <a:pt x="624764" y="1430236"/>
                </a:lnTo>
                <a:lnTo>
                  <a:pt x="650138" y="1430236"/>
                </a:lnTo>
                <a:lnTo>
                  <a:pt x="650138" y="1404861"/>
                </a:lnTo>
                <a:lnTo>
                  <a:pt x="675513" y="1404861"/>
                </a:lnTo>
                <a:lnTo>
                  <a:pt x="675513" y="1379487"/>
                </a:lnTo>
                <a:lnTo>
                  <a:pt x="650138" y="1379487"/>
                </a:lnTo>
                <a:lnTo>
                  <a:pt x="650138" y="1354112"/>
                </a:lnTo>
                <a:lnTo>
                  <a:pt x="624764" y="1354112"/>
                </a:lnTo>
                <a:close/>
                <a:moveTo>
                  <a:pt x="693344" y="1216952"/>
                </a:moveTo>
                <a:lnTo>
                  <a:pt x="693344" y="1242327"/>
                </a:lnTo>
                <a:lnTo>
                  <a:pt x="667969" y="1242327"/>
                </a:lnTo>
                <a:lnTo>
                  <a:pt x="667969" y="1267701"/>
                </a:lnTo>
                <a:lnTo>
                  <a:pt x="693344" y="1267701"/>
                </a:lnTo>
                <a:lnTo>
                  <a:pt x="693344" y="1293076"/>
                </a:lnTo>
                <a:lnTo>
                  <a:pt x="718718" y="1293076"/>
                </a:lnTo>
                <a:lnTo>
                  <a:pt x="718718" y="1267701"/>
                </a:lnTo>
                <a:lnTo>
                  <a:pt x="744093" y="1267701"/>
                </a:lnTo>
                <a:lnTo>
                  <a:pt x="744093" y="1242327"/>
                </a:lnTo>
                <a:lnTo>
                  <a:pt x="718718" y="1242327"/>
                </a:lnTo>
                <a:lnTo>
                  <a:pt x="718718" y="1216952"/>
                </a:lnTo>
                <a:lnTo>
                  <a:pt x="693344" y="1216952"/>
                </a:lnTo>
                <a:close/>
                <a:moveTo>
                  <a:pt x="3577819" y="1280732"/>
                </a:moveTo>
                <a:lnTo>
                  <a:pt x="3594964" y="1280732"/>
                </a:lnTo>
                <a:lnTo>
                  <a:pt x="3594964" y="1263587"/>
                </a:lnTo>
                <a:lnTo>
                  <a:pt x="3612109" y="1263587"/>
                </a:lnTo>
                <a:lnTo>
                  <a:pt x="3612109" y="1246442"/>
                </a:lnTo>
                <a:lnTo>
                  <a:pt x="3594964" y="1246442"/>
                </a:lnTo>
                <a:lnTo>
                  <a:pt x="3594964" y="1229297"/>
                </a:lnTo>
                <a:lnTo>
                  <a:pt x="3577819" y="1229297"/>
                </a:lnTo>
                <a:lnTo>
                  <a:pt x="3577819" y="1246442"/>
                </a:lnTo>
                <a:lnTo>
                  <a:pt x="3560674" y="1246442"/>
                </a:lnTo>
                <a:lnTo>
                  <a:pt x="3560674" y="1263587"/>
                </a:lnTo>
                <a:lnTo>
                  <a:pt x="3577819" y="1263587"/>
                </a:lnTo>
                <a:lnTo>
                  <a:pt x="3577819" y="1280732"/>
                </a:lnTo>
                <a:close/>
                <a:moveTo>
                  <a:pt x="3507867" y="1421663"/>
                </a:moveTo>
                <a:lnTo>
                  <a:pt x="3527755" y="1421663"/>
                </a:lnTo>
                <a:lnTo>
                  <a:pt x="3527755" y="1402118"/>
                </a:lnTo>
                <a:lnTo>
                  <a:pt x="3547301" y="1402118"/>
                </a:lnTo>
                <a:lnTo>
                  <a:pt x="3547301" y="1382230"/>
                </a:lnTo>
                <a:lnTo>
                  <a:pt x="3527755" y="1382230"/>
                </a:lnTo>
                <a:lnTo>
                  <a:pt x="3527755" y="1362685"/>
                </a:lnTo>
                <a:lnTo>
                  <a:pt x="3507867" y="1362685"/>
                </a:lnTo>
                <a:lnTo>
                  <a:pt x="3507867" y="1382230"/>
                </a:lnTo>
                <a:lnTo>
                  <a:pt x="3488322" y="1382230"/>
                </a:lnTo>
                <a:lnTo>
                  <a:pt x="3488322" y="1402118"/>
                </a:lnTo>
                <a:lnTo>
                  <a:pt x="3507867" y="1402118"/>
                </a:lnTo>
                <a:lnTo>
                  <a:pt x="3507867" y="1421663"/>
                </a:lnTo>
                <a:close/>
                <a:moveTo>
                  <a:pt x="3509239" y="1143572"/>
                </a:moveTo>
                <a:lnTo>
                  <a:pt x="3526384" y="1143572"/>
                </a:lnTo>
                <a:lnTo>
                  <a:pt x="3526384" y="1126427"/>
                </a:lnTo>
                <a:lnTo>
                  <a:pt x="3543529" y="1126427"/>
                </a:lnTo>
                <a:lnTo>
                  <a:pt x="3543529" y="1109282"/>
                </a:lnTo>
                <a:lnTo>
                  <a:pt x="3526384" y="1109282"/>
                </a:lnTo>
                <a:lnTo>
                  <a:pt x="3526384" y="1092137"/>
                </a:lnTo>
                <a:lnTo>
                  <a:pt x="3509239" y="1092137"/>
                </a:lnTo>
                <a:lnTo>
                  <a:pt x="3509239" y="1109282"/>
                </a:lnTo>
                <a:lnTo>
                  <a:pt x="3492094" y="1109282"/>
                </a:lnTo>
                <a:lnTo>
                  <a:pt x="3492094" y="1126427"/>
                </a:lnTo>
                <a:lnTo>
                  <a:pt x="3509239" y="1126427"/>
                </a:lnTo>
                <a:lnTo>
                  <a:pt x="3509239" y="1143572"/>
                </a:lnTo>
                <a:close/>
                <a:moveTo>
                  <a:pt x="3510953" y="864108"/>
                </a:moveTo>
                <a:lnTo>
                  <a:pt x="3524669" y="864108"/>
                </a:lnTo>
                <a:lnTo>
                  <a:pt x="3524669" y="850392"/>
                </a:lnTo>
                <a:lnTo>
                  <a:pt x="3538385" y="850392"/>
                </a:lnTo>
                <a:lnTo>
                  <a:pt x="3538385" y="836676"/>
                </a:lnTo>
                <a:lnTo>
                  <a:pt x="3524669" y="836676"/>
                </a:lnTo>
                <a:lnTo>
                  <a:pt x="3524669" y="822960"/>
                </a:lnTo>
                <a:lnTo>
                  <a:pt x="3510953" y="822960"/>
                </a:lnTo>
                <a:lnTo>
                  <a:pt x="3510953" y="836676"/>
                </a:lnTo>
                <a:lnTo>
                  <a:pt x="3497237" y="836676"/>
                </a:lnTo>
                <a:lnTo>
                  <a:pt x="3497237" y="850392"/>
                </a:lnTo>
                <a:lnTo>
                  <a:pt x="3510953" y="850392"/>
                </a:lnTo>
                <a:lnTo>
                  <a:pt x="3510953" y="864108"/>
                </a:lnTo>
                <a:close/>
                <a:moveTo>
                  <a:pt x="3507181" y="1698384"/>
                </a:moveTo>
                <a:lnTo>
                  <a:pt x="3528441" y="1698384"/>
                </a:lnTo>
                <a:lnTo>
                  <a:pt x="3528441" y="1677124"/>
                </a:lnTo>
                <a:lnTo>
                  <a:pt x="3549701" y="1677124"/>
                </a:lnTo>
                <a:lnTo>
                  <a:pt x="3549701" y="1655864"/>
                </a:lnTo>
                <a:lnTo>
                  <a:pt x="3528441" y="1655864"/>
                </a:lnTo>
                <a:lnTo>
                  <a:pt x="3528441" y="1634604"/>
                </a:lnTo>
                <a:lnTo>
                  <a:pt x="3507181" y="1634604"/>
                </a:lnTo>
                <a:lnTo>
                  <a:pt x="3507181" y="1655864"/>
                </a:lnTo>
                <a:lnTo>
                  <a:pt x="3485921" y="1655864"/>
                </a:lnTo>
                <a:lnTo>
                  <a:pt x="3485921" y="1677124"/>
                </a:lnTo>
                <a:lnTo>
                  <a:pt x="3507181" y="1677124"/>
                </a:lnTo>
                <a:lnTo>
                  <a:pt x="3507181" y="1698384"/>
                </a:lnTo>
                <a:close/>
                <a:moveTo>
                  <a:pt x="1652092" y="664540"/>
                </a:moveTo>
                <a:lnTo>
                  <a:pt x="1652092" y="692315"/>
                </a:lnTo>
                <a:lnTo>
                  <a:pt x="1624317" y="692315"/>
                </a:lnTo>
                <a:lnTo>
                  <a:pt x="1624317" y="720433"/>
                </a:lnTo>
                <a:lnTo>
                  <a:pt x="1652092" y="720433"/>
                </a:lnTo>
                <a:lnTo>
                  <a:pt x="1652092" y="748208"/>
                </a:lnTo>
                <a:lnTo>
                  <a:pt x="1680210" y="748208"/>
                </a:lnTo>
                <a:lnTo>
                  <a:pt x="1680210" y="720433"/>
                </a:lnTo>
                <a:lnTo>
                  <a:pt x="1707985" y="720433"/>
                </a:lnTo>
                <a:lnTo>
                  <a:pt x="1707985" y="692315"/>
                </a:lnTo>
                <a:lnTo>
                  <a:pt x="1680210" y="692315"/>
                </a:lnTo>
                <a:lnTo>
                  <a:pt x="1680210" y="664540"/>
                </a:lnTo>
                <a:lnTo>
                  <a:pt x="1652092" y="664540"/>
                </a:lnTo>
                <a:close/>
                <a:moveTo>
                  <a:pt x="3576790" y="1557795"/>
                </a:moveTo>
                <a:lnTo>
                  <a:pt x="3595993" y="1557795"/>
                </a:lnTo>
                <a:lnTo>
                  <a:pt x="3595993" y="1538935"/>
                </a:lnTo>
                <a:lnTo>
                  <a:pt x="3614852" y="1538935"/>
                </a:lnTo>
                <a:lnTo>
                  <a:pt x="3614852" y="1519733"/>
                </a:lnTo>
                <a:lnTo>
                  <a:pt x="3595993" y="1519733"/>
                </a:lnTo>
                <a:lnTo>
                  <a:pt x="3595993" y="1500873"/>
                </a:lnTo>
                <a:lnTo>
                  <a:pt x="3576790" y="1500873"/>
                </a:lnTo>
                <a:lnTo>
                  <a:pt x="3576790" y="1519733"/>
                </a:lnTo>
                <a:lnTo>
                  <a:pt x="3557930" y="1519733"/>
                </a:lnTo>
                <a:lnTo>
                  <a:pt x="3557930" y="1538935"/>
                </a:lnTo>
                <a:lnTo>
                  <a:pt x="3576790" y="1538935"/>
                </a:lnTo>
                <a:lnTo>
                  <a:pt x="3576790" y="1557795"/>
                </a:lnTo>
                <a:close/>
                <a:moveTo>
                  <a:pt x="3439287" y="1284846"/>
                </a:moveTo>
                <a:lnTo>
                  <a:pt x="3459175" y="1284846"/>
                </a:lnTo>
                <a:lnTo>
                  <a:pt x="3459175" y="1264958"/>
                </a:lnTo>
                <a:lnTo>
                  <a:pt x="3479063" y="1264958"/>
                </a:lnTo>
                <a:lnTo>
                  <a:pt x="3479063" y="1245070"/>
                </a:lnTo>
                <a:lnTo>
                  <a:pt x="3459175" y="1245070"/>
                </a:lnTo>
                <a:lnTo>
                  <a:pt x="3459175" y="1225182"/>
                </a:lnTo>
                <a:lnTo>
                  <a:pt x="3439287" y="1225182"/>
                </a:lnTo>
                <a:lnTo>
                  <a:pt x="3439287" y="1245070"/>
                </a:lnTo>
                <a:lnTo>
                  <a:pt x="3419399" y="1245070"/>
                </a:lnTo>
                <a:lnTo>
                  <a:pt x="3419399" y="1264958"/>
                </a:lnTo>
                <a:lnTo>
                  <a:pt x="3439287" y="1264958"/>
                </a:lnTo>
                <a:lnTo>
                  <a:pt x="3439287" y="1284846"/>
                </a:lnTo>
                <a:close/>
                <a:moveTo>
                  <a:pt x="3438259" y="1562595"/>
                </a:moveTo>
                <a:lnTo>
                  <a:pt x="3460204" y="1562595"/>
                </a:lnTo>
                <a:lnTo>
                  <a:pt x="3460204" y="1540307"/>
                </a:lnTo>
                <a:lnTo>
                  <a:pt x="3482492" y="1540307"/>
                </a:lnTo>
                <a:lnTo>
                  <a:pt x="3482492" y="1518361"/>
                </a:lnTo>
                <a:lnTo>
                  <a:pt x="3460204" y="1518361"/>
                </a:lnTo>
                <a:lnTo>
                  <a:pt x="3460204" y="1496073"/>
                </a:lnTo>
                <a:lnTo>
                  <a:pt x="3438259" y="1496073"/>
                </a:lnTo>
                <a:lnTo>
                  <a:pt x="3438259" y="1518361"/>
                </a:lnTo>
                <a:lnTo>
                  <a:pt x="3415970" y="1518361"/>
                </a:lnTo>
                <a:lnTo>
                  <a:pt x="3415970" y="1540307"/>
                </a:lnTo>
                <a:lnTo>
                  <a:pt x="3438259" y="1540307"/>
                </a:lnTo>
                <a:lnTo>
                  <a:pt x="3438259" y="1562595"/>
                </a:lnTo>
                <a:close/>
                <a:moveTo>
                  <a:pt x="3442716" y="725576"/>
                </a:moveTo>
                <a:lnTo>
                  <a:pt x="3455746" y="725576"/>
                </a:lnTo>
                <a:lnTo>
                  <a:pt x="3455746" y="712889"/>
                </a:lnTo>
                <a:lnTo>
                  <a:pt x="3468434" y="712889"/>
                </a:lnTo>
                <a:lnTo>
                  <a:pt x="3468434" y="699859"/>
                </a:lnTo>
                <a:lnTo>
                  <a:pt x="3455746" y="699859"/>
                </a:lnTo>
                <a:lnTo>
                  <a:pt x="3455746" y="687172"/>
                </a:lnTo>
                <a:lnTo>
                  <a:pt x="3442716" y="687172"/>
                </a:lnTo>
                <a:lnTo>
                  <a:pt x="3442716" y="699859"/>
                </a:lnTo>
                <a:lnTo>
                  <a:pt x="3430029" y="699859"/>
                </a:lnTo>
                <a:lnTo>
                  <a:pt x="3430029" y="712889"/>
                </a:lnTo>
                <a:lnTo>
                  <a:pt x="3442716" y="712889"/>
                </a:lnTo>
                <a:lnTo>
                  <a:pt x="3442716" y="725576"/>
                </a:lnTo>
                <a:close/>
                <a:moveTo>
                  <a:pt x="3440659" y="1006069"/>
                </a:moveTo>
                <a:lnTo>
                  <a:pt x="3457804" y="1006069"/>
                </a:lnTo>
                <a:lnTo>
                  <a:pt x="3457804" y="989267"/>
                </a:lnTo>
                <a:lnTo>
                  <a:pt x="3474606" y="989267"/>
                </a:lnTo>
                <a:lnTo>
                  <a:pt x="3474606" y="972122"/>
                </a:lnTo>
                <a:lnTo>
                  <a:pt x="3457804" y="972122"/>
                </a:lnTo>
                <a:lnTo>
                  <a:pt x="3457804" y="955319"/>
                </a:lnTo>
                <a:lnTo>
                  <a:pt x="3440659" y="955319"/>
                </a:lnTo>
                <a:lnTo>
                  <a:pt x="3440659" y="972122"/>
                </a:lnTo>
                <a:lnTo>
                  <a:pt x="3423857" y="972122"/>
                </a:lnTo>
                <a:lnTo>
                  <a:pt x="3423857" y="989267"/>
                </a:lnTo>
                <a:lnTo>
                  <a:pt x="3440659" y="989267"/>
                </a:lnTo>
                <a:lnTo>
                  <a:pt x="3440659" y="1006069"/>
                </a:lnTo>
                <a:close/>
                <a:moveTo>
                  <a:pt x="3579533" y="1001611"/>
                </a:moveTo>
                <a:lnTo>
                  <a:pt x="3593249" y="1001611"/>
                </a:lnTo>
                <a:lnTo>
                  <a:pt x="3593249" y="987552"/>
                </a:lnTo>
                <a:lnTo>
                  <a:pt x="3607308" y="987552"/>
                </a:lnTo>
                <a:lnTo>
                  <a:pt x="3607308" y="973836"/>
                </a:lnTo>
                <a:lnTo>
                  <a:pt x="3593249" y="973836"/>
                </a:lnTo>
                <a:lnTo>
                  <a:pt x="3593249" y="959777"/>
                </a:lnTo>
                <a:lnTo>
                  <a:pt x="3579533" y="959777"/>
                </a:lnTo>
                <a:lnTo>
                  <a:pt x="3579533" y="973836"/>
                </a:lnTo>
                <a:lnTo>
                  <a:pt x="3565474" y="973836"/>
                </a:lnTo>
                <a:lnTo>
                  <a:pt x="3565474" y="987552"/>
                </a:lnTo>
                <a:lnTo>
                  <a:pt x="3579533" y="987552"/>
                </a:lnTo>
                <a:lnTo>
                  <a:pt x="3579533" y="1001611"/>
                </a:lnTo>
                <a:close/>
                <a:moveTo>
                  <a:pt x="3368307" y="1903781"/>
                </a:moveTo>
                <a:lnTo>
                  <a:pt x="3368307" y="1928470"/>
                </a:lnTo>
                <a:lnTo>
                  <a:pt x="3343618" y="1928470"/>
                </a:lnTo>
                <a:lnTo>
                  <a:pt x="3343618" y="1953158"/>
                </a:lnTo>
                <a:lnTo>
                  <a:pt x="3368307" y="1953158"/>
                </a:lnTo>
                <a:lnTo>
                  <a:pt x="3368307" y="1977847"/>
                </a:lnTo>
                <a:lnTo>
                  <a:pt x="3392996" y="1977847"/>
                </a:lnTo>
                <a:lnTo>
                  <a:pt x="3392996" y="1953158"/>
                </a:lnTo>
                <a:lnTo>
                  <a:pt x="3417685" y="1953158"/>
                </a:lnTo>
                <a:lnTo>
                  <a:pt x="3417685" y="1928470"/>
                </a:lnTo>
                <a:lnTo>
                  <a:pt x="3392996" y="1928470"/>
                </a:lnTo>
                <a:lnTo>
                  <a:pt x="3392996" y="1903781"/>
                </a:lnTo>
                <a:lnTo>
                  <a:pt x="3368307" y="1903781"/>
                </a:lnTo>
                <a:close/>
                <a:moveTo>
                  <a:pt x="3716693" y="1275931"/>
                </a:moveTo>
                <a:lnTo>
                  <a:pt x="3730409" y="1275931"/>
                </a:lnTo>
                <a:lnTo>
                  <a:pt x="3730409" y="1261872"/>
                </a:lnTo>
                <a:lnTo>
                  <a:pt x="3744468" y="1261872"/>
                </a:lnTo>
                <a:lnTo>
                  <a:pt x="3744468" y="1248156"/>
                </a:lnTo>
                <a:lnTo>
                  <a:pt x="3730409" y="1248156"/>
                </a:lnTo>
                <a:lnTo>
                  <a:pt x="3730409" y="1234097"/>
                </a:lnTo>
                <a:lnTo>
                  <a:pt x="3716693" y="1234097"/>
                </a:lnTo>
                <a:lnTo>
                  <a:pt x="3716693" y="1248156"/>
                </a:lnTo>
                <a:lnTo>
                  <a:pt x="3702634" y="1248156"/>
                </a:lnTo>
                <a:lnTo>
                  <a:pt x="3702634" y="1261872"/>
                </a:lnTo>
                <a:lnTo>
                  <a:pt x="3716693" y="1261872"/>
                </a:lnTo>
                <a:lnTo>
                  <a:pt x="3716693" y="1275931"/>
                </a:lnTo>
                <a:close/>
                <a:moveTo>
                  <a:pt x="3784588" y="1688783"/>
                </a:moveTo>
                <a:lnTo>
                  <a:pt x="3799675" y="1688783"/>
                </a:lnTo>
                <a:lnTo>
                  <a:pt x="3799675" y="1674038"/>
                </a:lnTo>
                <a:lnTo>
                  <a:pt x="3814420" y="1674038"/>
                </a:lnTo>
                <a:lnTo>
                  <a:pt x="3814420" y="1658950"/>
                </a:lnTo>
                <a:lnTo>
                  <a:pt x="3799675" y="1658950"/>
                </a:lnTo>
                <a:lnTo>
                  <a:pt x="3799675" y="1644206"/>
                </a:lnTo>
                <a:lnTo>
                  <a:pt x="3784588" y="1644206"/>
                </a:lnTo>
                <a:lnTo>
                  <a:pt x="3784588" y="1658950"/>
                </a:lnTo>
                <a:lnTo>
                  <a:pt x="3769843" y="1658950"/>
                </a:lnTo>
                <a:lnTo>
                  <a:pt x="3769843" y="1674038"/>
                </a:lnTo>
                <a:lnTo>
                  <a:pt x="3784588" y="1674038"/>
                </a:lnTo>
                <a:lnTo>
                  <a:pt x="3784588" y="1688783"/>
                </a:lnTo>
                <a:close/>
                <a:moveTo>
                  <a:pt x="3854539" y="1548194"/>
                </a:moveTo>
                <a:lnTo>
                  <a:pt x="3866884" y="1548194"/>
                </a:lnTo>
                <a:lnTo>
                  <a:pt x="3866884" y="1535506"/>
                </a:lnTo>
                <a:lnTo>
                  <a:pt x="3879571" y="1535506"/>
                </a:lnTo>
                <a:lnTo>
                  <a:pt x="3879571" y="1523162"/>
                </a:lnTo>
                <a:lnTo>
                  <a:pt x="3866884" y="1523162"/>
                </a:lnTo>
                <a:lnTo>
                  <a:pt x="3866884" y="1510475"/>
                </a:lnTo>
                <a:lnTo>
                  <a:pt x="3854539" y="1510475"/>
                </a:lnTo>
                <a:lnTo>
                  <a:pt x="3854539" y="1523162"/>
                </a:lnTo>
                <a:lnTo>
                  <a:pt x="3841852" y="1523162"/>
                </a:lnTo>
                <a:lnTo>
                  <a:pt x="3841852" y="1535506"/>
                </a:lnTo>
                <a:lnTo>
                  <a:pt x="3854539" y="1535506"/>
                </a:lnTo>
                <a:lnTo>
                  <a:pt x="3854539" y="1548194"/>
                </a:lnTo>
                <a:close/>
                <a:moveTo>
                  <a:pt x="2091690" y="3217774"/>
                </a:moveTo>
                <a:lnTo>
                  <a:pt x="2091690" y="3189313"/>
                </a:lnTo>
                <a:lnTo>
                  <a:pt x="2120151" y="3189313"/>
                </a:lnTo>
                <a:lnTo>
                  <a:pt x="2120151" y="3161195"/>
                </a:lnTo>
                <a:lnTo>
                  <a:pt x="2091690" y="3161195"/>
                </a:lnTo>
                <a:lnTo>
                  <a:pt x="2091690" y="3132734"/>
                </a:lnTo>
                <a:lnTo>
                  <a:pt x="2063572" y="3132734"/>
                </a:lnTo>
                <a:lnTo>
                  <a:pt x="2063572" y="3161195"/>
                </a:lnTo>
                <a:lnTo>
                  <a:pt x="2035111" y="3161195"/>
                </a:lnTo>
                <a:lnTo>
                  <a:pt x="2035111" y="3189313"/>
                </a:lnTo>
                <a:lnTo>
                  <a:pt x="2063572" y="3189313"/>
                </a:lnTo>
                <a:lnTo>
                  <a:pt x="2063572" y="3217774"/>
                </a:lnTo>
                <a:lnTo>
                  <a:pt x="2091690" y="3217774"/>
                </a:lnTo>
                <a:close/>
                <a:moveTo>
                  <a:pt x="3645713" y="1693926"/>
                </a:moveTo>
                <a:lnTo>
                  <a:pt x="3664229" y="1693926"/>
                </a:lnTo>
                <a:lnTo>
                  <a:pt x="3664229" y="1675752"/>
                </a:lnTo>
                <a:lnTo>
                  <a:pt x="3682403" y="1675752"/>
                </a:lnTo>
                <a:lnTo>
                  <a:pt x="3682403" y="1657236"/>
                </a:lnTo>
                <a:lnTo>
                  <a:pt x="3664229" y="1657236"/>
                </a:lnTo>
                <a:lnTo>
                  <a:pt x="3664229" y="1639062"/>
                </a:lnTo>
                <a:lnTo>
                  <a:pt x="3645713" y="1639062"/>
                </a:lnTo>
                <a:lnTo>
                  <a:pt x="3645713" y="1657236"/>
                </a:lnTo>
                <a:lnTo>
                  <a:pt x="3627539" y="1657236"/>
                </a:lnTo>
                <a:lnTo>
                  <a:pt x="3627539" y="1675752"/>
                </a:lnTo>
                <a:lnTo>
                  <a:pt x="3645713" y="1675752"/>
                </a:lnTo>
                <a:lnTo>
                  <a:pt x="3645713" y="1693926"/>
                </a:lnTo>
                <a:close/>
                <a:moveTo>
                  <a:pt x="3646742" y="1417206"/>
                </a:moveTo>
                <a:lnTo>
                  <a:pt x="3663201" y="1417206"/>
                </a:lnTo>
                <a:lnTo>
                  <a:pt x="3663201" y="1400404"/>
                </a:lnTo>
                <a:lnTo>
                  <a:pt x="3680003" y="1400404"/>
                </a:lnTo>
                <a:lnTo>
                  <a:pt x="3680003" y="1383944"/>
                </a:lnTo>
                <a:lnTo>
                  <a:pt x="3663201" y="1383944"/>
                </a:lnTo>
                <a:lnTo>
                  <a:pt x="3663201" y="1367142"/>
                </a:lnTo>
                <a:lnTo>
                  <a:pt x="3646742" y="1367142"/>
                </a:lnTo>
                <a:lnTo>
                  <a:pt x="3646742" y="1383944"/>
                </a:lnTo>
                <a:lnTo>
                  <a:pt x="3629939" y="1383944"/>
                </a:lnTo>
                <a:lnTo>
                  <a:pt x="3629939" y="1400404"/>
                </a:lnTo>
                <a:lnTo>
                  <a:pt x="3646742" y="1400404"/>
                </a:lnTo>
                <a:lnTo>
                  <a:pt x="3646742" y="1417206"/>
                </a:lnTo>
                <a:close/>
                <a:moveTo>
                  <a:pt x="3715664" y="1552994"/>
                </a:moveTo>
                <a:lnTo>
                  <a:pt x="3731438" y="1552994"/>
                </a:lnTo>
                <a:lnTo>
                  <a:pt x="3731438" y="1537221"/>
                </a:lnTo>
                <a:lnTo>
                  <a:pt x="3747211" y="1537221"/>
                </a:lnTo>
                <a:lnTo>
                  <a:pt x="3747211" y="1521447"/>
                </a:lnTo>
                <a:lnTo>
                  <a:pt x="3731438" y="1521447"/>
                </a:lnTo>
                <a:lnTo>
                  <a:pt x="3731438" y="1505674"/>
                </a:lnTo>
                <a:lnTo>
                  <a:pt x="3715664" y="1505674"/>
                </a:lnTo>
                <a:lnTo>
                  <a:pt x="3715664" y="1521447"/>
                </a:lnTo>
                <a:lnTo>
                  <a:pt x="3699891" y="1521447"/>
                </a:lnTo>
                <a:lnTo>
                  <a:pt x="3699891" y="1537221"/>
                </a:lnTo>
                <a:lnTo>
                  <a:pt x="3715664" y="1537221"/>
                </a:lnTo>
                <a:lnTo>
                  <a:pt x="3715664" y="1552994"/>
                </a:lnTo>
                <a:close/>
                <a:moveTo>
                  <a:pt x="3647770" y="1139114"/>
                </a:moveTo>
                <a:lnTo>
                  <a:pt x="3662172" y="1139114"/>
                </a:lnTo>
                <a:lnTo>
                  <a:pt x="3662172" y="1125055"/>
                </a:lnTo>
                <a:lnTo>
                  <a:pt x="3676231" y="1125055"/>
                </a:lnTo>
                <a:lnTo>
                  <a:pt x="3676231" y="1110653"/>
                </a:lnTo>
                <a:lnTo>
                  <a:pt x="3662172" y="1110653"/>
                </a:lnTo>
                <a:lnTo>
                  <a:pt x="3662172" y="1096594"/>
                </a:lnTo>
                <a:lnTo>
                  <a:pt x="3647770" y="1096594"/>
                </a:lnTo>
                <a:lnTo>
                  <a:pt x="3647770" y="1110653"/>
                </a:lnTo>
                <a:lnTo>
                  <a:pt x="3633712" y="1110653"/>
                </a:lnTo>
                <a:lnTo>
                  <a:pt x="3633712" y="1125055"/>
                </a:lnTo>
                <a:lnTo>
                  <a:pt x="3647770" y="1125055"/>
                </a:lnTo>
                <a:lnTo>
                  <a:pt x="3647770" y="1139114"/>
                </a:lnTo>
                <a:close/>
                <a:moveTo>
                  <a:pt x="3785273" y="1412405"/>
                </a:moveTo>
                <a:lnTo>
                  <a:pt x="3798989" y="1412405"/>
                </a:lnTo>
                <a:lnTo>
                  <a:pt x="3798989" y="1399032"/>
                </a:lnTo>
                <a:lnTo>
                  <a:pt x="3812362" y="1399032"/>
                </a:lnTo>
                <a:lnTo>
                  <a:pt x="3812362" y="1385316"/>
                </a:lnTo>
                <a:lnTo>
                  <a:pt x="3798989" y="1385316"/>
                </a:lnTo>
                <a:lnTo>
                  <a:pt x="3798989" y="1371943"/>
                </a:lnTo>
                <a:lnTo>
                  <a:pt x="3785273" y="1371943"/>
                </a:lnTo>
                <a:lnTo>
                  <a:pt x="3785273" y="1385316"/>
                </a:lnTo>
                <a:lnTo>
                  <a:pt x="3771900" y="1385316"/>
                </a:lnTo>
                <a:lnTo>
                  <a:pt x="3771900" y="1399032"/>
                </a:lnTo>
                <a:lnTo>
                  <a:pt x="3785273" y="1399032"/>
                </a:lnTo>
                <a:lnTo>
                  <a:pt x="3785273" y="1412405"/>
                </a:lnTo>
                <a:close/>
                <a:moveTo>
                  <a:pt x="2571750" y="3080271"/>
                </a:moveTo>
                <a:lnTo>
                  <a:pt x="2571750" y="3052153"/>
                </a:lnTo>
                <a:lnTo>
                  <a:pt x="2599868" y="3052153"/>
                </a:lnTo>
                <a:lnTo>
                  <a:pt x="2599868" y="3024035"/>
                </a:lnTo>
                <a:lnTo>
                  <a:pt x="2571750" y="3024035"/>
                </a:lnTo>
                <a:lnTo>
                  <a:pt x="2571750" y="2995917"/>
                </a:lnTo>
                <a:lnTo>
                  <a:pt x="2543632" y="2995917"/>
                </a:lnTo>
                <a:lnTo>
                  <a:pt x="2543632" y="3024035"/>
                </a:lnTo>
                <a:lnTo>
                  <a:pt x="2515514" y="3024035"/>
                </a:lnTo>
                <a:lnTo>
                  <a:pt x="2515514" y="3052153"/>
                </a:lnTo>
                <a:lnTo>
                  <a:pt x="2543632" y="3052153"/>
                </a:lnTo>
                <a:lnTo>
                  <a:pt x="2543632" y="3080271"/>
                </a:lnTo>
                <a:lnTo>
                  <a:pt x="2571750" y="3080271"/>
                </a:lnTo>
                <a:close/>
                <a:moveTo>
                  <a:pt x="2502142" y="3214688"/>
                </a:moveTo>
                <a:lnTo>
                  <a:pt x="2502142" y="3188284"/>
                </a:lnTo>
                <a:lnTo>
                  <a:pt x="2528545" y="3188284"/>
                </a:lnTo>
                <a:lnTo>
                  <a:pt x="2528545" y="3162224"/>
                </a:lnTo>
                <a:lnTo>
                  <a:pt x="2502142" y="3162224"/>
                </a:lnTo>
                <a:lnTo>
                  <a:pt x="2502142" y="3135821"/>
                </a:lnTo>
                <a:lnTo>
                  <a:pt x="2476081" y="3135821"/>
                </a:lnTo>
                <a:lnTo>
                  <a:pt x="2476081" y="3162224"/>
                </a:lnTo>
                <a:lnTo>
                  <a:pt x="2449678" y="3162224"/>
                </a:lnTo>
                <a:lnTo>
                  <a:pt x="2449678" y="3188284"/>
                </a:lnTo>
                <a:lnTo>
                  <a:pt x="2476081" y="3188284"/>
                </a:lnTo>
                <a:lnTo>
                  <a:pt x="2476081" y="3214688"/>
                </a:lnTo>
                <a:lnTo>
                  <a:pt x="2502142" y="3214688"/>
                </a:lnTo>
                <a:close/>
                <a:moveTo>
                  <a:pt x="2638958" y="3213316"/>
                </a:moveTo>
                <a:lnTo>
                  <a:pt x="2638958" y="3187941"/>
                </a:lnTo>
                <a:lnTo>
                  <a:pt x="2664333" y="3187941"/>
                </a:lnTo>
                <a:lnTo>
                  <a:pt x="2664333" y="3162567"/>
                </a:lnTo>
                <a:lnTo>
                  <a:pt x="2638958" y="3162567"/>
                </a:lnTo>
                <a:lnTo>
                  <a:pt x="2638958" y="3137192"/>
                </a:lnTo>
                <a:lnTo>
                  <a:pt x="2613584" y="3137192"/>
                </a:lnTo>
                <a:lnTo>
                  <a:pt x="2613584" y="3162567"/>
                </a:lnTo>
                <a:lnTo>
                  <a:pt x="2588209" y="3162567"/>
                </a:lnTo>
                <a:lnTo>
                  <a:pt x="2588209" y="3187941"/>
                </a:lnTo>
                <a:lnTo>
                  <a:pt x="2613584" y="3187941"/>
                </a:lnTo>
                <a:lnTo>
                  <a:pt x="2613584" y="3213316"/>
                </a:lnTo>
                <a:lnTo>
                  <a:pt x="2638958" y="3213316"/>
                </a:lnTo>
                <a:close/>
                <a:moveTo>
                  <a:pt x="2432876" y="3349104"/>
                </a:moveTo>
                <a:lnTo>
                  <a:pt x="2432876" y="3324758"/>
                </a:lnTo>
                <a:lnTo>
                  <a:pt x="2457221" y="3324758"/>
                </a:lnTo>
                <a:lnTo>
                  <a:pt x="2457221" y="3300070"/>
                </a:lnTo>
                <a:lnTo>
                  <a:pt x="2432876" y="3300070"/>
                </a:lnTo>
                <a:lnTo>
                  <a:pt x="2432876" y="3275724"/>
                </a:lnTo>
                <a:lnTo>
                  <a:pt x="2408187" y="3275724"/>
                </a:lnTo>
                <a:lnTo>
                  <a:pt x="2408187" y="3300070"/>
                </a:lnTo>
                <a:lnTo>
                  <a:pt x="2383841" y="3300070"/>
                </a:lnTo>
                <a:lnTo>
                  <a:pt x="2383841" y="3324758"/>
                </a:lnTo>
                <a:lnTo>
                  <a:pt x="2408187" y="3324758"/>
                </a:lnTo>
                <a:lnTo>
                  <a:pt x="2408187" y="3349104"/>
                </a:lnTo>
                <a:lnTo>
                  <a:pt x="2432876" y="3349104"/>
                </a:lnTo>
                <a:close/>
                <a:moveTo>
                  <a:pt x="2708224" y="3078213"/>
                </a:moveTo>
                <a:lnTo>
                  <a:pt x="2708224" y="3051467"/>
                </a:lnTo>
                <a:lnTo>
                  <a:pt x="2734970" y="3051467"/>
                </a:lnTo>
                <a:lnTo>
                  <a:pt x="2734970" y="3024721"/>
                </a:lnTo>
                <a:lnTo>
                  <a:pt x="2708224" y="3024721"/>
                </a:lnTo>
                <a:lnTo>
                  <a:pt x="2708224" y="2997975"/>
                </a:lnTo>
                <a:lnTo>
                  <a:pt x="2681478" y="2997975"/>
                </a:lnTo>
                <a:lnTo>
                  <a:pt x="2681478" y="3024721"/>
                </a:lnTo>
                <a:lnTo>
                  <a:pt x="2654732" y="3024721"/>
                </a:lnTo>
                <a:lnTo>
                  <a:pt x="2654732" y="3051467"/>
                </a:lnTo>
                <a:lnTo>
                  <a:pt x="2681478" y="3051467"/>
                </a:lnTo>
                <a:lnTo>
                  <a:pt x="2681478" y="3078213"/>
                </a:lnTo>
                <a:lnTo>
                  <a:pt x="2708224" y="3078213"/>
                </a:lnTo>
                <a:close/>
                <a:moveTo>
                  <a:pt x="2365667" y="3216402"/>
                </a:moveTo>
                <a:lnTo>
                  <a:pt x="2365667" y="3188970"/>
                </a:lnTo>
                <a:lnTo>
                  <a:pt x="2393099" y="3188970"/>
                </a:lnTo>
                <a:lnTo>
                  <a:pt x="2393099" y="3161538"/>
                </a:lnTo>
                <a:lnTo>
                  <a:pt x="2365667" y="3161538"/>
                </a:lnTo>
                <a:lnTo>
                  <a:pt x="2365667" y="3134106"/>
                </a:lnTo>
                <a:lnTo>
                  <a:pt x="2338235" y="3134106"/>
                </a:lnTo>
                <a:lnTo>
                  <a:pt x="2338235" y="3161538"/>
                </a:lnTo>
                <a:lnTo>
                  <a:pt x="2310803" y="3161538"/>
                </a:lnTo>
                <a:lnTo>
                  <a:pt x="2310803" y="3188970"/>
                </a:lnTo>
                <a:lnTo>
                  <a:pt x="2338235" y="3188970"/>
                </a:lnTo>
                <a:lnTo>
                  <a:pt x="2338235" y="3216402"/>
                </a:lnTo>
                <a:lnTo>
                  <a:pt x="2365667" y="3216402"/>
                </a:lnTo>
                <a:close/>
                <a:moveTo>
                  <a:pt x="2159242" y="3351162"/>
                </a:moveTo>
                <a:lnTo>
                  <a:pt x="2159242" y="3325444"/>
                </a:lnTo>
                <a:lnTo>
                  <a:pt x="2184959" y="3325444"/>
                </a:lnTo>
                <a:lnTo>
                  <a:pt x="2184959" y="3299384"/>
                </a:lnTo>
                <a:lnTo>
                  <a:pt x="2159242" y="3299384"/>
                </a:lnTo>
                <a:lnTo>
                  <a:pt x="2159242" y="3273666"/>
                </a:lnTo>
                <a:lnTo>
                  <a:pt x="2133181" y="3273666"/>
                </a:lnTo>
                <a:lnTo>
                  <a:pt x="2133181" y="3299384"/>
                </a:lnTo>
                <a:lnTo>
                  <a:pt x="2107463" y="3299384"/>
                </a:lnTo>
                <a:lnTo>
                  <a:pt x="2107463" y="3325444"/>
                </a:lnTo>
                <a:lnTo>
                  <a:pt x="2133181" y="3325444"/>
                </a:lnTo>
                <a:lnTo>
                  <a:pt x="2133181" y="3351162"/>
                </a:lnTo>
                <a:lnTo>
                  <a:pt x="2159242" y="3351162"/>
                </a:lnTo>
                <a:close/>
                <a:moveTo>
                  <a:pt x="2228850" y="3217088"/>
                </a:moveTo>
                <a:lnTo>
                  <a:pt x="2228850" y="3189313"/>
                </a:lnTo>
                <a:lnTo>
                  <a:pt x="2256625" y="3189313"/>
                </a:lnTo>
                <a:lnTo>
                  <a:pt x="2256625" y="3161195"/>
                </a:lnTo>
                <a:lnTo>
                  <a:pt x="2228850" y="3161195"/>
                </a:lnTo>
                <a:lnTo>
                  <a:pt x="2228850" y="3133420"/>
                </a:lnTo>
                <a:lnTo>
                  <a:pt x="2200732" y="3133420"/>
                </a:lnTo>
                <a:lnTo>
                  <a:pt x="2200732" y="3161195"/>
                </a:lnTo>
                <a:lnTo>
                  <a:pt x="2172958" y="3161195"/>
                </a:lnTo>
                <a:lnTo>
                  <a:pt x="2172958" y="3189313"/>
                </a:lnTo>
                <a:lnTo>
                  <a:pt x="2200732" y="3189313"/>
                </a:lnTo>
                <a:lnTo>
                  <a:pt x="2200732" y="3217088"/>
                </a:lnTo>
                <a:lnTo>
                  <a:pt x="2228850" y="3217088"/>
                </a:lnTo>
                <a:close/>
                <a:moveTo>
                  <a:pt x="2296058" y="3350476"/>
                </a:moveTo>
                <a:lnTo>
                  <a:pt x="2296058" y="3325101"/>
                </a:lnTo>
                <a:lnTo>
                  <a:pt x="2321433" y="3325101"/>
                </a:lnTo>
                <a:lnTo>
                  <a:pt x="2321433" y="3299727"/>
                </a:lnTo>
                <a:lnTo>
                  <a:pt x="2296058" y="3299727"/>
                </a:lnTo>
                <a:lnTo>
                  <a:pt x="2296058" y="3274352"/>
                </a:lnTo>
                <a:lnTo>
                  <a:pt x="2270684" y="3274352"/>
                </a:lnTo>
                <a:lnTo>
                  <a:pt x="2270684" y="3299727"/>
                </a:lnTo>
                <a:lnTo>
                  <a:pt x="2245309" y="3299727"/>
                </a:lnTo>
                <a:lnTo>
                  <a:pt x="2245309" y="3325101"/>
                </a:lnTo>
                <a:lnTo>
                  <a:pt x="2270684" y="3325101"/>
                </a:lnTo>
                <a:lnTo>
                  <a:pt x="2270684" y="3350476"/>
                </a:lnTo>
                <a:lnTo>
                  <a:pt x="2296058" y="3350476"/>
                </a:lnTo>
                <a:close/>
                <a:moveTo>
                  <a:pt x="2844698" y="3076156"/>
                </a:moveTo>
                <a:lnTo>
                  <a:pt x="2844698" y="3050781"/>
                </a:lnTo>
                <a:lnTo>
                  <a:pt x="2870073" y="3050781"/>
                </a:lnTo>
                <a:lnTo>
                  <a:pt x="2870073" y="3025407"/>
                </a:lnTo>
                <a:lnTo>
                  <a:pt x="2844698" y="3025407"/>
                </a:lnTo>
                <a:lnTo>
                  <a:pt x="2844698" y="3000032"/>
                </a:lnTo>
                <a:lnTo>
                  <a:pt x="2819324" y="3000032"/>
                </a:lnTo>
                <a:lnTo>
                  <a:pt x="2819324" y="3025407"/>
                </a:lnTo>
                <a:lnTo>
                  <a:pt x="2793949" y="3025407"/>
                </a:lnTo>
                <a:lnTo>
                  <a:pt x="2793949" y="3050781"/>
                </a:lnTo>
                <a:lnTo>
                  <a:pt x="2819324" y="3050781"/>
                </a:lnTo>
                <a:lnTo>
                  <a:pt x="2819324" y="3076156"/>
                </a:lnTo>
                <a:lnTo>
                  <a:pt x="2844698" y="3076156"/>
                </a:lnTo>
                <a:close/>
                <a:moveTo>
                  <a:pt x="3256178" y="2527516"/>
                </a:moveTo>
                <a:lnTo>
                  <a:pt x="3256178" y="2502141"/>
                </a:lnTo>
                <a:lnTo>
                  <a:pt x="3281553" y="2502141"/>
                </a:lnTo>
                <a:lnTo>
                  <a:pt x="3281553" y="2476767"/>
                </a:lnTo>
                <a:lnTo>
                  <a:pt x="3256178" y="2476767"/>
                </a:lnTo>
                <a:lnTo>
                  <a:pt x="3256178" y="2451392"/>
                </a:lnTo>
                <a:lnTo>
                  <a:pt x="3230804" y="2451392"/>
                </a:lnTo>
                <a:lnTo>
                  <a:pt x="3230804" y="2476767"/>
                </a:lnTo>
                <a:lnTo>
                  <a:pt x="3205429" y="2476767"/>
                </a:lnTo>
                <a:lnTo>
                  <a:pt x="3205429" y="2502141"/>
                </a:lnTo>
                <a:lnTo>
                  <a:pt x="3230804" y="2502141"/>
                </a:lnTo>
                <a:lnTo>
                  <a:pt x="3230804" y="2527516"/>
                </a:lnTo>
                <a:lnTo>
                  <a:pt x="3256178" y="2527516"/>
                </a:lnTo>
                <a:close/>
                <a:moveTo>
                  <a:pt x="3187598" y="2664676"/>
                </a:moveTo>
                <a:lnTo>
                  <a:pt x="3187598" y="2639301"/>
                </a:lnTo>
                <a:lnTo>
                  <a:pt x="3212973" y="2639301"/>
                </a:lnTo>
                <a:lnTo>
                  <a:pt x="3212973" y="2613927"/>
                </a:lnTo>
                <a:lnTo>
                  <a:pt x="3187598" y="2613927"/>
                </a:lnTo>
                <a:lnTo>
                  <a:pt x="3187598" y="2588552"/>
                </a:lnTo>
                <a:lnTo>
                  <a:pt x="3162224" y="2588552"/>
                </a:lnTo>
                <a:lnTo>
                  <a:pt x="3162224" y="2613927"/>
                </a:lnTo>
                <a:lnTo>
                  <a:pt x="3136849" y="2613927"/>
                </a:lnTo>
                <a:lnTo>
                  <a:pt x="3136849" y="2639301"/>
                </a:lnTo>
                <a:lnTo>
                  <a:pt x="3162224" y="2639301"/>
                </a:lnTo>
                <a:lnTo>
                  <a:pt x="3162224" y="2664676"/>
                </a:lnTo>
                <a:lnTo>
                  <a:pt x="3187598" y="2664676"/>
                </a:lnTo>
                <a:close/>
                <a:moveTo>
                  <a:pt x="3324416" y="2389670"/>
                </a:moveTo>
                <a:lnTo>
                  <a:pt x="3324416" y="2364638"/>
                </a:lnTo>
                <a:lnTo>
                  <a:pt x="3349447" y="2364638"/>
                </a:lnTo>
                <a:lnTo>
                  <a:pt x="3349447" y="2339950"/>
                </a:lnTo>
                <a:lnTo>
                  <a:pt x="3324416" y="2339950"/>
                </a:lnTo>
                <a:lnTo>
                  <a:pt x="3324416" y="2314918"/>
                </a:lnTo>
                <a:lnTo>
                  <a:pt x="3299727" y="2314918"/>
                </a:lnTo>
                <a:lnTo>
                  <a:pt x="3299727" y="2339950"/>
                </a:lnTo>
                <a:lnTo>
                  <a:pt x="3274695" y="2339950"/>
                </a:lnTo>
                <a:lnTo>
                  <a:pt x="3274695" y="2364638"/>
                </a:lnTo>
                <a:lnTo>
                  <a:pt x="3299727" y="2364638"/>
                </a:lnTo>
                <a:lnTo>
                  <a:pt x="3299727" y="2389670"/>
                </a:lnTo>
                <a:lnTo>
                  <a:pt x="3324416" y="2389670"/>
                </a:lnTo>
                <a:close/>
                <a:moveTo>
                  <a:pt x="3118676" y="2801150"/>
                </a:moveTo>
                <a:lnTo>
                  <a:pt x="3118676" y="2776118"/>
                </a:lnTo>
                <a:lnTo>
                  <a:pt x="3143707" y="2776118"/>
                </a:lnTo>
                <a:lnTo>
                  <a:pt x="3143707" y="2751430"/>
                </a:lnTo>
                <a:lnTo>
                  <a:pt x="3118676" y="2751430"/>
                </a:lnTo>
                <a:lnTo>
                  <a:pt x="3118676" y="2726398"/>
                </a:lnTo>
                <a:lnTo>
                  <a:pt x="3093987" y="2726398"/>
                </a:lnTo>
                <a:lnTo>
                  <a:pt x="3093987" y="2751430"/>
                </a:lnTo>
                <a:lnTo>
                  <a:pt x="3068955" y="2751430"/>
                </a:lnTo>
                <a:lnTo>
                  <a:pt x="3068955" y="2776118"/>
                </a:lnTo>
                <a:lnTo>
                  <a:pt x="3093987" y="2776118"/>
                </a:lnTo>
                <a:lnTo>
                  <a:pt x="3093987" y="2801150"/>
                </a:lnTo>
                <a:lnTo>
                  <a:pt x="3118676" y="2801150"/>
                </a:lnTo>
                <a:close/>
                <a:moveTo>
                  <a:pt x="2913622" y="2940368"/>
                </a:moveTo>
                <a:lnTo>
                  <a:pt x="2913622" y="2913964"/>
                </a:lnTo>
                <a:lnTo>
                  <a:pt x="2940025" y="2913964"/>
                </a:lnTo>
                <a:lnTo>
                  <a:pt x="2940025" y="2887904"/>
                </a:lnTo>
                <a:lnTo>
                  <a:pt x="2913622" y="2887904"/>
                </a:lnTo>
                <a:lnTo>
                  <a:pt x="2913622" y="2861501"/>
                </a:lnTo>
                <a:lnTo>
                  <a:pt x="2887561" y="2861501"/>
                </a:lnTo>
                <a:lnTo>
                  <a:pt x="2887561" y="2887904"/>
                </a:lnTo>
                <a:lnTo>
                  <a:pt x="2861158" y="2887904"/>
                </a:lnTo>
                <a:lnTo>
                  <a:pt x="2861158" y="2913964"/>
                </a:lnTo>
                <a:lnTo>
                  <a:pt x="2887561" y="2913964"/>
                </a:lnTo>
                <a:lnTo>
                  <a:pt x="2887561" y="2940368"/>
                </a:lnTo>
                <a:lnTo>
                  <a:pt x="2913622" y="2940368"/>
                </a:lnTo>
                <a:close/>
                <a:moveTo>
                  <a:pt x="3050096" y="2937624"/>
                </a:moveTo>
                <a:lnTo>
                  <a:pt x="3050096" y="2913278"/>
                </a:lnTo>
                <a:lnTo>
                  <a:pt x="3074441" y="2913278"/>
                </a:lnTo>
                <a:lnTo>
                  <a:pt x="3074441" y="2888590"/>
                </a:lnTo>
                <a:lnTo>
                  <a:pt x="3050096" y="2888590"/>
                </a:lnTo>
                <a:lnTo>
                  <a:pt x="3050096" y="2864244"/>
                </a:lnTo>
                <a:lnTo>
                  <a:pt x="3025407" y="2864244"/>
                </a:lnTo>
                <a:lnTo>
                  <a:pt x="3025407" y="2888590"/>
                </a:lnTo>
                <a:lnTo>
                  <a:pt x="3001061" y="2888590"/>
                </a:lnTo>
                <a:lnTo>
                  <a:pt x="3001061" y="2913278"/>
                </a:lnTo>
                <a:lnTo>
                  <a:pt x="3025407" y="2913278"/>
                </a:lnTo>
                <a:lnTo>
                  <a:pt x="3025407" y="2937624"/>
                </a:lnTo>
                <a:lnTo>
                  <a:pt x="3050096" y="2937624"/>
                </a:lnTo>
                <a:close/>
                <a:moveTo>
                  <a:pt x="3392653" y="2251481"/>
                </a:moveTo>
                <a:lnTo>
                  <a:pt x="3392653" y="2227136"/>
                </a:lnTo>
                <a:lnTo>
                  <a:pt x="3416999" y="2227136"/>
                </a:lnTo>
                <a:lnTo>
                  <a:pt x="3416999" y="2203133"/>
                </a:lnTo>
                <a:lnTo>
                  <a:pt x="3392653" y="2203133"/>
                </a:lnTo>
                <a:lnTo>
                  <a:pt x="3392653" y="2178787"/>
                </a:lnTo>
                <a:lnTo>
                  <a:pt x="3368650" y="2178787"/>
                </a:lnTo>
                <a:lnTo>
                  <a:pt x="3368650" y="2203133"/>
                </a:lnTo>
                <a:lnTo>
                  <a:pt x="3344304" y="2203133"/>
                </a:lnTo>
                <a:lnTo>
                  <a:pt x="3344304" y="2227136"/>
                </a:lnTo>
                <a:lnTo>
                  <a:pt x="3368650" y="2227136"/>
                </a:lnTo>
                <a:lnTo>
                  <a:pt x="3368650" y="2251481"/>
                </a:lnTo>
                <a:lnTo>
                  <a:pt x="3392653" y="2251481"/>
                </a:lnTo>
                <a:close/>
                <a:moveTo>
                  <a:pt x="2777490" y="2943111"/>
                </a:moveTo>
                <a:lnTo>
                  <a:pt x="2777490" y="2914993"/>
                </a:lnTo>
                <a:lnTo>
                  <a:pt x="2805608" y="2914993"/>
                </a:lnTo>
                <a:lnTo>
                  <a:pt x="2805608" y="2886875"/>
                </a:lnTo>
                <a:lnTo>
                  <a:pt x="2777490" y="2886875"/>
                </a:lnTo>
                <a:lnTo>
                  <a:pt x="2777490" y="2858757"/>
                </a:lnTo>
                <a:lnTo>
                  <a:pt x="2749372" y="2858757"/>
                </a:lnTo>
                <a:lnTo>
                  <a:pt x="2749372" y="2886875"/>
                </a:lnTo>
                <a:lnTo>
                  <a:pt x="2721254" y="2886875"/>
                </a:lnTo>
                <a:lnTo>
                  <a:pt x="2721254" y="2914993"/>
                </a:lnTo>
                <a:lnTo>
                  <a:pt x="2749372" y="2914993"/>
                </a:lnTo>
                <a:lnTo>
                  <a:pt x="2749372" y="2943111"/>
                </a:lnTo>
                <a:lnTo>
                  <a:pt x="2777490" y="2943111"/>
                </a:lnTo>
                <a:close/>
                <a:moveTo>
                  <a:pt x="2982544" y="2804236"/>
                </a:moveTo>
                <a:lnTo>
                  <a:pt x="2982544" y="2777147"/>
                </a:lnTo>
                <a:lnTo>
                  <a:pt x="3009634" y="2777147"/>
                </a:lnTo>
                <a:lnTo>
                  <a:pt x="3009634" y="2750401"/>
                </a:lnTo>
                <a:lnTo>
                  <a:pt x="2982544" y="2750401"/>
                </a:lnTo>
                <a:lnTo>
                  <a:pt x="2982544" y="2723312"/>
                </a:lnTo>
                <a:lnTo>
                  <a:pt x="2955798" y="2723312"/>
                </a:lnTo>
                <a:lnTo>
                  <a:pt x="2955798" y="2750401"/>
                </a:lnTo>
                <a:lnTo>
                  <a:pt x="2928709" y="2750401"/>
                </a:lnTo>
                <a:lnTo>
                  <a:pt x="2928709" y="2777147"/>
                </a:lnTo>
                <a:lnTo>
                  <a:pt x="2955798" y="2777147"/>
                </a:lnTo>
                <a:lnTo>
                  <a:pt x="2955798" y="2804236"/>
                </a:lnTo>
                <a:lnTo>
                  <a:pt x="2982544" y="2804236"/>
                </a:lnTo>
                <a:close/>
                <a:moveTo>
                  <a:pt x="1584884" y="531152"/>
                </a:moveTo>
                <a:lnTo>
                  <a:pt x="1584884" y="556527"/>
                </a:lnTo>
                <a:lnTo>
                  <a:pt x="1559509" y="556527"/>
                </a:lnTo>
                <a:lnTo>
                  <a:pt x="1559509" y="581901"/>
                </a:lnTo>
                <a:lnTo>
                  <a:pt x="1584884" y="581901"/>
                </a:lnTo>
                <a:lnTo>
                  <a:pt x="1584884" y="607276"/>
                </a:lnTo>
                <a:lnTo>
                  <a:pt x="1610258" y="607276"/>
                </a:lnTo>
                <a:lnTo>
                  <a:pt x="1610258" y="581901"/>
                </a:lnTo>
                <a:lnTo>
                  <a:pt x="1635633" y="581901"/>
                </a:lnTo>
                <a:lnTo>
                  <a:pt x="1635633" y="556527"/>
                </a:lnTo>
                <a:lnTo>
                  <a:pt x="1610258" y="556527"/>
                </a:lnTo>
                <a:lnTo>
                  <a:pt x="1610258" y="531152"/>
                </a:lnTo>
                <a:lnTo>
                  <a:pt x="1584884" y="531152"/>
                </a:lnTo>
                <a:close/>
                <a:moveTo>
                  <a:pt x="1544764" y="2947911"/>
                </a:moveTo>
                <a:lnTo>
                  <a:pt x="1544764" y="2916707"/>
                </a:lnTo>
                <a:lnTo>
                  <a:pt x="1575968" y="2916707"/>
                </a:lnTo>
                <a:lnTo>
                  <a:pt x="1575968" y="2885161"/>
                </a:lnTo>
                <a:lnTo>
                  <a:pt x="1544764" y="2885161"/>
                </a:lnTo>
                <a:lnTo>
                  <a:pt x="1544764" y="2853957"/>
                </a:lnTo>
                <a:lnTo>
                  <a:pt x="1513218" y="2853957"/>
                </a:lnTo>
                <a:lnTo>
                  <a:pt x="1513218" y="2885161"/>
                </a:lnTo>
                <a:lnTo>
                  <a:pt x="1482014" y="2885161"/>
                </a:lnTo>
                <a:lnTo>
                  <a:pt x="1482014" y="2916707"/>
                </a:lnTo>
                <a:lnTo>
                  <a:pt x="1513218" y="2916707"/>
                </a:lnTo>
                <a:lnTo>
                  <a:pt x="1513218" y="2947911"/>
                </a:lnTo>
                <a:lnTo>
                  <a:pt x="1544764" y="2947911"/>
                </a:lnTo>
                <a:close/>
                <a:moveTo>
                  <a:pt x="1339024" y="2811094"/>
                </a:moveTo>
                <a:lnTo>
                  <a:pt x="1339024" y="2779547"/>
                </a:lnTo>
                <a:lnTo>
                  <a:pt x="1370571" y="2779547"/>
                </a:lnTo>
                <a:lnTo>
                  <a:pt x="1370571" y="2748001"/>
                </a:lnTo>
                <a:lnTo>
                  <a:pt x="1339024" y="2748001"/>
                </a:lnTo>
                <a:lnTo>
                  <a:pt x="1339024" y="2716454"/>
                </a:lnTo>
                <a:lnTo>
                  <a:pt x="1307478" y="2716454"/>
                </a:lnTo>
                <a:lnTo>
                  <a:pt x="1307478" y="2748001"/>
                </a:lnTo>
                <a:lnTo>
                  <a:pt x="1275931" y="2748001"/>
                </a:lnTo>
                <a:lnTo>
                  <a:pt x="1275931" y="2779547"/>
                </a:lnTo>
                <a:lnTo>
                  <a:pt x="1307478" y="2779547"/>
                </a:lnTo>
                <a:lnTo>
                  <a:pt x="1307478" y="2811094"/>
                </a:lnTo>
                <a:lnTo>
                  <a:pt x="1339024" y="2811094"/>
                </a:lnTo>
                <a:close/>
                <a:moveTo>
                  <a:pt x="1201179" y="2809380"/>
                </a:moveTo>
                <a:lnTo>
                  <a:pt x="1201179" y="2778862"/>
                </a:lnTo>
                <a:lnTo>
                  <a:pt x="1231697" y="2778862"/>
                </a:lnTo>
                <a:lnTo>
                  <a:pt x="1231697" y="2748686"/>
                </a:lnTo>
                <a:lnTo>
                  <a:pt x="1201179" y="2748686"/>
                </a:lnTo>
                <a:lnTo>
                  <a:pt x="1201179" y="2718168"/>
                </a:lnTo>
                <a:lnTo>
                  <a:pt x="1171003" y="2718168"/>
                </a:lnTo>
                <a:lnTo>
                  <a:pt x="1171003" y="2748686"/>
                </a:lnTo>
                <a:lnTo>
                  <a:pt x="1140485" y="2748686"/>
                </a:lnTo>
                <a:lnTo>
                  <a:pt x="1140485" y="2778862"/>
                </a:lnTo>
                <a:lnTo>
                  <a:pt x="1171003" y="2778862"/>
                </a:lnTo>
                <a:lnTo>
                  <a:pt x="1171003" y="2809380"/>
                </a:lnTo>
                <a:lnTo>
                  <a:pt x="1201179" y="2809380"/>
                </a:lnTo>
                <a:close/>
                <a:moveTo>
                  <a:pt x="1476527" y="2812123"/>
                </a:moveTo>
                <a:lnTo>
                  <a:pt x="1476527" y="2779890"/>
                </a:lnTo>
                <a:lnTo>
                  <a:pt x="1508760" y="2779890"/>
                </a:lnTo>
                <a:lnTo>
                  <a:pt x="1508760" y="2747658"/>
                </a:lnTo>
                <a:lnTo>
                  <a:pt x="1476527" y="2747658"/>
                </a:lnTo>
                <a:lnTo>
                  <a:pt x="1476527" y="2715425"/>
                </a:lnTo>
                <a:lnTo>
                  <a:pt x="1444295" y="2715425"/>
                </a:lnTo>
                <a:lnTo>
                  <a:pt x="1444295" y="2747658"/>
                </a:lnTo>
                <a:lnTo>
                  <a:pt x="1412062" y="2747658"/>
                </a:lnTo>
                <a:lnTo>
                  <a:pt x="1412062" y="2779890"/>
                </a:lnTo>
                <a:lnTo>
                  <a:pt x="1444295" y="2779890"/>
                </a:lnTo>
                <a:lnTo>
                  <a:pt x="1444295" y="2812123"/>
                </a:lnTo>
                <a:lnTo>
                  <a:pt x="1476527" y="2812123"/>
                </a:lnTo>
                <a:close/>
                <a:moveTo>
                  <a:pt x="1406919" y="2946540"/>
                </a:moveTo>
                <a:lnTo>
                  <a:pt x="1406919" y="2916022"/>
                </a:lnTo>
                <a:lnTo>
                  <a:pt x="1437437" y="2916022"/>
                </a:lnTo>
                <a:lnTo>
                  <a:pt x="1437437" y="2885846"/>
                </a:lnTo>
                <a:lnTo>
                  <a:pt x="1406919" y="2885846"/>
                </a:lnTo>
                <a:lnTo>
                  <a:pt x="1406919" y="2855328"/>
                </a:lnTo>
                <a:lnTo>
                  <a:pt x="1376743" y="2855328"/>
                </a:lnTo>
                <a:lnTo>
                  <a:pt x="1376743" y="2885846"/>
                </a:lnTo>
                <a:lnTo>
                  <a:pt x="1346225" y="2885846"/>
                </a:lnTo>
                <a:lnTo>
                  <a:pt x="1346225" y="2916022"/>
                </a:lnTo>
                <a:lnTo>
                  <a:pt x="1376743" y="2916022"/>
                </a:lnTo>
                <a:lnTo>
                  <a:pt x="1376743" y="2946540"/>
                </a:lnTo>
                <a:lnTo>
                  <a:pt x="1406919" y="2946540"/>
                </a:lnTo>
                <a:close/>
                <a:moveTo>
                  <a:pt x="1269416" y="2945168"/>
                </a:moveTo>
                <a:lnTo>
                  <a:pt x="1269416" y="2915679"/>
                </a:lnTo>
                <a:lnTo>
                  <a:pt x="1298905" y="2915679"/>
                </a:lnTo>
                <a:lnTo>
                  <a:pt x="1298905" y="2886189"/>
                </a:lnTo>
                <a:lnTo>
                  <a:pt x="1269416" y="2886189"/>
                </a:lnTo>
                <a:lnTo>
                  <a:pt x="1269416" y="2856700"/>
                </a:lnTo>
                <a:lnTo>
                  <a:pt x="1239926" y="2856700"/>
                </a:lnTo>
                <a:lnTo>
                  <a:pt x="1239926" y="2886189"/>
                </a:lnTo>
                <a:lnTo>
                  <a:pt x="1210437" y="2886189"/>
                </a:lnTo>
                <a:lnTo>
                  <a:pt x="1210437" y="2915679"/>
                </a:lnTo>
                <a:lnTo>
                  <a:pt x="1239926" y="2915679"/>
                </a:lnTo>
                <a:lnTo>
                  <a:pt x="1239926" y="2945168"/>
                </a:lnTo>
                <a:lnTo>
                  <a:pt x="1269416" y="2945168"/>
                </a:lnTo>
                <a:close/>
                <a:moveTo>
                  <a:pt x="926516" y="2534031"/>
                </a:moveTo>
                <a:lnTo>
                  <a:pt x="926516" y="2504199"/>
                </a:lnTo>
                <a:lnTo>
                  <a:pt x="956348" y="2504199"/>
                </a:lnTo>
                <a:lnTo>
                  <a:pt x="956348" y="2474709"/>
                </a:lnTo>
                <a:lnTo>
                  <a:pt x="926516" y="2474709"/>
                </a:lnTo>
                <a:lnTo>
                  <a:pt x="926516" y="2444877"/>
                </a:lnTo>
                <a:lnTo>
                  <a:pt x="897026" y="2444877"/>
                </a:lnTo>
                <a:lnTo>
                  <a:pt x="897026" y="2474709"/>
                </a:lnTo>
                <a:lnTo>
                  <a:pt x="867194" y="2474709"/>
                </a:lnTo>
                <a:lnTo>
                  <a:pt x="867194" y="2504199"/>
                </a:lnTo>
                <a:lnTo>
                  <a:pt x="897026" y="2504199"/>
                </a:lnTo>
                <a:lnTo>
                  <a:pt x="897026" y="2534031"/>
                </a:lnTo>
                <a:lnTo>
                  <a:pt x="926516" y="2534031"/>
                </a:lnTo>
                <a:close/>
                <a:moveTo>
                  <a:pt x="995096" y="2670848"/>
                </a:moveTo>
                <a:lnTo>
                  <a:pt x="995096" y="2641359"/>
                </a:lnTo>
                <a:lnTo>
                  <a:pt x="1024585" y="2641359"/>
                </a:lnTo>
                <a:lnTo>
                  <a:pt x="1024585" y="2611869"/>
                </a:lnTo>
                <a:lnTo>
                  <a:pt x="995096" y="2611869"/>
                </a:lnTo>
                <a:lnTo>
                  <a:pt x="995096" y="2582380"/>
                </a:lnTo>
                <a:lnTo>
                  <a:pt x="965606" y="2582380"/>
                </a:lnTo>
                <a:lnTo>
                  <a:pt x="965606" y="2611869"/>
                </a:lnTo>
                <a:lnTo>
                  <a:pt x="936117" y="2611869"/>
                </a:lnTo>
                <a:lnTo>
                  <a:pt x="936117" y="2641359"/>
                </a:lnTo>
                <a:lnTo>
                  <a:pt x="965606" y="2641359"/>
                </a:lnTo>
                <a:lnTo>
                  <a:pt x="965606" y="2670848"/>
                </a:lnTo>
                <a:lnTo>
                  <a:pt x="995096" y="2670848"/>
                </a:lnTo>
                <a:close/>
                <a:moveTo>
                  <a:pt x="1132942" y="2673248"/>
                </a:moveTo>
                <a:lnTo>
                  <a:pt x="1132942" y="2642045"/>
                </a:lnTo>
                <a:lnTo>
                  <a:pt x="1164145" y="2642045"/>
                </a:lnTo>
                <a:lnTo>
                  <a:pt x="1164145" y="2611184"/>
                </a:lnTo>
                <a:lnTo>
                  <a:pt x="1132942" y="2611184"/>
                </a:lnTo>
                <a:lnTo>
                  <a:pt x="1132942" y="2579980"/>
                </a:lnTo>
                <a:lnTo>
                  <a:pt x="1102081" y="2579980"/>
                </a:lnTo>
                <a:lnTo>
                  <a:pt x="1102081" y="2611184"/>
                </a:lnTo>
                <a:lnTo>
                  <a:pt x="1070877" y="2611184"/>
                </a:lnTo>
                <a:lnTo>
                  <a:pt x="1070877" y="2642045"/>
                </a:lnTo>
                <a:lnTo>
                  <a:pt x="1102081" y="2642045"/>
                </a:lnTo>
                <a:lnTo>
                  <a:pt x="1102081" y="2673248"/>
                </a:lnTo>
                <a:lnTo>
                  <a:pt x="1132942" y="2673248"/>
                </a:lnTo>
                <a:close/>
                <a:moveTo>
                  <a:pt x="1063333" y="2807322"/>
                </a:moveTo>
                <a:lnTo>
                  <a:pt x="1063333" y="2778176"/>
                </a:lnTo>
                <a:lnTo>
                  <a:pt x="1092479" y="2778176"/>
                </a:lnTo>
                <a:lnTo>
                  <a:pt x="1092479" y="2749372"/>
                </a:lnTo>
                <a:lnTo>
                  <a:pt x="1063333" y="2749372"/>
                </a:lnTo>
                <a:lnTo>
                  <a:pt x="1063333" y="2720226"/>
                </a:lnTo>
                <a:lnTo>
                  <a:pt x="1034529" y="2720226"/>
                </a:lnTo>
                <a:lnTo>
                  <a:pt x="1034529" y="2749372"/>
                </a:lnTo>
                <a:lnTo>
                  <a:pt x="1005383" y="2749372"/>
                </a:lnTo>
                <a:lnTo>
                  <a:pt x="1005383" y="2778176"/>
                </a:lnTo>
                <a:lnTo>
                  <a:pt x="1034529" y="2778176"/>
                </a:lnTo>
                <a:lnTo>
                  <a:pt x="1034529" y="2807322"/>
                </a:lnTo>
                <a:lnTo>
                  <a:pt x="1063333" y="2807322"/>
                </a:lnTo>
                <a:close/>
                <a:moveTo>
                  <a:pt x="2161299" y="3083700"/>
                </a:moveTo>
                <a:lnTo>
                  <a:pt x="2161299" y="3053182"/>
                </a:lnTo>
                <a:lnTo>
                  <a:pt x="2191817" y="3053182"/>
                </a:lnTo>
                <a:lnTo>
                  <a:pt x="2191817" y="3023006"/>
                </a:lnTo>
                <a:lnTo>
                  <a:pt x="2161299" y="3023006"/>
                </a:lnTo>
                <a:lnTo>
                  <a:pt x="2161299" y="2992488"/>
                </a:lnTo>
                <a:lnTo>
                  <a:pt x="2131124" y="2992488"/>
                </a:lnTo>
                <a:lnTo>
                  <a:pt x="2131124" y="3023006"/>
                </a:lnTo>
                <a:lnTo>
                  <a:pt x="2100605" y="3023006"/>
                </a:lnTo>
                <a:lnTo>
                  <a:pt x="2100605" y="3053182"/>
                </a:lnTo>
                <a:lnTo>
                  <a:pt x="2131124" y="3053182"/>
                </a:lnTo>
                <a:lnTo>
                  <a:pt x="2131124" y="3083700"/>
                </a:lnTo>
                <a:lnTo>
                  <a:pt x="2161299" y="3083700"/>
                </a:lnTo>
                <a:close/>
                <a:moveTo>
                  <a:pt x="2093747" y="2949283"/>
                </a:moveTo>
                <a:lnTo>
                  <a:pt x="2093747" y="2917050"/>
                </a:lnTo>
                <a:lnTo>
                  <a:pt x="2125980" y="2917050"/>
                </a:lnTo>
                <a:lnTo>
                  <a:pt x="2125980" y="2884818"/>
                </a:lnTo>
                <a:lnTo>
                  <a:pt x="2093747" y="2884818"/>
                </a:lnTo>
                <a:lnTo>
                  <a:pt x="2093747" y="2852585"/>
                </a:lnTo>
                <a:lnTo>
                  <a:pt x="2061515" y="2852585"/>
                </a:lnTo>
                <a:lnTo>
                  <a:pt x="2061515" y="2884818"/>
                </a:lnTo>
                <a:lnTo>
                  <a:pt x="2029282" y="2884818"/>
                </a:lnTo>
                <a:lnTo>
                  <a:pt x="2029282" y="2917050"/>
                </a:lnTo>
                <a:lnTo>
                  <a:pt x="2061515" y="2917050"/>
                </a:lnTo>
                <a:lnTo>
                  <a:pt x="2061515" y="2949283"/>
                </a:lnTo>
                <a:lnTo>
                  <a:pt x="2093747" y="2949283"/>
                </a:lnTo>
                <a:close/>
                <a:moveTo>
                  <a:pt x="2230565" y="2948597"/>
                </a:moveTo>
                <a:lnTo>
                  <a:pt x="2230565" y="2916707"/>
                </a:lnTo>
                <a:lnTo>
                  <a:pt x="2262454" y="2916707"/>
                </a:lnTo>
                <a:lnTo>
                  <a:pt x="2262454" y="2885161"/>
                </a:lnTo>
                <a:lnTo>
                  <a:pt x="2230565" y="2885161"/>
                </a:lnTo>
                <a:lnTo>
                  <a:pt x="2230565" y="2853271"/>
                </a:lnTo>
                <a:lnTo>
                  <a:pt x="2199018" y="2853271"/>
                </a:lnTo>
                <a:lnTo>
                  <a:pt x="2199018" y="2885161"/>
                </a:lnTo>
                <a:lnTo>
                  <a:pt x="2167128" y="2885161"/>
                </a:lnTo>
                <a:lnTo>
                  <a:pt x="2167128" y="2916707"/>
                </a:lnTo>
                <a:lnTo>
                  <a:pt x="2199018" y="2916707"/>
                </a:lnTo>
                <a:lnTo>
                  <a:pt x="2199018" y="2948597"/>
                </a:lnTo>
                <a:lnTo>
                  <a:pt x="2230565" y="2948597"/>
                </a:lnTo>
                <a:close/>
                <a:moveTo>
                  <a:pt x="857936" y="2396871"/>
                </a:moveTo>
                <a:lnTo>
                  <a:pt x="857936" y="2367039"/>
                </a:lnTo>
                <a:lnTo>
                  <a:pt x="887768" y="2367039"/>
                </a:lnTo>
                <a:lnTo>
                  <a:pt x="887768" y="2337549"/>
                </a:lnTo>
                <a:lnTo>
                  <a:pt x="857936" y="2337549"/>
                </a:lnTo>
                <a:lnTo>
                  <a:pt x="857936" y="2307717"/>
                </a:lnTo>
                <a:lnTo>
                  <a:pt x="828446" y="2307717"/>
                </a:lnTo>
                <a:lnTo>
                  <a:pt x="828446" y="2337549"/>
                </a:lnTo>
                <a:lnTo>
                  <a:pt x="798614" y="2337549"/>
                </a:lnTo>
                <a:lnTo>
                  <a:pt x="798614" y="2367039"/>
                </a:lnTo>
                <a:lnTo>
                  <a:pt x="828446" y="2367039"/>
                </a:lnTo>
                <a:lnTo>
                  <a:pt x="828446" y="2396871"/>
                </a:lnTo>
                <a:lnTo>
                  <a:pt x="857936" y="2396871"/>
                </a:lnTo>
                <a:close/>
                <a:moveTo>
                  <a:pt x="1956587" y="2949283"/>
                </a:moveTo>
                <a:lnTo>
                  <a:pt x="1956587" y="2917050"/>
                </a:lnTo>
                <a:lnTo>
                  <a:pt x="1988820" y="2917050"/>
                </a:lnTo>
                <a:lnTo>
                  <a:pt x="1988820" y="2884818"/>
                </a:lnTo>
                <a:lnTo>
                  <a:pt x="1956587" y="2884818"/>
                </a:lnTo>
                <a:lnTo>
                  <a:pt x="1956587" y="2852585"/>
                </a:lnTo>
                <a:lnTo>
                  <a:pt x="1924355" y="2852585"/>
                </a:lnTo>
                <a:lnTo>
                  <a:pt x="1924355" y="2884818"/>
                </a:lnTo>
                <a:lnTo>
                  <a:pt x="1892122" y="2884818"/>
                </a:lnTo>
                <a:lnTo>
                  <a:pt x="1892122" y="2917050"/>
                </a:lnTo>
                <a:lnTo>
                  <a:pt x="1924355" y="2917050"/>
                </a:lnTo>
                <a:lnTo>
                  <a:pt x="1924355" y="2949283"/>
                </a:lnTo>
                <a:lnTo>
                  <a:pt x="1956587" y="2949283"/>
                </a:lnTo>
                <a:close/>
                <a:moveTo>
                  <a:pt x="1681924" y="2948597"/>
                </a:moveTo>
                <a:lnTo>
                  <a:pt x="1681924" y="2916707"/>
                </a:lnTo>
                <a:lnTo>
                  <a:pt x="1713814" y="2916707"/>
                </a:lnTo>
                <a:lnTo>
                  <a:pt x="1713814" y="2885161"/>
                </a:lnTo>
                <a:lnTo>
                  <a:pt x="1681924" y="2885161"/>
                </a:lnTo>
                <a:lnTo>
                  <a:pt x="1681924" y="2853271"/>
                </a:lnTo>
                <a:lnTo>
                  <a:pt x="1650378" y="2853271"/>
                </a:lnTo>
                <a:lnTo>
                  <a:pt x="1650378" y="2885161"/>
                </a:lnTo>
                <a:lnTo>
                  <a:pt x="1618488" y="2885161"/>
                </a:lnTo>
                <a:lnTo>
                  <a:pt x="1618488" y="2916707"/>
                </a:lnTo>
                <a:lnTo>
                  <a:pt x="1650378" y="2916707"/>
                </a:lnTo>
                <a:lnTo>
                  <a:pt x="1650378" y="2948597"/>
                </a:lnTo>
                <a:lnTo>
                  <a:pt x="1681924" y="2948597"/>
                </a:lnTo>
                <a:close/>
                <a:moveTo>
                  <a:pt x="1612659" y="3083014"/>
                </a:moveTo>
                <a:lnTo>
                  <a:pt x="1612659" y="3053182"/>
                </a:lnTo>
                <a:lnTo>
                  <a:pt x="1642491" y="3053182"/>
                </a:lnTo>
                <a:lnTo>
                  <a:pt x="1642491" y="3023006"/>
                </a:lnTo>
                <a:lnTo>
                  <a:pt x="1612659" y="3023006"/>
                </a:lnTo>
                <a:lnTo>
                  <a:pt x="1612659" y="2993174"/>
                </a:lnTo>
                <a:lnTo>
                  <a:pt x="1582483" y="2993174"/>
                </a:lnTo>
                <a:lnTo>
                  <a:pt x="1582483" y="3023006"/>
                </a:lnTo>
                <a:lnTo>
                  <a:pt x="1552651" y="3023006"/>
                </a:lnTo>
                <a:lnTo>
                  <a:pt x="1552651" y="3053182"/>
                </a:lnTo>
                <a:lnTo>
                  <a:pt x="1582483" y="3053182"/>
                </a:lnTo>
                <a:lnTo>
                  <a:pt x="1582483" y="3083014"/>
                </a:lnTo>
                <a:lnTo>
                  <a:pt x="1612659" y="3083014"/>
                </a:lnTo>
                <a:close/>
                <a:moveTo>
                  <a:pt x="1887322" y="3084043"/>
                </a:moveTo>
                <a:lnTo>
                  <a:pt x="1887322" y="3053525"/>
                </a:lnTo>
                <a:lnTo>
                  <a:pt x="1917840" y="3053525"/>
                </a:lnTo>
                <a:lnTo>
                  <a:pt x="1917840" y="3022664"/>
                </a:lnTo>
                <a:lnTo>
                  <a:pt x="1887322" y="3022664"/>
                </a:lnTo>
                <a:lnTo>
                  <a:pt x="1887322" y="2992145"/>
                </a:lnTo>
                <a:lnTo>
                  <a:pt x="1856461" y="2992145"/>
                </a:lnTo>
                <a:lnTo>
                  <a:pt x="1856461" y="3022664"/>
                </a:lnTo>
                <a:lnTo>
                  <a:pt x="1825942" y="3022664"/>
                </a:lnTo>
                <a:lnTo>
                  <a:pt x="1825942" y="3053525"/>
                </a:lnTo>
                <a:lnTo>
                  <a:pt x="1856461" y="3053525"/>
                </a:lnTo>
                <a:lnTo>
                  <a:pt x="1856461" y="3084043"/>
                </a:lnTo>
                <a:lnTo>
                  <a:pt x="1887322" y="3084043"/>
                </a:lnTo>
                <a:close/>
                <a:moveTo>
                  <a:pt x="1749819" y="3083700"/>
                </a:moveTo>
                <a:lnTo>
                  <a:pt x="1749819" y="3053182"/>
                </a:lnTo>
                <a:lnTo>
                  <a:pt x="1780337" y="3053182"/>
                </a:lnTo>
                <a:lnTo>
                  <a:pt x="1780337" y="3023006"/>
                </a:lnTo>
                <a:lnTo>
                  <a:pt x="1749819" y="3023006"/>
                </a:lnTo>
                <a:lnTo>
                  <a:pt x="1749819" y="2992488"/>
                </a:lnTo>
                <a:lnTo>
                  <a:pt x="1719643" y="2992488"/>
                </a:lnTo>
                <a:lnTo>
                  <a:pt x="1719643" y="3023006"/>
                </a:lnTo>
                <a:lnTo>
                  <a:pt x="1689125" y="3023006"/>
                </a:lnTo>
                <a:lnTo>
                  <a:pt x="1689125" y="3053182"/>
                </a:lnTo>
                <a:lnTo>
                  <a:pt x="1719643" y="3053182"/>
                </a:lnTo>
                <a:lnTo>
                  <a:pt x="1719643" y="3083700"/>
                </a:lnTo>
                <a:lnTo>
                  <a:pt x="1749819" y="3083700"/>
                </a:lnTo>
                <a:close/>
                <a:moveTo>
                  <a:pt x="1819427" y="2949283"/>
                </a:moveTo>
                <a:lnTo>
                  <a:pt x="1819427" y="2917050"/>
                </a:lnTo>
                <a:lnTo>
                  <a:pt x="1851660" y="2917050"/>
                </a:lnTo>
                <a:lnTo>
                  <a:pt x="1851660" y="2884818"/>
                </a:lnTo>
                <a:lnTo>
                  <a:pt x="1819427" y="2884818"/>
                </a:lnTo>
                <a:lnTo>
                  <a:pt x="1819427" y="2852585"/>
                </a:lnTo>
                <a:lnTo>
                  <a:pt x="1787195" y="2852585"/>
                </a:lnTo>
                <a:lnTo>
                  <a:pt x="1787195" y="2884818"/>
                </a:lnTo>
                <a:lnTo>
                  <a:pt x="1754962" y="2884818"/>
                </a:lnTo>
                <a:lnTo>
                  <a:pt x="1754962" y="2917050"/>
                </a:lnTo>
                <a:lnTo>
                  <a:pt x="1787195" y="2917050"/>
                </a:lnTo>
                <a:lnTo>
                  <a:pt x="1787195" y="2949283"/>
                </a:lnTo>
                <a:lnTo>
                  <a:pt x="1819427" y="2949283"/>
                </a:lnTo>
                <a:close/>
                <a:moveTo>
                  <a:pt x="2024482" y="3084043"/>
                </a:moveTo>
                <a:lnTo>
                  <a:pt x="2024482" y="3053525"/>
                </a:lnTo>
                <a:lnTo>
                  <a:pt x="2055000" y="3053525"/>
                </a:lnTo>
                <a:lnTo>
                  <a:pt x="2055000" y="3022664"/>
                </a:lnTo>
                <a:lnTo>
                  <a:pt x="2024482" y="3022664"/>
                </a:lnTo>
                <a:lnTo>
                  <a:pt x="2024482" y="2992145"/>
                </a:lnTo>
                <a:lnTo>
                  <a:pt x="1993621" y="2992145"/>
                </a:lnTo>
                <a:lnTo>
                  <a:pt x="1993621" y="3022664"/>
                </a:lnTo>
                <a:lnTo>
                  <a:pt x="1963102" y="3022664"/>
                </a:lnTo>
                <a:lnTo>
                  <a:pt x="1963102" y="3053525"/>
                </a:lnTo>
                <a:lnTo>
                  <a:pt x="1993621" y="3053525"/>
                </a:lnTo>
                <a:lnTo>
                  <a:pt x="1993621" y="3084043"/>
                </a:lnTo>
                <a:lnTo>
                  <a:pt x="2024482" y="3084043"/>
                </a:lnTo>
                <a:close/>
                <a:moveTo>
                  <a:pt x="1171003" y="1072248"/>
                </a:moveTo>
                <a:lnTo>
                  <a:pt x="1171003" y="1102766"/>
                </a:lnTo>
                <a:lnTo>
                  <a:pt x="1140485" y="1102766"/>
                </a:lnTo>
                <a:lnTo>
                  <a:pt x="1140485" y="1132942"/>
                </a:lnTo>
                <a:lnTo>
                  <a:pt x="1171003" y="1132942"/>
                </a:lnTo>
                <a:lnTo>
                  <a:pt x="1171003" y="1163460"/>
                </a:lnTo>
                <a:lnTo>
                  <a:pt x="1201179" y="1163460"/>
                </a:lnTo>
                <a:lnTo>
                  <a:pt x="1201179" y="1132942"/>
                </a:lnTo>
                <a:lnTo>
                  <a:pt x="1231697" y="1132942"/>
                </a:lnTo>
                <a:lnTo>
                  <a:pt x="1231697" y="1102766"/>
                </a:lnTo>
                <a:lnTo>
                  <a:pt x="1201179" y="1102766"/>
                </a:lnTo>
                <a:lnTo>
                  <a:pt x="1201179" y="1072248"/>
                </a:lnTo>
                <a:lnTo>
                  <a:pt x="1171003" y="1072248"/>
                </a:lnTo>
                <a:close/>
                <a:moveTo>
                  <a:pt x="965606" y="1210780"/>
                </a:moveTo>
                <a:lnTo>
                  <a:pt x="965606" y="1240269"/>
                </a:lnTo>
                <a:lnTo>
                  <a:pt x="936117" y="1240269"/>
                </a:lnTo>
                <a:lnTo>
                  <a:pt x="936117" y="1269759"/>
                </a:lnTo>
                <a:lnTo>
                  <a:pt x="965606" y="1269759"/>
                </a:lnTo>
                <a:lnTo>
                  <a:pt x="965606" y="1299248"/>
                </a:lnTo>
                <a:lnTo>
                  <a:pt x="995096" y="1299248"/>
                </a:lnTo>
                <a:lnTo>
                  <a:pt x="995096" y="1269759"/>
                </a:lnTo>
                <a:lnTo>
                  <a:pt x="1024585" y="1269759"/>
                </a:lnTo>
                <a:lnTo>
                  <a:pt x="1024585" y="1240269"/>
                </a:lnTo>
                <a:lnTo>
                  <a:pt x="995096" y="1240269"/>
                </a:lnTo>
                <a:lnTo>
                  <a:pt x="995096" y="1210780"/>
                </a:lnTo>
                <a:lnTo>
                  <a:pt x="965606" y="1210780"/>
                </a:lnTo>
                <a:close/>
                <a:moveTo>
                  <a:pt x="1034529" y="1074306"/>
                </a:moveTo>
                <a:lnTo>
                  <a:pt x="1034529" y="1103452"/>
                </a:lnTo>
                <a:lnTo>
                  <a:pt x="1005383" y="1103452"/>
                </a:lnTo>
                <a:lnTo>
                  <a:pt x="1005383" y="1132256"/>
                </a:lnTo>
                <a:lnTo>
                  <a:pt x="1034529" y="1132256"/>
                </a:lnTo>
                <a:lnTo>
                  <a:pt x="1034529" y="1161402"/>
                </a:lnTo>
                <a:lnTo>
                  <a:pt x="1063333" y="1161402"/>
                </a:lnTo>
                <a:lnTo>
                  <a:pt x="1063333" y="1132256"/>
                </a:lnTo>
                <a:lnTo>
                  <a:pt x="1092479" y="1132256"/>
                </a:lnTo>
                <a:lnTo>
                  <a:pt x="1092479" y="1103452"/>
                </a:lnTo>
                <a:lnTo>
                  <a:pt x="1063333" y="1103452"/>
                </a:lnTo>
                <a:lnTo>
                  <a:pt x="1063333" y="1074306"/>
                </a:lnTo>
                <a:lnTo>
                  <a:pt x="1034529" y="1074306"/>
                </a:lnTo>
                <a:close/>
                <a:moveTo>
                  <a:pt x="1307478" y="1070534"/>
                </a:moveTo>
                <a:lnTo>
                  <a:pt x="1307478" y="1102081"/>
                </a:lnTo>
                <a:lnTo>
                  <a:pt x="1275931" y="1102081"/>
                </a:lnTo>
                <a:lnTo>
                  <a:pt x="1275931" y="1133627"/>
                </a:lnTo>
                <a:lnTo>
                  <a:pt x="1307478" y="1133627"/>
                </a:lnTo>
                <a:lnTo>
                  <a:pt x="1307478" y="1165174"/>
                </a:lnTo>
                <a:lnTo>
                  <a:pt x="1339024" y="1165174"/>
                </a:lnTo>
                <a:lnTo>
                  <a:pt x="1339024" y="1133627"/>
                </a:lnTo>
                <a:lnTo>
                  <a:pt x="1370571" y="1133627"/>
                </a:lnTo>
                <a:lnTo>
                  <a:pt x="1370571" y="1102081"/>
                </a:lnTo>
                <a:lnTo>
                  <a:pt x="1339024" y="1102081"/>
                </a:lnTo>
                <a:lnTo>
                  <a:pt x="1339024" y="1070534"/>
                </a:lnTo>
                <a:lnTo>
                  <a:pt x="1307478" y="1070534"/>
                </a:lnTo>
                <a:close/>
                <a:moveTo>
                  <a:pt x="1102081" y="1208380"/>
                </a:moveTo>
                <a:lnTo>
                  <a:pt x="1102081" y="1239584"/>
                </a:lnTo>
                <a:lnTo>
                  <a:pt x="1070877" y="1239584"/>
                </a:lnTo>
                <a:lnTo>
                  <a:pt x="1070877" y="1270445"/>
                </a:lnTo>
                <a:lnTo>
                  <a:pt x="1102081" y="1270445"/>
                </a:lnTo>
                <a:lnTo>
                  <a:pt x="1102081" y="1301648"/>
                </a:lnTo>
                <a:lnTo>
                  <a:pt x="1132942" y="1301648"/>
                </a:lnTo>
                <a:lnTo>
                  <a:pt x="1132942" y="1270445"/>
                </a:lnTo>
                <a:lnTo>
                  <a:pt x="1164145" y="1270445"/>
                </a:lnTo>
                <a:lnTo>
                  <a:pt x="1164145" y="1239584"/>
                </a:lnTo>
                <a:lnTo>
                  <a:pt x="1132942" y="1239584"/>
                </a:lnTo>
                <a:lnTo>
                  <a:pt x="1132942" y="1208380"/>
                </a:lnTo>
                <a:lnTo>
                  <a:pt x="1102081" y="1208380"/>
                </a:lnTo>
                <a:close/>
                <a:moveTo>
                  <a:pt x="1239926" y="936460"/>
                </a:moveTo>
                <a:lnTo>
                  <a:pt x="1239926" y="965949"/>
                </a:lnTo>
                <a:lnTo>
                  <a:pt x="1210437" y="965949"/>
                </a:lnTo>
                <a:lnTo>
                  <a:pt x="1210437" y="995439"/>
                </a:lnTo>
                <a:lnTo>
                  <a:pt x="1239926" y="995439"/>
                </a:lnTo>
                <a:lnTo>
                  <a:pt x="1239926" y="1024928"/>
                </a:lnTo>
                <a:lnTo>
                  <a:pt x="1269416" y="1024928"/>
                </a:lnTo>
                <a:lnTo>
                  <a:pt x="1269416" y="995439"/>
                </a:lnTo>
                <a:lnTo>
                  <a:pt x="1298905" y="995439"/>
                </a:lnTo>
                <a:lnTo>
                  <a:pt x="1298905" y="965949"/>
                </a:lnTo>
                <a:lnTo>
                  <a:pt x="1269416" y="965949"/>
                </a:lnTo>
                <a:lnTo>
                  <a:pt x="1269416" y="936460"/>
                </a:lnTo>
                <a:lnTo>
                  <a:pt x="1239926" y="936460"/>
                </a:lnTo>
                <a:close/>
                <a:moveTo>
                  <a:pt x="1376743" y="935088"/>
                </a:moveTo>
                <a:lnTo>
                  <a:pt x="1376743" y="965606"/>
                </a:lnTo>
                <a:lnTo>
                  <a:pt x="1346225" y="965606"/>
                </a:lnTo>
                <a:lnTo>
                  <a:pt x="1346225" y="995782"/>
                </a:lnTo>
                <a:lnTo>
                  <a:pt x="1376743" y="995782"/>
                </a:lnTo>
                <a:lnTo>
                  <a:pt x="1376743" y="1026300"/>
                </a:lnTo>
                <a:lnTo>
                  <a:pt x="1406919" y="1026300"/>
                </a:lnTo>
                <a:lnTo>
                  <a:pt x="1406919" y="995782"/>
                </a:lnTo>
                <a:lnTo>
                  <a:pt x="1437437" y="995782"/>
                </a:lnTo>
                <a:lnTo>
                  <a:pt x="1437437" y="965606"/>
                </a:lnTo>
                <a:lnTo>
                  <a:pt x="1406919" y="965606"/>
                </a:lnTo>
                <a:lnTo>
                  <a:pt x="1406919" y="935088"/>
                </a:lnTo>
                <a:lnTo>
                  <a:pt x="1376743" y="935088"/>
                </a:lnTo>
                <a:close/>
                <a:moveTo>
                  <a:pt x="1513218" y="933717"/>
                </a:moveTo>
                <a:lnTo>
                  <a:pt x="1513218" y="964921"/>
                </a:lnTo>
                <a:lnTo>
                  <a:pt x="1482014" y="964921"/>
                </a:lnTo>
                <a:lnTo>
                  <a:pt x="1482014" y="996467"/>
                </a:lnTo>
                <a:lnTo>
                  <a:pt x="1513218" y="996467"/>
                </a:lnTo>
                <a:lnTo>
                  <a:pt x="1513218" y="1027671"/>
                </a:lnTo>
                <a:lnTo>
                  <a:pt x="1544764" y="1027671"/>
                </a:lnTo>
                <a:lnTo>
                  <a:pt x="1544764" y="996467"/>
                </a:lnTo>
                <a:lnTo>
                  <a:pt x="1575968" y="996467"/>
                </a:lnTo>
                <a:lnTo>
                  <a:pt x="1575968" y="964921"/>
                </a:lnTo>
                <a:lnTo>
                  <a:pt x="1544764" y="964921"/>
                </a:lnTo>
                <a:lnTo>
                  <a:pt x="1544764" y="933717"/>
                </a:lnTo>
                <a:lnTo>
                  <a:pt x="1513218" y="933717"/>
                </a:lnTo>
                <a:close/>
                <a:moveTo>
                  <a:pt x="1582483" y="798614"/>
                </a:moveTo>
                <a:lnTo>
                  <a:pt x="1582483" y="828446"/>
                </a:lnTo>
                <a:lnTo>
                  <a:pt x="1552651" y="828446"/>
                </a:lnTo>
                <a:lnTo>
                  <a:pt x="1552651" y="858622"/>
                </a:lnTo>
                <a:lnTo>
                  <a:pt x="1582483" y="858622"/>
                </a:lnTo>
                <a:lnTo>
                  <a:pt x="1582483" y="888454"/>
                </a:lnTo>
                <a:lnTo>
                  <a:pt x="1612659" y="888454"/>
                </a:lnTo>
                <a:lnTo>
                  <a:pt x="1612659" y="858622"/>
                </a:lnTo>
                <a:lnTo>
                  <a:pt x="1642491" y="858622"/>
                </a:lnTo>
                <a:lnTo>
                  <a:pt x="1642491" y="828446"/>
                </a:lnTo>
                <a:lnTo>
                  <a:pt x="1612659" y="828446"/>
                </a:lnTo>
                <a:lnTo>
                  <a:pt x="1612659" y="798614"/>
                </a:lnTo>
                <a:lnTo>
                  <a:pt x="1582483" y="798614"/>
                </a:lnTo>
                <a:close/>
                <a:moveTo>
                  <a:pt x="1445666" y="799643"/>
                </a:moveTo>
                <a:lnTo>
                  <a:pt x="1445666" y="828789"/>
                </a:lnTo>
                <a:lnTo>
                  <a:pt x="1416520" y="828789"/>
                </a:lnTo>
                <a:lnTo>
                  <a:pt x="1416520" y="858279"/>
                </a:lnTo>
                <a:lnTo>
                  <a:pt x="1445666" y="858279"/>
                </a:lnTo>
                <a:lnTo>
                  <a:pt x="1445666" y="887425"/>
                </a:lnTo>
                <a:lnTo>
                  <a:pt x="1475156" y="887425"/>
                </a:lnTo>
                <a:lnTo>
                  <a:pt x="1475156" y="858279"/>
                </a:lnTo>
                <a:lnTo>
                  <a:pt x="1504302" y="858279"/>
                </a:lnTo>
                <a:lnTo>
                  <a:pt x="1504302" y="828789"/>
                </a:lnTo>
                <a:lnTo>
                  <a:pt x="1475156" y="828789"/>
                </a:lnTo>
                <a:lnTo>
                  <a:pt x="1475156" y="799643"/>
                </a:lnTo>
                <a:lnTo>
                  <a:pt x="1445666" y="799643"/>
                </a:lnTo>
                <a:close/>
                <a:moveTo>
                  <a:pt x="555841" y="1764563"/>
                </a:moveTo>
                <a:lnTo>
                  <a:pt x="555841" y="1790624"/>
                </a:lnTo>
                <a:lnTo>
                  <a:pt x="529780" y="1790624"/>
                </a:lnTo>
                <a:lnTo>
                  <a:pt x="529780" y="1816684"/>
                </a:lnTo>
                <a:lnTo>
                  <a:pt x="555841" y="1816684"/>
                </a:lnTo>
                <a:lnTo>
                  <a:pt x="555841" y="1842745"/>
                </a:lnTo>
                <a:lnTo>
                  <a:pt x="581901" y="1842745"/>
                </a:lnTo>
                <a:lnTo>
                  <a:pt x="581901" y="1816684"/>
                </a:lnTo>
                <a:lnTo>
                  <a:pt x="607962" y="1816684"/>
                </a:lnTo>
                <a:lnTo>
                  <a:pt x="607962" y="1790624"/>
                </a:lnTo>
                <a:lnTo>
                  <a:pt x="581901" y="1790624"/>
                </a:lnTo>
                <a:lnTo>
                  <a:pt x="581901" y="1764563"/>
                </a:lnTo>
                <a:lnTo>
                  <a:pt x="555841" y="1764563"/>
                </a:lnTo>
                <a:close/>
                <a:moveTo>
                  <a:pt x="650824" y="2255596"/>
                </a:moveTo>
                <a:lnTo>
                  <a:pt x="650824" y="2228507"/>
                </a:lnTo>
                <a:lnTo>
                  <a:pt x="677913" y="2228507"/>
                </a:lnTo>
                <a:lnTo>
                  <a:pt x="677913" y="2201761"/>
                </a:lnTo>
                <a:lnTo>
                  <a:pt x="650824" y="2201761"/>
                </a:lnTo>
                <a:lnTo>
                  <a:pt x="650824" y="2174672"/>
                </a:lnTo>
                <a:lnTo>
                  <a:pt x="624078" y="2174672"/>
                </a:lnTo>
                <a:lnTo>
                  <a:pt x="624078" y="2201761"/>
                </a:lnTo>
                <a:lnTo>
                  <a:pt x="596989" y="2201761"/>
                </a:lnTo>
                <a:lnTo>
                  <a:pt x="596989" y="2228507"/>
                </a:lnTo>
                <a:lnTo>
                  <a:pt x="624078" y="2228507"/>
                </a:lnTo>
                <a:lnTo>
                  <a:pt x="624078" y="2255596"/>
                </a:lnTo>
                <a:lnTo>
                  <a:pt x="650824" y="2255596"/>
                </a:lnTo>
                <a:close/>
                <a:moveTo>
                  <a:pt x="2573807" y="1989163"/>
                </a:moveTo>
                <a:lnTo>
                  <a:pt x="2573807" y="1956930"/>
                </a:lnTo>
                <a:lnTo>
                  <a:pt x="2606040" y="1956930"/>
                </a:lnTo>
                <a:lnTo>
                  <a:pt x="2606040" y="1924698"/>
                </a:lnTo>
                <a:lnTo>
                  <a:pt x="2573807" y="1924698"/>
                </a:lnTo>
                <a:lnTo>
                  <a:pt x="2573807" y="1892465"/>
                </a:lnTo>
                <a:lnTo>
                  <a:pt x="2541575" y="1892465"/>
                </a:lnTo>
                <a:lnTo>
                  <a:pt x="2541575" y="1924698"/>
                </a:lnTo>
                <a:lnTo>
                  <a:pt x="2509342" y="1924698"/>
                </a:lnTo>
                <a:lnTo>
                  <a:pt x="2509342" y="1956930"/>
                </a:lnTo>
                <a:lnTo>
                  <a:pt x="2541575" y="1956930"/>
                </a:lnTo>
                <a:lnTo>
                  <a:pt x="2541575" y="1989163"/>
                </a:lnTo>
                <a:lnTo>
                  <a:pt x="2573807" y="1989163"/>
                </a:lnTo>
                <a:close/>
                <a:moveTo>
                  <a:pt x="788327" y="2530945"/>
                </a:moveTo>
                <a:lnTo>
                  <a:pt x="788327" y="2503170"/>
                </a:lnTo>
                <a:lnTo>
                  <a:pt x="816102" y="2503170"/>
                </a:lnTo>
                <a:lnTo>
                  <a:pt x="816102" y="2475738"/>
                </a:lnTo>
                <a:lnTo>
                  <a:pt x="788327" y="2475738"/>
                </a:lnTo>
                <a:lnTo>
                  <a:pt x="788327" y="2447963"/>
                </a:lnTo>
                <a:lnTo>
                  <a:pt x="760895" y="2447963"/>
                </a:lnTo>
                <a:lnTo>
                  <a:pt x="760895" y="2475738"/>
                </a:lnTo>
                <a:lnTo>
                  <a:pt x="733120" y="2475738"/>
                </a:lnTo>
                <a:lnTo>
                  <a:pt x="733120" y="2503170"/>
                </a:lnTo>
                <a:lnTo>
                  <a:pt x="760895" y="2503170"/>
                </a:lnTo>
                <a:lnTo>
                  <a:pt x="760895" y="2530945"/>
                </a:lnTo>
                <a:lnTo>
                  <a:pt x="788327" y="2530945"/>
                </a:lnTo>
                <a:close/>
                <a:moveTo>
                  <a:pt x="719747" y="2393442"/>
                </a:moveTo>
                <a:lnTo>
                  <a:pt x="719747" y="2366010"/>
                </a:lnTo>
                <a:lnTo>
                  <a:pt x="747179" y="2366010"/>
                </a:lnTo>
                <a:lnTo>
                  <a:pt x="747179" y="2338578"/>
                </a:lnTo>
                <a:lnTo>
                  <a:pt x="719747" y="2338578"/>
                </a:lnTo>
                <a:lnTo>
                  <a:pt x="719747" y="2311146"/>
                </a:lnTo>
                <a:lnTo>
                  <a:pt x="692315" y="2311146"/>
                </a:lnTo>
                <a:lnTo>
                  <a:pt x="692315" y="2338578"/>
                </a:lnTo>
                <a:lnTo>
                  <a:pt x="664883" y="2338578"/>
                </a:lnTo>
                <a:lnTo>
                  <a:pt x="664883" y="2366010"/>
                </a:lnTo>
                <a:lnTo>
                  <a:pt x="692315" y="2366010"/>
                </a:lnTo>
                <a:lnTo>
                  <a:pt x="692315" y="2393442"/>
                </a:lnTo>
                <a:lnTo>
                  <a:pt x="719747" y="2393442"/>
                </a:lnTo>
                <a:close/>
                <a:moveTo>
                  <a:pt x="581901" y="2117065"/>
                </a:moveTo>
                <a:lnTo>
                  <a:pt x="581901" y="2091004"/>
                </a:lnTo>
                <a:lnTo>
                  <a:pt x="607962" y="2091004"/>
                </a:lnTo>
                <a:lnTo>
                  <a:pt x="607962" y="2064944"/>
                </a:lnTo>
                <a:lnTo>
                  <a:pt x="581901" y="2064944"/>
                </a:lnTo>
                <a:lnTo>
                  <a:pt x="581901" y="2038883"/>
                </a:lnTo>
                <a:lnTo>
                  <a:pt x="555841" y="2038883"/>
                </a:lnTo>
                <a:lnTo>
                  <a:pt x="555841" y="2064944"/>
                </a:lnTo>
                <a:lnTo>
                  <a:pt x="529780" y="2064944"/>
                </a:lnTo>
                <a:lnTo>
                  <a:pt x="529780" y="2091004"/>
                </a:lnTo>
                <a:lnTo>
                  <a:pt x="555841" y="2091004"/>
                </a:lnTo>
                <a:lnTo>
                  <a:pt x="555841" y="2117065"/>
                </a:lnTo>
                <a:lnTo>
                  <a:pt x="581901" y="2117065"/>
                </a:lnTo>
                <a:close/>
                <a:moveTo>
                  <a:pt x="829475" y="1213866"/>
                </a:moveTo>
                <a:lnTo>
                  <a:pt x="829475" y="1241298"/>
                </a:lnTo>
                <a:lnTo>
                  <a:pt x="802043" y="1241298"/>
                </a:lnTo>
                <a:lnTo>
                  <a:pt x="802043" y="1268730"/>
                </a:lnTo>
                <a:lnTo>
                  <a:pt x="829475" y="1268730"/>
                </a:lnTo>
                <a:lnTo>
                  <a:pt x="829475" y="1296162"/>
                </a:lnTo>
                <a:lnTo>
                  <a:pt x="856907" y="1296162"/>
                </a:lnTo>
                <a:lnTo>
                  <a:pt x="856907" y="1268730"/>
                </a:lnTo>
                <a:lnTo>
                  <a:pt x="884339" y="1268730"/>
                </a:lnTo>
                <a:lnTo>
                  <a:pt x="884339" y="1241298"/>
                </a:lnTo>
                <a:lnTo>
                  <a:pt x="856907" y="1241298"/>
                </a:lnTo>
                <a:lnTo>
                  <a:pt x="856907" y="1213866"/>
                </a:lnTo>
                <a:lnTo>
                  <a:pt x="829475" y="1213866"/>
                </a:lnTo>
                <a:close/>
                <a:moveTo>
                  <a:pt x="624078" y="1626375"/>
                </a:moveTo>
                <a:lnTo>
                  <a:pt x="624078" y="1653121"/>
                </a:lnTo>
                <a:lnTo>
                  <a:pt x="597332" y="1653121"/>
                </a:lnTo>
                <a:lnTo>
                  <a:pt x="597332" y="1679867"/>
                </a:lnTo>
                <a:lnTo>
                  <a:pt x="624078" y="1679867"/>
                </a:lnTo>
                <a:lnTo>
                  <a:pt x="624078" y="1706613"/>
                </a:lnTo>
                <a:lnTo>
                  <a:pt x="650824" y="1706613"/>
                </a:lnTo>
                <a:lnTo>
                  <a:pt x="650824" y="1679867"/>
                </a:lnTo>
                <a:lnTo>
                  <a:pt x="677570" y="1679867"/>
                </a:lnTo>
                <a:lnTo>
                  <a:pt x="677570" y="1653121"/>
                </a:lnTo>
                <a:lnTo>
                  <a:pt x="650824" y="1653121"/>
                </a:lnTo>
                <a:lnTo>
                  <a:pt x="650824" y="1626375"/>
                </a:lnTo>
                <a:lnTo>
                  <a:pt x="624078" y="1626375"/>
                </a:lnTo>
                <a:close/>
                <a:moveTo>
                  <a:pt x="760895" y="1350683"/>
                </a:moveTo>
                <a:lnTo>
                  <a:pt x="760895" y="1378458"/>
                </a:lnTo>
                <a:lnTo>
                  <a:pt x="733120" y="1378458"/>
                </a:lnTo>
                <a:lnTo>
                  <a:pt x="733120" y="1405890"/>
                </a:lnTo>
                <a:lnTo>
                  <a:pt x="760895" y="1405890"/>
                </a:lnTo>
                <a:lnTo>
                  <a:pt x="760895" y="1433665"/>
                </a:lnTo>
                <a:lnTo>
                  <a:pt x="788327" y="1433665"/>
                </a:lnTo>
                <a:lnTo>
                  <a:pt x="788327" y="1405890"/>
                </a:lnTo>
                <a:lnTo>
                  <a:pt x="816102" y="1405890"/>
                </a:lnTo>
                <a:lnTo>
                  <a:pt x="816102" y="1378458"/>
                </a:lnTo>
                <a:lnTo>
                  <a:pt x="788327" y="1378458"/>
                </a:lnTo>
                <a:lnTo>
                  <a:pt x="788327" y="1350683"/>
                </a:lnTo>
                <a:lnTo>
                  <a:pt x="760895" y="1350683"/>
                </a:lnTo>
                <a:close/>
                <a:moveTo>
                  <a:pt x="692315" y="1488186"/>
                </a:moveTo>
                <a:lnTo>
                  <a:pt x="692315" y="1515618"/>
                </a:lnTo>
                <a:lnTo>
                  <a:pt x="664883" y="1515618"/>
                </a:lnTo>
                <a:lnTo>
                  <a:pt x="664883" y="1543050"/>
                </a:lnTo>
                <a:lnTo>
                  <a:pt x="692315" y="1543050"/>
                </a:lnTo>
                <a:lnTo>
                  <a:pt x="692315" y="1570482"/>
                </a:lnTo>
                <a:lnTo>
                  <a:pt x="719747" y="1570482"/>
                </a:lnTo>
                <a:lnTo>
                  <a:pt x="719747" y="1543050"/>
                </a:lnTo>
                <a:lnTo>
                  <a:pt x="747179" y="1543050"/>
                </a:lnTo>
                <a:lnTo>
                  <a:pt x="747179" y="1515618"/>
                </a:lnTo>
                <a:lnTo>
                  <a:pt x="719747" y="1515618"/>
                </a:lnTo>
                <a:lnTo>
                  <a:pt x="719747" y="1488186"/>
                </a:lnTo>
                <a:lnTo>
                  <a:pt x="692315" y="1488186"/>
                </a:lnTo>
                <a:close/>
                <a:moveTo>
                  <a:pt x="1789252" y="663854"/>
                </a:moveTo>
                <a:lnTo>
                  <a:pt x="1789252" y="692315"/>
                </a:lnTo>
                <a:lnTo>
                  <a:pt x="1760791" y="692315"/>
                </a:lnTo>
                <a:lnTo>
                  <a:pt x="1760791" y="720433"/>
                </a:lnTo>
                <a:lnTo>
                  <a:pt x="1789252" y="720433"/>
                </a:lnTo>
                <a:lnTo>
                  <a:pt x="1789252" y="748894"/>
                </a:lnTo>
                <a:lnTo>
                  <a:pt x="1817370" y="748894"/>
                </a:lnTo>
                <a:lnTo>
                  <a:pt x="1817370" y="720433"/>
                </a:lnTo>
                <a:lnTo>
                  <a:pt x="1845831" y="720433"/>
                </a:lnTo>
                <a:lnTo>
                  <a:pt x="1845831" y="692315"/>
                </a:lnTo>
                <a:lnTo>
                  <a:pt x="1817370" y="692315"/>
                </a:lnTo>
                <a:lnTo>
                  <a:pt x="1817370" y="663854"/>
                </a:lnTo>
                <a:lnTo>
                  <a:pt x="1789252" y="663854"/>
                </a:lnTo>
                <a:close/>
                <a:moveTo>
                  <a:pt x="2749372" y="938517"/>
                </a:moveTo>
                <a:lnTo>
                  <a:pt x="2749372" y="966635"/>
                </a:lnTo>
                <a:lnTo>
                  <a:pt x="2721254" y="966635"/>
                </a:lnTo>
                <a:lnTo>
                  <a:pt x="2721254" y="994753"/>
                </a:lnTo>
                <a:lnTo>
                  <a:pt x="2749372" y="994753"/>
                </a:lnTo>
                <a:lnTo>
                  <a:pt x="2749372" y="1022871"/>
                </a:lnTo>
                <a:lnTo>
                  <a:pt x="2777490" y="1022871"/>
                </a:lnTo>
                <a:lnTo>
                  <a:pt x="2777490" y="994753"/>
                </a:lnTo>
                <a:lnTo>
                  <a:pt x="2805608" y="994753"/>
                </a:lnTo>
                <a:lnTo>
                  <a:pt x="2805608" y="966635"/>
                </a:lnTo>
                <a:lnTo>
                  <a:pt x="2777490" y="966635"/>
                </a:lnTo>
                <a:lnTo>
                  <a:pt x="2777490" y="938517"/>
                </a:lnTo>
                <a:lnTo>
                  <a:pt x="2749372" y="938517"/>
                </a:lnTo>
                <a:close/>
                <a:moveTo>
                  <a:pt x="2613584" y="668312"/>
                </a:moveTo>
                <a:lnTo>
                  <a:pt x="2613584" y="693687"/>
                </a:lnTo>
                <a:lnTo>
                  <a:pt x="2588209" y="693687"/>
                </a:lnTo>
                <a:lnTo>
                  <a:pt x="2588209" y="719061"/>
                </a:lnTo>
                <a:lnTo>
                  <a:pt x="2613584" y="719061"/>
                </a:lnTo>
                <a:lnTo>
                  <a:pt x="2613584" y="744436"/>
                </a:lnTo>
                <a:lnTo>
                  <a:pt x="2638958" y="744436"/>
                </a:lnTo>
                <a:lnTo>
                  <a:pt x="2638958" y="719061"/>
                </a:lnTo>
                <a:lnTo>
                  <a:pt x="2664333" y="719061"/>
                </a:lnTo>
                <a:lnTo>
                  <a:pt x="2664333" y="693687"/>
                </a:lnTo>
                <a:lnTo>
                  <a:pt x="2638958" y="693687"/>
                </a:lnTo>
                <a:lnTo>
                  <a:pt x="2638958" y="668312"/>
                </a:lnTo>
                <a:lnTo>
                  <a:pt x="2613584" y="668312"/>
                </a:lnTo>
                <a:close/>
                <a:moveTo>
                  <a:pt x="2681478" y="803415"/>
                </a:moveTo>
                <a:lnTo>
                  <a:pt x="2681478" y="830161"/>
                </a:lnTo>
                <a:lnTo>
                  <a:pt x="2654732" y="830161"/>
                </a:lnTo>
                <a:lnTo>
                  <a:pt x="2654732" y="856907"/>
                </a:lnTo>
                <a:lnTo>
                  <a:pt x="2681478" y="856907"/>
                </a:lnTo>
                <a:lnTo>
                  <a:pt x="2681478" y="883653"/>
                </a:lnTo>
                <a:lnTo>
                  <a:pt x="2708224" y="883653"/>
                </a:lnTo>
                <a:lnTo>
                  <a:pt x="2708224" y="856907"/>
                </a:lnTo>
                <a:lnTo>
                  <a:pt x="2734970" y="856907"/>
                </a:lnTo>
                <a:lnTo>
                  <a:pt x="2734970" y="830161"/>
                </a:lnTo>
                <a:lnTo>
                  <a:pt x="2708224" y="830161"/>
                </a:lnTo>
                <a:lnTo>
                  <a:pt x="2708224" y="803415"/>
                </a:lnTo>
                <a:lnTo>
                  <a:pt x="2681478" y="803415"/>
                </a:lnTo>
                <a:close/>
                <a:moveTo>
                  <a:pt x="2543632" y="801357"/>
                </a:moveTo>
                <a:lnTo>
                  <a:pt x="2543632" y="829475"/>
                </a:lnTo>
                <a:lnTo>
                  <a:pt x="2515514" y="829475"/>
                </a:lnTo>
                <a:lnTo>
                  <a:pt x="2515514" y="857593"/>
                </a:lnTo>
                <a:lnTo>
                  <a:pt x="2543632" y="857593"/>
                </a:lnTo>
                <a:lnTo>
                  <a:pt x="2543632" y="885711"/>
                </a:lnTo>
                <a:lnTo>
                  <a:pt x="2571750" y="885711"/>
                </a:lnTo>
                <a:lnTo>
                  <a:pt x="2571750" y="857593"/>
                </a:lnTo>
                <a:lnTo>
                  <a:pt x="2599868" y="857593"/>
                </a:lnTo>
                <a:lnTo>
                  <a:pt x="2599868" y="829475"/>
                </a:lnTo>
                <a:lnTo>
                  <a:pt x="2571750" y="829475"/>
                </a:lnTo>
                <a:lnTo>
                  <a:pt x="2571750" y="801357"/>
                </a:lnTo>
                <a:lnTo>
                  <a:pt x="2543632" y="801357"/>
                </a:lnTo>
                <a:close/>
                <a:moveTo>
                  <a:pt x="2475738" y="666598"/>
                </a:moveTo>
                <a:lnTo>
                  <a:pt x="2475738" y="693001"/>
                </a:lnTo>
                <a:lnTo>
                  <a:pt x="2449335" y="693001"/>
                </a:lnTo>
                <a:lnTo>
                  <a:pt x="2449335" y="719747"/>
                </a:lnTo>
                <a:lnTo>
                  <a:pt x="2475738" y="719747"/>
                </a:lnTo>
                <a:lnTo>
                  <a:pt x="2475738" y="746150"/>
                </a:lnTo>
                <a:lnTo>
                  <a:pt x="2502484" y="746150"/>
                </a:lnTo>
                <a:lnTo>
                  <a:pt x="2502484" y="719747"/>
                </a:lnTo>
                <a:lnTo>
                  <a:pt x="2528888" y="719747"/>
                </a:lnTo>
                <a:lnTo>
                  <a:pt x="2528888" y="693001"/>
                </a:lnTo>
                <a:lnTo>
                  <a:pt x="2502484" y="693001"/>
                </a:lnTo>
                <a:lnTo>
                  <a:pt x="2502484" y="666598"/>
                </a:lnTo>
                <a:lnTo>
                  <a:pt x="2475738" y="666598"/>
                </a:lnTo>
                <a:close/>
                <a:moveTo>
                  <a:pt x="2819324" y="805472"/>
                </a:moveTo>
                <a:lnTo>
                  <a:pt x="2819324" y="830847"/>
                </a:lnTo>
                <a:lnTo>
                  <a:pt x="2793949" y="830847"/>
                </a:lnTo>
                <a:lnTo>
                  <a:pt x="2793949" y="856221"/>
                </a:lnTo>
                <a:lnTo>
                  <a:pt x="2819324" y="856221"/>
                </a:lnTo>
                <a:lnTo>
                  <a:pt x="2819324" y="881596"/>
                </a:lnTo>
                <a:lnTo>
                  <a:pt x="2844698" y="881596"/>
                </a:lnTo>
                <a:lnTo>
                  <a:pt x="2844698" y="856221"/>
                </a:lnTo>
                <a:lnTo>
                  <a:pt x="2870073" y="856221"/>
                </a:lnTo>
                <a:lnTo>
                  <a:pt x="2870073" y="830847"/>
                </a:lnTo>
                <a:lnTo>
                  <a:pt x="2844698" y="830847"/>
                </a:lnTo>
                <a:lnTo>
                  <a:pt x="2844698" y="805472"/>
                </a:lnTo>
                <a:lnTo>
                  <a:pt x="2819324" y="805472"/>
                </a:lnTo>
                <a:close/>
                <a:moveTo>
                  <a:pt x="3024035" y="1213866"/>
                </a:moveTo>
                <a:lnTo>
                  <a:pt x="3024035" y="1241298"/>
                </a:lnTo>
                <a:lnTo>
                  <a:pt x="2996603" y="1241298"/>
                </a:lnTo>
                <a:lnTo>
                  <a:pt x="2996603" y="1268730"/>
                </a:lnTo>
                <a:lnTo>
                  <a:pt x="3024035" y="1268730"/>
                </a:lnTo>
                <a:lnTo>
                  <a:pt x="3024035" y="1296162"/>
                </a:lnTo>
                <a:lnTo>
                  <a:pt x="3051467" y="1296162"/>
                </a:lnTo>
                <a:lnTo>
                  <a:pt x="3051467" y="1268730"/>
                </a:lnTo>
                <a:lnTo>
                  <a:pt x="3078899" y="1268730"/>
                </a:lnTo>
                <a:lnTo>
                  <a:pt x="3078899" y="1241298"/>
                </a:lnTo>
                <a:lnTo>
                  <a:pt x="3051467" y="1241298"/>
                </a:lnTo>
                <a:lnTo>
                  <a:pt x="3051467" y="1213866"/>
                </a:lnTo>
                <a:lnTo>
                  <a:pt x="3024035" y="1213866"/>
                </a:lnTo>
                <a:close/>
                <a:moveTo>
                  <a:pt x="2405786" y="799643"/>
                </a:moveTo>
                <a:lnTo>
                  <a:pt x="2405786" y="828789"/>
                </a:lnTo>
                <a:lnTo>
                  <a:pt x="2376640" y="828789"/>
                </a:lnTo>
                <a:lnTo>
                  <a:pt x="2376640" y="858279"/>
                </a:lnTo>
                <a:lnTo>
                  <a:pt x="2405786" y="858279"/>
                </a:lnTo>
                <a:lnTo>
                  <a:pt x="2405786" y="887425"/>
                </a:lnTo>
                <a:lnTo>
                  <a:pt x="2435276" y="887425"/>
                </a:lnTo>
                <a:lnTo>
                  <a:pt x="2435276" y="858279"/>
                </a:lnTo>
                <a:lnTo>
                  <a:pt x="2464423" y="858279"/>
                </a:lnTo>
                <a:lnTo>
                  <a:pt x="2464423" y="828789"/>
                </a:lnTo>
                <a:lnTo>
                  <a:pt x="2435276" y="828789"/>
                </a:lnTo>
                <a:lnTo>
                  <a:pt x="2435276" y="799643"/>
                </a:lnTo>
                <a:lnTo>
                  <a:pt x="2405786" y="799643"/>
                </a:lnTo>
                <a:close/>
                <a:moveTo>
                  <a:pt x="2955455" y="1077049"/>
                </a:moveTo>
                <a:lnTo>
                  <a:pt x="2955455" y="1104138"/>
                </a:lnTo>
                <a:lnTo>
                  <a:pt x="2928366" y="1104138"/>
                </a:lnTo>
                <a:lnTo>
                  <a:pt x="2928366" y="1131570"/>
                </a:lnTo>
                <a:lnTo>
                  <a:pt x="2955455" y="1131570"/>
                </a:lnTo>
                <a:lnTo>
                  <a:pt x="2955455" y="1158659"/>
                </a:lnTo>
                <a:lnTo>
                  <a:pt x="2982887" y="1158659"/>
                </a:lnTo>
                <a:lnTo>
                  <a:pt x="2982887" y="1131570"/>
                </a:lnTo>
                <a:lnTo>
                  <a:pt x="3009976" y="1131570"/>
                </a:lnTo>
                <a:lnTo>
                  <a:pt x="3009976" y="1104138"/>
                </a:lnTo>
                <a:lnTo>
                  <a:pt x="2982887" y="1104138"/>
                </a:lnTo>
                <a:lnTo>
                  <a:pt x="2982887" y="1077049"/>
                </a:lnTo>
                <a:lnTo>
                  <a:pt x="2955455" y="1077049"/>
                </a:lnTo>
                <a:close/>
                <a:moveTo>
                  <a:pt x="2887561" y="941261"/>
                </a:moveTo>
                <a:lnTo>
                  <a:pt x="2887561" y="967664"/>
                </a:lnTo>
                <a:lnTo>
                  <a:pt x="2861158" y="967664"/>
                </a:lnTo>
                <a:lnTo>
                  <a:pt x="2861158" y="993724"/>
                </a:lnTo>
                <a:lnTo>
                  <a:pt x="2887561" y="993724"/>
                </a:lnTo>
                <a:lnTo>
                  <a:pt x="2887561" y="1020128"/>
                </a:lnTo>
                <a:lnTo>
                  <a:pt x="2913622" y="1020128"/>
                </a:lnTo>
                <a:lnTo>
                  <a:pt x="2913622" y="993724"/>
                </a:lnTo>
                <a:lnTo>
                  <a:pt x="2940025" y="993724"/>
                </a:lnTo>
                <a:lnTo>
                  <a:pt x="2940025" y="967664"/>
                </a:lnTo>
                <a:lnTo>
                  <a:pt x="2913622" y="967664"/>
                </a:lnTo>
                <a:lnTo>
                  <a:pt x="2913622" y="941261"/>
                </a:lnTo>
                <a:lnTo>
                  <a:pt x="2887561" y="941261"/>
                </a:lnTo>
                <a:close/>
                <a:moveTo>
                  <a:pt x="2200732" y="664197"/>
                </a:moveTo>
                <a:lnTo>
                  <a:pt x="2200732" y="692315"/>
                </a:lnTo>
                <a:lnTo>
                  <a:pt x="2172614" y="692315"/>
                </a:lnTo>
                <a:lnTo>
                  <a:pt x="2172614" y="720433"/>
                </a:lnTo>
                <a:lnTo>
                  <a:pt x="2200732" y="720433"/>
                </a:lnTo>
                <a:lnTo>
                  <a:pt x="2200732" y="748551"/>
                </a:lnTo>
                <a:lnTo>
                  <a:pt x="2228850" y="748551"/>
                </a:lnTo>
                <a:lnTo>
                  <a:pt x="2228850" y="720433"/>
                </a:lnTo>
                <a:lnTo>
                  <a:pt x="2256968" y="720433"/>
                </a:lnTo>
                <a:lnTo>
                  <a:pt x="2256968" y="692315"/>
                </a:lnTo>
                <a:lnTo>
                  <a:pt x="2228850" y="692315"/>
                </a:lnTo>
                <a:lnTo>
                  <a:pt x="2228850" y="664197"/>
                </a:lnTo>
                <a:lnTo>
                  <a:pt x="2200732" y="664197"/>
                </a:lnTo>
                <a:close/>
                <a:moveTo>
                  <a:pt x="1858861" y="530123"/>
                </a:moveTo>
                <a:lnTo>
                  <a:pt x="1858861" y="556184"/>
                </a:lnTo>
                <a:lnTo>
                  <a:pt x="1832800" y="556184"/>
                </a:lnTo>
                <a:lnTo>
                  <a:pt x="1832800" y="582244"/>
                </a:lnTo>
                <a:lnTo>
                  <a:pt x="1858861" y="582244"/>
                </a:lnTo>
                <a:lnTo>
                  <a:pt x="1858861" y="608305"/>
                </a:lnTo>
                <a:lnTo>
                  <a:pt x="1884921" y="608305"/>
                </a:lnTo>
                <a:lnTo>
                  <a:pt x="1884921" y="582244"/>
                </a:lnTo>
                <a:lnTo>
                  <a:pt x="1910982" y="582244"/>
                </a:lnTo>
                <a:lnTo>
                  <a:pt x="1910982" y="556184"/>
                </a:lnTo>
                <a:lnTo>
                  <a:pt x="1884921" y="556184"/>
                </a:lnTo>
                <a:lnTo>
                  <a:pt x="1884921" y="530123"/>
                </a:lnTo>
                <a:lnTo>
                  <a:pt x="1858861" y="530123"/>
                </a:lnTo>
                <a:close/>
                <a:moveTo>
                  <a:pt x="2338235" y="665226"/>
                </a:moveTo>
                <a:lnTo>
                  <a:pt x="2338235" y="692658"/>
                </a:lnTo>
                <a:lnTo>
                  <a:pt x="2310803" y="692658"/>
                </a:lnTo>
                <a:lnTo>
                  <a:pt x="2310803" y="720090"/>
                </a:lnTo>
                <a:lnTo>
                  <a:pt x="2338235" y="720090"/>
                </a:lnTo>
                <a:lnTo>
                  <a:pt x="2338235" y="747522"/>
                </a:lnTo>
                <a:lnTo>
                  <a:pt x="2365667" y="747522"/>
                </a:lnTo>
                <a:lnTo>
                  <a:pt x="2365667" y="720090"/>
                </a:lnTo>
                <a:lnTo>
                  <a:pt x="2393099" y="720090"/>
                </a:lnTo>
                <a:lnTo>
                  <a:pt x="2393099" y="692658"/>
                </a:lnTo>
                <a:lnTo>
                  <a:pt x="2365667" y="692658"/>
                </a:lnTo>
                <a:lnTo>
                  <a:pt x="2365667" y="665226"/>
                </a:lnTo>
                <a:lnTo>
                  <a:pt x="2338235" y="665226"/>
                </a:lnTo>
                <a:close/>
                <a:moveTo>
                  <a:pt x="1721701" y="530466"/>
                </a:moveTo>
                <a:lnTo>
                  <a:pt x="1721701" y="556184"/>
                </a:lnTo>
                <a:lnTo>
                  <a:pt x="1695983" y="556184"/>
                </a:lnTo>
                <a:lnTo>
                  <a:pt x="1695983" y="582244"/>
                </a:lnTo>
                <a:lnTo>
                  <a:pt x="1721701" y="582244"/>
                </a:lnTo>
                <a:lnTo>
                  <a:pt x="1721701" y="607962"/>
                </a:lnTo>
                <a:lnTo>
                  <a:pt x="1747761" y="607962"/>
                </a:lnTo>
                <a:lnTo>
                  <a:pt x="1747761" y="582244"/>
                </a:lnTo>
                <a:lnTo>
                  <a:pt x="1773479" y="582244"/>
                </a:lnTo>
                <a:lnTo>
                  <a:pt x="1773479" y="556184"/>
                </a:lnTo>
                <a:lnTo>
                  <a:pt x="1747761" y="556184"/>
                </a:lnTo>
                <a:lnTo>
                  <a:pt x="1747761" y="530466"/>
                </a:lnTo>
                <a:lnTo>
                  <a:pt x="1721701" y="530466"/>
                </a:lnTo>
                <a:close/>
                <a:moveTo>
                  <a:pt x="1996021" y="530123"/>
                </a:moveTo>
                <a:lnTo>
                  <a:pt x="1996021" y="556184"/>
                </a:lnTo>
                <a:lnTo>
                  <a:pt x="1969960" y="556184"/>
                </a:lnTo>
                <a:lnTo>
                  <a:pt x="1969960" y="582244"/>
                </a:lnTo>
                <a:lnTo>
                  <a:pt x="1996021" y="582244"/>
                </a:lnTo>
                <a:lnTo>
                  <a:pt x="1996021" y="608305"/>
                </a:lnTo>
                <a:lnTo>
                  <a:pt x="2022081" y="608305"/>
                </a:lnTo>
                <a:lnTo>
                  <a:pt x="2022081" y="582244"/>
                </a:lnTo>
                <a:lnTo>
                  <a:pt x="2048142" y="582244"/>
                </a:lnTo>
                <a:lnTo>
                  <a:pt x="2048142" y="556184"/>
                </a:lnTo>
                <a:lnTo>
                  <a:pt x="2022081" y="556184"/>
                </a:lnTo>
                <a:lnTo>
                  <a:pt x="2022081" y="530123"/>
                </a:lnTo>
                <a:lnTo>
                  <a:pt x="1996021" y="530123"/>
                </a:lnTo>
                <a:close/>
                <a:moveTo>
                  <a:pt x="1926069" y="663512"/>
                </a:moveTo>
                <a:lnTo>
                  <a:pt x="1926069" y="691972"/>
                </a:lnTo>
                <a:lnTo>
                  <a:pt x="1897609" y="691972"/>
                </a:lnTo>
                <a:lnTo>
                  <a:pt x="1897609" y="720776"/>
                </a:lnTo>
                <a:lnTo>
                  <a:pt x="1926069" y="720776"/>
                </a:lnTo>
                <a:lnTo>
                  <a:pt x="1926069" y="749237"/>
                </a:lnTo>
                <a:lnTo>
                  <a:pt x="1954873" y="749237"/>
                </a:lnTo>
                <a:lnTo>
                  <a:pt x="1954873" y="720776"/>
                </a:lnTo>
                <a:lnTo>
                  <a:pt x="1983334" y="720776"/>
                </a:lnTo>
                <a:lnTo>
                  <a:pt x="1983334" y="691972"/>
                </a:lnTo>
                <a:lnTo>
                  <a:pt x="1954873" y="691972"/>
                </a:lnTo>
                <a:lnTo>
                  <a:pt x="1954873" y="663512"/>
                </a:lnTo>
                <a:lnTo>
                  <a:pt x="1926069" y="663512"/>
                </a:lnTo>
                <a:close/>
                <a:moveTo>
                  <a:pt x="3093987" y="1080478"/>
                </a:moveTo>
                <a:lnTo>
                  <a:pt x="3093987" y="1105510"/>
                </a:lnTo>
                <a:lnTo>
                  <a:pt x="3068955" y="1105510"/>
                </a:lnTo>
                <a:lnTo>
                  <a:pt x="3068955" y="1130198"/>
                </a:lnTo>
                <a:lnTo>
                  <a:pt x="3093987" y="1130198"/>
                </a:lnTo>
                <a:lnTo>
                  <a:pt x="3093987" y="1155230"/>
                </a:lnTo>
                <a:lnTo>
                  <a:pt x="3118676" y="1155230"/>
                </a:lnTo>
                <a:lnTo>
                  <a:pt x="3118676" y="1130198"/>
                </a:lnTo>
                <a:lnTo>
                  <a:pt x="3143707" y="1130198"/>
                </a:lnTo>
                <a:lnTo>
                  <a:pt x="3143707" y="1105510"/>
                </a:lnTo>
                <a:lnTo>
                  <a:pt x="3118676" y="1105510"/>
                </a:lnTo>
                <a:lnTo>
                  <a:pt x="3118676" y="1080478"/>
                </a:lnTo>
                <a:lnTo>
                  <a:pt x="3093987" y="1080478"/>
                </a:lnTo>
                <a:close/>
                <a:moveTo>
                  <a:pt x="2270684" y="531152"/>
                </a:moveTo>
                <a:lnTo>
                  <a:pt x="2270684" y="556527"/>
                </a:lnTo>
                <a:lnTo>
                  <a:pt x="2245309" y="556527"/>
                </a:lnTo>
                <a:lnTo>
                  <a:pt x="2245309" y="581901"/>
                </a:lnTo>
                <a:lnTo>
                  <a:pt x="2270684" y="581901"/>
                </a:lnTo>
                <a:lnTo>
                  <a:pt x="2270684" y="607276"/>
                </a:lnTo>
                <a:lnTo>
                  <a:pt x="2296058" y="607276"/>
                </a:lnTo>
                <a:lnTo>
                  <a:pt x="2296058" y="581901"/>
                </a:lnTo>
                <a:lnTo>
                  <a:pt x="2321433" y="581901"/>
                </a:lnTo>
                <a:lnTo>
                  <a:pt x="2321433" y="556527"/>
                </a:lnTo>
                <a:lnTo>
                  <a:pt x="2296058" y="556527"/>
                </a:lnTo>
                <a:lnTo>
                  <a:pt x="2296058" y="531152"/>
                </a:lnTo>
                <a:lnTo>
                  <a:pt x="2270684" y="531152"/>
                </a:lnTo>
                <a:close/>
                <a:moveTo>
                  <a:pt x="2133181" y="530466"/>
                </a:moveTo>
                <a:lnTo>
                  <a:pt x="2133181" y="556184"/>
                </a:lnTo>
                <a:lnTo>
                  <a:pt x="2107463" y="556184"/>
                </a:lnTo>
                <a:lnTo>
                  <a:pt x="2107463" y="582244"/>
                </a:lnTo>
                <a:lnTo>
                  <a:pt x="2133181" y="582244"/>
                </a:lnTo>
                <a:lnTo>
                  <a:pt x="2133181" y="607962"/>
                </a:lnTo>
                <a:lnTo>
                  <a:pt x="2159242" y="607962"/>
                </a:lnTo>
                <a:lnTo>
                  <a:pt x="2159242" y="582244"/>
                </a:lnTo>
                <a:lnTo>
                  <a:pt x="2184959" y="582244"/>
                </a:lnTo>
                <a:lnTo>
                  <a:pt x="2184959" y="556184"/>
                </a:lnTo>
                <a:lnTo>
                  <a:pt x="2159242" y="556184"/>
                </a:lnTo>
                <a:lnTo>
                  <a:pt x="2159242" y="530466"/>
                </a:lnTo>
                <a:lnTo>
                  <a:pt x="2133181" y="530466"/>
                </a:lnTo>
                <a:close/>
                <a:moveTo>
                  <a:pt x="2063572" y="663854"/>
                </a:moveTo>
                <a:lnTo>
                  <a:pt x="2063572" y="692315"/>
                </a:lnTo>
                <a:lnTo>
                  <a:pt x="2035111" y="692315"/>
                </a:lnTo>
                <a:lnTo>
                  <a:pt x="2035111" y="720433"/>
                </a:lnTo>
                <a:lnTo>
                  <a:pt x="2063572" y="720433"/>
                </a:lnTo>
                <a:lnTo>
                  <a:pt x="2063572" y="748894"/>
                </a:lnTo>
                <a:lnTo>
                  <a:pt x="2091690" y="748894"/>
                </a:lnTo>
                <a:lnTo>
                  <a:pt x="2091690" y="720433"/>
                </a:lnTo>
                <a:lnTo>
                  <a:pt x="2120151" y="720433"/>
                </a:lnTo>
                <a:lnTo>
                  <a:pt x="2120151" y="692315"/>
                </a:lnTo>
                <a:lnTo>
                  <a:pt x="2091690" y="692315"/>
                </a:lnTo>
                <a:lnTo>
                  <a:pt x="2091690" y="663854"/>
                </a:lnTo>
                <a:lnTo>
                  <a:pt x="2063572" y="663854"/>
                </a:lnTo>
                <a:close/>
                <a:moveTo>
                  <a:pt x="2778862" y="2673248"/>
                </a:moveTo>
                <a:lnTo>
                  <a:pt x="2778862" y="2642045"/>
                </a:lnTo>
                <a:lnTo>
                  <a:pt x="2810066" y="2642045"/>
                </a:lnTo>
                <a:lnTo>
                  <a:pt x="2810066" y="2611184"/>
                </a:lnTo>
                <a:lnTo>
                  <a:pt x="2778862" y="2611184"/>
                </a:lnTo>
                <a:lnTo>
                  <a:pt x="2778862" y="2579980"/>
                </a:lnTo>
                <a:lnTo>
                  <a:pt x="2748001" y="2579980"/>
                </a:lnTo>
                <a:lnTo>
                  <a:pt x="2748001" y="2611184"/>
                </a:lnTo>
                <a:lnTo>
                  <a:pt x="2716797" y="2611184"/>
                </a:lnTo>
                <a:lnTo>
                  <a:pt x="2716797" y="2642045"/>
                </a:lnTo>
                <a:lnTo>
                  <a:pt x="2748001" y="2642045"/>
                </a:lnTo>
                <a:lnTo>
                  <a:pt x="2748001" y="2673248"/>
                </a:lnTo>
                <a:lnTo>
                  <a:pt x="2778862" y="2673248"/>
                </a:lnTo>
                <a:close/>
                <a:moveTo>
                  <a:pt x="2298459" y="3083014"/>
                </a:moveTo>
                <a:lnTo>
                  <a:pt x="2298459" y="3053182"/>
                </a:lnTo>
                <a:lnTo>
                  <a:pt x="2328291" y="3053182"/>
                </a:lnTo>
                <a:lnTo>
                  <a:pt x="2328291" y="3023006"/>
                </a:lnTo>
                <a:lnTo>
                  <a:pt x="2298459" y="3023006"/>
                </a:lnTo>
                <a:lnTo>
                  <a:pt x="2298459" y="2993174"/>
                </a:lnTo>
                <a:lnTo>
                  <a:pt x="2268284" y="2993174"/>
                </a:lnTo>
                <a:lnTo>
                  <a:pt x="2268284" y="3023006"/>
                </a:lnTo>
                <a:lnTo>
                  <a:pt x="2238451" y="3023006"/>
                </a:lnTo>
                <a:lnTo>
                  <a:pt x="2238451" y="3053182"/>
                </a:lnTo>
                <a:lnTo>
                  <a:pt x="2268284" y="3053182"/>
                </a:lnTo>
                <a:lnTo>
                  <a:pt x="2268284" y="3083014"/>
                </a:lnTo>
                <a:lnTo>
                  <a:pt x="2298459" y="3083014"/>
                </a:lnTo>
                <a:close/>
                <a:moveTo>
                  <a:pt x="2641016" y="2945168"/>
                </a:moveTo>
                <a:lnTo>
                  <a:pt x="2641016" y="2915679"/>
                </a:lnTo>
                <a:lnTo>
                  <a:pt x="2670505" y="2915679"/>
                </a:lnTo>
                <a:lnTo>
                  <a:pt x="2670505" y="2886189"/>
                </a:lnTo>
                <a:lnTo>
                  <a:pt x="2641016" y="2886189"/>
                </a:lnTo>
                <a:lnTo>
                  <a:pt x="2641016" y="2856700"/>
                </a:lnTo>
                <a:lnTo>
                  <a:pt x="2611526" y="2856700"/>
                </a:lnTo>
                <a:lnTo>
                  <a:pt x="2611526" y="2886189"/>
                </a:lnTo>
                <a:lnTo>
                  <a:pt x="2582037" y="2886189"/>
                </a:lnTo>
                <a:lnTo>
                  <a:pt x="2582037" y="2915679"/>
                </a:lnTo>
                <a:lnTo>
                  <a:pt x="2611526" y="2915679"/>
                </a:lnTo>
                <a:lnTo>
                  <a:pt x="2611526" y="2945168"/>
                </a:lnTo>
                <a:lnTo>
                  <a:pt x="2641016" y="2945168"/>
                </a:lnTo>
                <a:close/>
                <a:moveTo>
                  <a:pt x="2709939" y="2809380"/>
                </a:moveTo>
                <a:lnTo>
                  <a:pt x="2709939" y="2778862"/>
                </a:lnTo>
                <a:lnTo>
                  <a:pt x="2740457" y="2778862"/>
                </a:lnTo>
                <a:lnTo>
                  <a:pt x="2740457" y="2748686"/>
                </a:lnTo>
                <a:lnTo>
                  <a:pt x="2709939" y="2748686"/>
                </a:lnTo>
                <a:lnTo>
                  <a:pt x="2709939" y="2718168"/>
                </a:lnTo>
                <a:lnTo>
                  <a:pt x="2679764" y="2718168"/>
                </a:lnTo>
                <a:lnTo>
                  <a:pt x="2679764" y="2748686"/>
                </a:lnTo>
                <a:lnTo>
                  <a:pt x="2649245" y="2748686"/>
                </a:lnTo>
                <a:lnTo>
                  <a:pt x="2649245" y="2778862"/>
                </a:lnTo>
                <a:lnTo>
                  <a:pt x="2679764" y="2778862"/>
                </a:lnTo>
                <a:lnTo>
                  <a:pt x="2679764" y="2809380"/>
                </a:lnTo>
                <a:lnTo>
                  <a:pt x="2709939" y="2809380"/>
                </a:lnTo>
                <a:close/>
                <a:moveTo>
                  <a:pt x="2846413" y="2807322"/>
                </a:moveTo>
                <a:lnTo>
                  <a:pt x="2846413" y="2778176"/>
                </a:lnTo>
                <a:lnTo>
                  <a:pt x="2875559" y="2778176"/>
                </a:lnTo>
                <a:lnTo>
                  <a:pt x="2875559" y="2749372"/>
                </a:lnTo>
                <a:lnTo>
                  <a:pt x="2846413" y="2749372"/>
                </a:lnTo>
                <a:lnTo>
                  <a:pt x="2846413" y="2720226"/>
                </a:lnTo>
                <a:lnTo>
                  <a:pt x="2817610" y="2720226"/>
                </a:lnTo>
                <a:lnTo>
                  <a:pt x="2817610" y="2749372"/>
                </a:lnTo>
                <a:lnTo>
                  <a:pt x="2788463" y="2749372"/>
                </a:lnTo>
                <a:lnTo>
                  <a:pt x="2788463" y="2778176"/>
                </a:lnTo>
                <a:lnTo>
                  <a:pt x="2817610" y="2778176"/>
                </a:lnTo>
                <a:lnTo>
                  <a:pt x="2817610" y="2807322"/>
                </a:lnTo>
                <a:lnTo>
                  <a:pt x="2846413" y="2807322"/>
                </a:lnTo>
                <a:close/>
                <a:moveTo>
                  <a:pt x="2573465" y="2811094"/>
                </a:moveTo>
                <a:lnTo>
                  <a:pt x="2573465" y="2779547"/>
                </a:lnTo>
                <a:lnTo>
                  <a:pt x="2605012" y="2779547"/>
                </a:lnTo>
                <a:lnTo>
                  <a:pt x="2605012" y="2748001"/>
                </a:lnTo>
                <a:lnTo>
                  <a:pt x="2573465" y="2748001"/>
                </a:lnTo>
                <a:lnTo>
                  <a:pt x="2573465" y="2716454"/>
                </a:lnTo>
                <a:lnTo>
                  <a:pt x="2541918" y="2716454"/>
                </a:lnTo>
                <a:lnTo>
                  <a:pt x="2541918" y="2748001"/>
                </a:lnTo>
                <a:lnTo>
                  <a:pt x="2510371" y="2748001"/>
                </a:lnTo>
                <a:lnTo>
                  <a:pt x="2510371" y="2779547"/>
                </a:lnTo>
                <a:lnTo>
                  <a:pt x="2541918" y="2779547"/>
                </a:lnTo>
                <a:lnTo>
                  <a:pt x="2541918" y="2811094"/>
                </a:lnTo>
                <a:lnTo>
                  <a:pt x="2573465" y="2811094"/>
                </a:lnTo>
                <a:close/>
                <a:moveTo>
                  <a:pt x="2435276" y="3081985"/>
                </a:moveTo>
                <a:lnTo>
                  <a:pt x="2435276" y="3052839"/>
                </a:lnTo>
                <a:lnTo>
                  <a:pt x="2464423" y="3052839"/>
                </a:lnTo>
                <a:lnTo>
                  <a:pt x="2464423" y="3023349"/>
                </a:lnTo>
                <a:lnTo>
                  <a:pt x="2435276" y="3023349"/>
                </a:lnTo>
                <a:lnTo>
                  <a:pt x="2435276" y="2994203"/>
                </a:lnTo>
                <a:lnTo>
                  <a:pt x="2405786" y="2994203"/>
                </a:lnTo>
                <a:lnTo>
                  <a:pt x="2405786" y="3023349"/>
                </a:lnTo>
                <a:lnTo>
                  <a:pt x="2376640" y="3023349"/>
                </a:lnTo>
                <a:lnTo>
                  <a:pt x="2376640" y="3052839"/>
                </a:lnTo>
                <a:lnTo>
                  <a:pt x="2405786" y="3052839"/>
                </a:lnTo>
                <a:lnTo>
                  <a:pt x="2405786" y="3081985"/>
                </a:lnTo>
                <a:lnTo>
                  <a:pt x="2435276" y="3081985"/>
                </a:lnTo>
                <a:close/>
                <a:moveTo>
                  <a:pt x="2915336" y="2670505"/>
                </a:moveTo>
                <a:lnTo>
                  <a:pt x="2915336" y="2641359"/>
                </a:lnTo>
                <a:lnTo>
                  <a:pt x="2944483" y="2641359"/>
                </a:lnTo>
                <a:lnTo>
                  <a:pt x="2944483" y="2611869"/>
                </a:lnTo>
                <a:lnTo>
                  <a:pt x="2915336" y="2611869"/>
                </a:lnTo>
                <a:lnTo>
                  <a:pt x="2915336" y="2582723"/>
                </a:lnTo>
                <a:lnTo>
                  <a:pt x="2885846" y="2582723"/>
                </a:lnTo>
                <a:lnTo>
                  <a:pt x="2885846" y="2611869"/>
                </a:lnTo>
                <a:lnTo>
                  <a:pt x="2856700" y="2611869"/>
                </a:lnTo>
                <a:lnTo>
                  <a:pt x="2856700" y="2641359"/>
                </a:lnTo>
                <a:lnTo>
                  <a:pt x="2885846" y="2641359"/>
                </a:lnTo>
                <a:lnTo>
                  <a:pt x="2885846" y="2670505"/>
                </a:lnTo>
                <a:lnTo>
                  <a:pt x="2915336" y="2670505"/>
                </a:lnTo>
                <a:close/>
                <a:moveTo>
                  <a:pt x="2367725" y="2947911"/>
                </a:moveTo>
                <a:lnTo>
                  <a:pt x="2367725" y="2916707"/>
                </a:lnTo>
                <a:lnTo>
                  <a:pt x="2398928" y="2916707"/>
                </a:lnTo>
                <a:lnTo>
                  <a:pt x="2398928" y="2885161"/>
                </a:lnTo>
                <a:lnTo>
                  <a:pt x="2367725" y="2885161"/>
                </a:lnTo>
                <a:lnTo>
                  <a:pt x="2367725" y="2853957"/>
                </a:lnTo>
                <a:lnTo>
                  <a:pt x="2336178" y="2853957"/>
                </a:lnTo>
                <a:lnTo>
                  <a:pt x="2336178" y="2885161"/>
                </a:lnTo>
                <a:lnTo>
                  <a:pt x="2304974" y="2885161"/>
                </a:lnTo>
                <a:lnTo>
                  <a:pt x="2304974" y="2916707"/>
                </a:lnTo>
                <a:lnTo>
                  <a:pt x="2336178" y="2916707"/>
                </a:lnTo>
                <a:lnTo>
                  <a:pt x="2336178" y="2947911"/>
                </a:lnTo>
                <a:lnTo>
                  <a:pt x="2367725" y="2947911"/>
                </a:lnTo>
                <a:close/>
                <a:moveTo>
                  <a:pt x="2504542" y="2946883"/>
                </a:moveTo>
                <a:lnTo>
                  <a:pt x="2504542" y="2916365"/>
                </a:lnTo>
                <a:lnTo>
                  <a:pt x="2535060" y="2916365"/>
                </a:lnTo>
                <a:lnTo>
                  <a:pt x="2535060" y="2885504"/>
                </a:lnTo>
                <a:lnTo>
                  <a:pt x="2504542" y="2885504"/>
                </a:lnTo>
                <a:lnTo>
                  <a:pt x="2504542" y="2854985"/>
                </a:lnTo>
                <a:lnTo>
                  <a:pt x="2473681" y="2854985"/>
                </a:lnTo>
                <a:lnTo>
                  <a:pt x="2473681" y="2885504"/>
                </a:lnTo>
                <a:lnTo>
                  <a:pt x="2443163" y="2885504"/>
                </a:lnTo>
                <a:lnTo>
                  <a:pt x="2443163" y="2916365"/>
                </a:lnTo>
                <a:lnTo>
                  <a:pt x="2473681" y="2916365"/>
                </a:lnTo>
                <a:lnTo>
                  <a:pt x="2473681" y="2946883"/>
                </a:lnTo>
                <a:lnTo>
                  <a:pt x="2504542" y="2946883"/>
                </a:lnTo>
                <a:close/>
                <a:moveTo>
                  <a:pt x="3299727" y="1491958"/>
                </a:moveTo>
                <a:lnTo>
                  <a:pt x="3299727" y="1516990"/>
                </a:lnTo>
                <a:lnTo>
                  <a:pt x="3274695" y="1516990"/>
                </a:lnTo>
                <a:lnTo>
                  <a:pt x="3274695" y="1541678"/>
                </a:lnTo>
                <a:lnTo>
                  <a:pt x="3299727" y="1541678"/>
                </a:lnTo>
                <a:lnTo>
                  <a:pt x="3299727" y="1566710"/>
                </a:lnTo>
                <a:lnTo>
                  <a:pt x="3324416" y="1566710"/>
                </a:lnTo>
                <a:lnTo>
                  <a:pt x="3324416" y="1541678"/>
                </a:lnTo>
                <a:lnTo>
                  <a:pt x="3349447" y="1541678"/>
                </a:lnTo>
                <a:lnTo>
                  <a:pt x="3349447" y="1516990"/>
                </a:lnTo>
                <a:lnTo>
                  <a:pt x="3324416" y="1516990"/>
                </a:lnTo>
                <a:lnTo>
                  <a:pt x="3324416" y="1491958"/>
                </a:lnTo>
                <a:lnTo>
                  <a:pt x="3299727" y="1491958"/>
                </a:lnTo>
                <a:close/>
                <a:moveTo>
                  <a:pt x="3299041" y="1764563"/>
                </a:moveTo>
                <a:lnTo>
                  <a:pt x="3299041" y="1790624"/>
                </a:lnTo>
                <a:lnTo>
                  <a:pt x="3272981" y="1790624"/>
                </a:lnTo>
                <a:lnTo>
                  <a:pt x="3272981" y="1816684"/>
                </a:lnTo>
                <a:lnTo>
                  <a:pt x="3299041" y="1816684"/>
                </a:lnTo>
                <a:lnTo>
                  <a:pt x="3299041" y="1842745"/>
                </a:lnTo>
                <a:lnTo>
                  <a:pt x="3325102" y="1842745"/>
                </a:lnTo>
                <a:lnTo>
                  <a:pt x="3325102" y="1816684"/>
                </a:lnTo>
                <a:lnTo>
                  <a:pt x="3351162" y="1816684"/>
                </a:lnTo>
                <a:lnTo>
                  <a:pt x="3351162" y="1790624"/>
                </a:lnTo>
                <a:lnTo>
                  <a:pt x="3325102" y="1790624"/>
                </a:lnTo>
                <a:lnTo>
                  <a:pt x="3325102" y="1764563"/>
                </a:lnTo>
                <a:lnTo>
                  <a:pt x="3299041" y="1764563"/>
                </a:lnTo>
                <a:close/>
                <a:moveTo>
                  <a:pt x="3162224" y="1216952"/>
                </a:moveTo>
                <a:lnTo>
                  <a:pt x="3162224" y="1242327"/>
                </a:lnTo>
                <a:lnTo>
                  <a:pt x="3136849" y="1242327"/>
                </a:lnTo>
                <a:lnTo>
                  <a:pt x="3136849" y="1267701"/>
                </a:lnTo>
                <a:lnTo>
                  <a:pt x="3162224" y="1267701"/>
                </a:lnTo>
                <a:lnTo>
                  <a:pt x="3162224" y="1293076"/>
                </a:lnTo>
                <a:lnTo>
                  <a:pt x="3187598" y="1293076"/>
                </a:lnTo>
                <a:lnTo>
                  <a:pt x="3187598" y="1267701"/>
                </a:lnTo>
                <a:lnTo>
                  <a:pt x="3212973" y="1267701"/>
                </a:lnTo>
                <a:lnTo>
                  <a:pt x="3212973" y="1242327"/>
                </a:lnTo>
                <a:lnTo>
                  <a:pt x="3187598" y="1242327"/>
                </a:lnTo>
                <a:lnTo>
                  <a:pt x="3187598" y="1216952"/>
                </a:lnTo>
                <a:lnTo>
                  <a:pt x="3162224" y="1216952"/>
                </a:lnTo>
                <a:close/>
                <a:moveTo>
                  <a:pt x="2983916" y="2533688"/>
                </a:moveTo>
                <a:lnTo>
                  <a:pt x="2983916" y="2504199"/>
                </a:lnTo>
                <a:lnTo>
                  <a:pt x="3013405" y="2504199"/>
                </a:lnTo>
                <a:lnTo>
                  <a:pt x="3013405" y="2474709"/>
                </a:lnTo>
                <a:lnTo>
                  <a:pt x="2983916" y="2474709"/>
                </a:lnTo>
                <a:lnTo>
                  <a:pt x="2983916" y="2445220"/>
                </a:lnTo>
                <a:lnTo>
                  <a:pt x="2954426" y="2445220"/>
                </a:lnTo>
                <a:lnTo>
                  <a:pt x="2954426" y="2474709"/>
                </a:lnTo>
                <a:lnTo>
                  <a:pt x="2924937" y="2474709"/>
                </a:lnTo>
                <a:lnTo>
                  <a:pt x="2924937" y="2504199"/>
                </a:lnTo>
                <a:lnTo>
                  <a:pt x="2954426" y="2504199"/>
                </a:lnTo>
                <a:lnTo>
                  <a:pt x="2954426" y="2533688"/>
                </a:lnTo>
                <a:lnTo>
                  <a:pt x="2983916" y="2533688"/>
                </a:lnTo>
                <a:close/>
                <a:moveTo>
                  <a:pt x="3325102" y="2117065"/>
                </a:moveTo>
                <a:lnTo>
                  <a:pt x="3325102" y="2091004"/>
                </a:lnTo>
                <a:lnTo>
                  <a:pt x="3351162" y="2091004"/>
                </a:lnTo>
                <a:lnTo>
                  <a:pt x="3351162" y="2064944"/>
                </a:lnTo>
                <a:lnTo>
                  <a:pt x="3325102" y="2064944"/>
                </a:lnTo>
                <a:lnTo>
                  <a:pt x="3325102" y="2038883"/>
                </a:lnTo>
                <a:lnTo>
                  <a:pt x="3299041" y="2038883"/>
                </a:lnTo>
                <a:lnTo>
                  <a:pt x="3299041" y="2064944"/>
                </a:lnTo>
                <a:lnTo>
                  <a:pt x="3272981" y="2064944"/>
                </a:lnTo>
                <a:lnTo>
                  <a:pt x="3272981" y="2091004"/>
                </a:lnTo>
                <a:lnTo>
                  <a:pt x="3299041" y="2091004"/>
                </a:lnTo>
                <a:lnTo>
                  <a:pt x="3299041" y="2117065"/>
                </a:lnTo>
                <a:lnTo>
                  <a:pt x="3325102" y="2117065"/>
                </a:lnTo>
                <a:close/>
                <a:moveTo>
                  <a:pt x="3230804" y="1354112"/>
                </a:moveTo>
                <a:lnTo>
                  <a:pt x="3230804" y="1379487"/>
                </a:lnTo>
                <a:lnTo>
                  <a:pt x="3205429" y="1379487"/>
                </a:lnTo>
                <a:lnTo>
                  <a:pt x="3205429" y="1404861"/>
                </a:lnTo>
                <a:lnTo>
                  <a:pt x="3230804" y="1404861"/>
                </a:lnTo>
                <a:lnTo>
                  <a:pt x="3230804" y="1430236"/>
                </a:lnTo>
                <a:lnTo>
                  <a:pt x="3256178" y="1430236"/>
                </a:lnTo>
                <a:lnTo>
                  <a:pt x="3256178" y="1404861"/>
                </a:lnTo>
                <a:lnTo>
                  <a:pt x="3281553" y="1404861"/>
                </a:lnTo>
                <a:lnTo>
                  <a:pt x="3281553" y="1379487"/>
                </a:lnTo>
                <a:lnTo>
                  <a:pt x="3256178" y="1379487"/>
                </a:lnTo>
                <a:lnTo>
                  <a:pt x="3256178" y="1354112"/>
                </a:lnTo>
                <a:lnTo>
                  <a:pt x="3230804" y="1354112"/>
                </a:lnTo>
                <a:close/>
                <a:moveTo>
                  <a:pt x="3051467" y="2668105"/>
                </a:moveTo>
                <a:lnTo>
                  <a:pt x="3051467" y="2640330"/>
                </a:lnTo>
                <a:lnTo>
                  <a:pt x="3079242" y="2640330"/>
                </a:lnTo>
                <a:lnTo>
                  <a:pt x="3079242" y="2612898"/>
                </a:lnTo>
                <a:lnTo>
                  <a:pt x="3051467" y="2612898"/>
                </a:lnTo>
                <a:lnTo>
                  <a:pt x="3051467" y="2585123"/>
                </a:lnTo>
                <a:lnTo>
                  <a:pt x="3024035" y="2585123"/>
                </a:lnTo>
                <a:lnTo>
                  <a:pt x="3024035" y="2612898"/>
                </a:lnTo>
                <a:lnTo>
                  <a:pt x="2996260" y="2612898"/>
                </a:lnTo>
                <a:lnTo>
                  <a:pt x="2996260" y="2640330"/>
                </a:lnTo>
                <a:lnTo>
                  <a:pt x="3024035" y="2640330"/>
                </a:lnTo>
                <a:lnTo>
                  <a:pt x="3024035" y="2668105"/>
                </a:lnTo>
                <a:lnTo>
                  <a:pt x="3051467" y="2668105"/>
                </a:lnTo>
                <a:close/>
                <a:moveTo>
                  <a:pt x="3256864" y="2255596"/>
                </a:moveTo>
                <a:lnTo>
                  <a:pt x="3256864" y="2228507"/>
                </a:lnTo>
                <a:lnTo>
                  <a:pt x="3283954" y="2228507"/>
                </a:lnTo>
                <a:lnTo>
                  <a:pt x="3283954" y="2201761"/>
                </a:lnTo>
                <a:lnTo>
                  <a:pt x="3256864" y="2201761"/>
                </a:lnTo>
                <a:lnTo>
                  <a:pt x="3256864" y="2174672"/>
                </a:lnTo>
                <a:lnTo>
                  <a:pt x="3230118" y="2174672"/>
                </a:lnTo>
                <a:lnTo>
                  <a:pt x="3230118" y="2201761"/>
                </a:lnTo>
                <a:lnTo>
                  <a:pt x="3203029" y="2201761"/>
                </a:lnTo>
                <a:lnTo>
                  <a:pt x="3203029" y="2228507"/>
                </a:lnTo>
                <a:lnTo>
                  <a:pt x="3230118" y="2228507"/>
                </a:lnTo>
                <a:lnTo>
                  <a:pt x="3230118" y="2255596"/>
                </a:lnTo>
                <a:lnTo>
                  <a:pt x="3256864" y="2255596"/>
                </a:lnTo>
                <a:close/>
                <a:moveTo>
                  <a:pt x="3120047" y="2530945"/>
                </a:moveTo>
                <a:lnTo>
                  <a:pt x="3120047" y="2503170"/>
                </a:lnTo>
                <a:lnTo>
                  <a:pt x="3147822" y="2503170"/>
                </a:lnTo>
                <a:lnTo>
                  <a:pt x="3147822" y="2475738"/>
                </a:lnTo>
                <a:lnTo>
                  <a:pt x="3120047" y="2475738"/>
                </a:lnTo>
                <a:lnTo>
                  <a:pt x="3120047" y="2447963"/>
                </a:lnTo>
                <a:lnTo>
                  <a:pt x="3092615" y="2447963"/>
                </a:lnTo>
                <a:lnTo>
                  <a:pt x="3092615" y="2475738"/>
                </a:lnTo>
                <a:lnTo>
                  <a:pt x="3064840" y="2475738"/>
                </a:lnTo>
                <a:lnTo>
                  <a:pt x="3064840" y="2503170"/>
                </a:lnTo>
                <a:lnTo>
                  <a:pt x="3092615" y="2503170"/>
                </a:lnTo>
                <a:lnTo>
                  <a:pt x="3092615" y="2530945"/>
                </a:lnTo>
                <a:lnTo>
                  <a:pt x="3120047" y="2530945"/>
                </a:lnTo>
                <a:close/>
                <a:moveTo>
                  <a:pt x="3188627" y="2393442"/>
                </a:moveTo>
                <a:lnTo>
                  <a:pt x="3188627" y="2366010"/>
                </a:lnTo>
                <a:lnTo>
                  <a:pt x="3216059" y="2366010"/>
                </a:lnTo>
                <a:lnTo>
                  <a:pt x="3216059" y="2338578"/>
                </a:lnTo>
                <a:lnTo>
                  <a:pt x="3188627" y="2338578"/>
                </a:lnTo>
                <a:lnTo>
                  <a:pt x="3188627" y="2311146"/>
                </a:lnTo>
                <a:lnTo>
                  <a:pt x="3161195" y="2311146"/>
                </a:lnTo>
                <a:lnTo>
                  <a:pt x="3161195" y="2338578"/>
                </a:lnTo>
                <a:lnTo>
                  <a:pt x="3133763" y="2338578"/>
                </a:lnTo>
                <a:lnTo>
                  <a:pt x="3133763" y="2366010"/>
                </a:lnTo>
                <a:lnTo>
                  <a:pt x="3161195" y="2366010"/>
                </a:lnTo>
                <a:lnTo>
                  <a:pt x="3161195" y="2393442"/>
                </a:lnTo>
                <a:lnTo>
                  <a:pt x="3188627" y="2393442"/>
                </a:lnTo>
                <a:close/>
                <a:moveTo>
                  <a:pt x="1581455" y="1069505"/>
                </a:moveTo>
                <a:lnTo>
                  <a:pt x="1581455" y="1101738"/>
                </a:lnTo>
                <a:lnTo>
                  <a:pt x="1549222" y="1101738"/>
                </a:lnTo>
                <a:lnTo>
                  <a:pt x="1549222" y="1133970"/>
                </a:lnTo>
                <a:lnTo>
                  <a:pt x="1581455" y="1133970"/>
                </a:lnTo>
                <a:lnTo>
                  <a:pt x="1581455" y="1166203"/>
                </a:lnTo>
                <a:lnTo>
                  <a:pt x="1613687" y="1166203"/>
                </a:lnTo>
                <a:lnTo>
                  <a:pt x="1613687" y="1133970"/>
                </a:lnTo>
                <a:lnTo>
                  <a:pt x="1645920" y="1133970"/>
                </a:lnTo>
                <a:lnTo>
                  <a:pt x="1645920" y="1101738"/>
                </a:lnTo>
                <a:lnTo>
                  <a:pt x="1613687" y="1101738"/>
                </a:lnTo>
                <a:lnTo>
                  <a:pt x="1613687" y="1069505"/>
                </a:lnTo>
                <a:lnTo>
                  <a:pt x="1581455" y="1069505"/>
                </a:lnTo>
                <a:close/>
                <a:moveTo>
                  <a:pt x="991324" y="3141993"/>
                </a:moveTo>
                <a:lnTo>
                  <a:pt x="969378" y="3141993"/>
                </a:lnTo>
                <a:lnTo>
                  <a:pt x="969378" y="3164281"/>
                </a:lnTo>
                <a:lnTo>
                  <a:pt x="947090" y="3164281"/>
                </a:lnTo>
                <a:lnTo>
                  <a:pt x="947090" y="3186227"/>
                </a:lnTo>
                <a:lnTo>
                  <a:pt x="969378" y="3186227"/>
                </a:lnTo>
                <a:lnTo>
                  <a:pt x="969378" y="3208515"/>
                </a:lnTo>
                <a:lnTo>
                  <a:pt x="991324" y="3208515"/>
                </a:lnTo>
                <a:lnTo>
                  <a:pt x="991324" y="3186227"/>
                </a:lnTo>
                <a:lnTo>
                  <a:pt x="1013612" y="3186227"/>
                </a:lnTo>
                <a:lnTo>
                  <a:pt x="1013612" y="3164281"/>
                </a:lnTo>
                <a:lnTo>
                  <a:pt x="991324" y="3164281"/>
                </a:lnTo>
                <a:lnTo>
                  <a:pt x="991324" y="3141993"/>
                </a:lnTo>
                <a:close/>
                <a:moveTo>
                  <a:pt x="1056475" y="3564446"/>
                </a:moveTo>
                <a:lnTo>
                  <a:pt x="1041387" y="3564446"/>
                </a:lnTo>
                <a:lnTo>
                  <a:pt x="1041387" y="3579190"/>
                </a:lnTo>
                <a:lnTo>
                  <a:pt x="1026643" y="3579190"/>
                </a:lnTo>
                <a:lnTo>
                  <a:pt x="1026643" y="3594278"/>
                </a:lnTo>
                <a:lnTo>
                  <a:pt x="1041387" y="3594278"/>
                </a:lnTo>
                <a:lnTo>
                  <a:pt x="1041387" y="3609023"/>
                </a:lnTo>
                <a:lnTo>
                  <a:pt x="1056475" y="3609023"/>
                </a:lnTo>
                <a:lnTo>
                  <a:pt x="1056475" y="3594278"/>
                </a:lnTo>
                <a:lnTo>
                  <a:pt x="1071220" y="3594278"/>
                </a:lnTo>
                <a:lnTo>
                  <a:pt x="1071220" y="3579190"/>
                </a:lnTo>
                <a:lnTo>
                  <a:pt x="1056475" y="3579190"/>
                </a:lnTo>
                <a:lnTo>
                  <a:pt x="1056475" y="3564446"/>
                </a:lnTo>
                <a:close/>
                <a:moveTo>
                  <a:pt x="1059218" y="3281553"/>
                </a:moveTo>
                <a:lnTo>
                  <a:pt x="1038644" y="3281553"/>
                </a:lnTo>
                <a:lnTo>
                  <a:pt x="1038644" y="3302127"/>
                </a:lnTo>
                <a:lnTo>
                  <a:pt x="1018070" y="3302127"/>
                </a:lnTo>
                <a:lnTo>
                  <a:pt x="1018070" y="3322701"/>
                </a:lnTo>
                <a:lnTo>
                  <a:pt x="1038644" y="3322701"/>
                </a:lnTo>
                <a:lnTo>
                  <a:pt x="1038644" y="3343275"/>
                </a:lnTo>
                <a:lnTo>
                  <a:pt x="1059218" y="3343275"/>
                </a:lnTo>
                <a:lnTo>
                  <a:pt x="1059218" y="3322701"/>
                </a:lnTo>
                <a:lnTo>
                  <a:pt x="1079792" y="3322701"/>
                </a:lnTo>
                <a:lnTo>
                  <a:pt x="1079792" y="3302127"/>
                </a:lnTo>
                <a:lnTo>
                  <a:pt x="1059218" y="3302127"/>
                </a:lnTo>
                <a:lnTo>
                  <a:pt x="1059218" y="3281553"/>
                </a:lnTo>
                <a:close/>
                <a:moveTo>
                  <a:pt x="988924" y="3424199"/>
                </a:moveTo>
                <a:lnTo>
                  <a:pt x="971779" y="3424199"/>
                </a:lnTo>
                <a:lnTo>
                  <a:pt x="971779" y="3441002"/>
                </a:lnTo>
                <a:lnTo>
                  <a:pt x="954976" y="3441002"/>
                </a:lnTo>
                <a:lnTo>
                  <a:pt x="954976" y="3458147"/>
                </a:lnTo>
                <a:lnTo>
                  <a:pt x="971779" y="3458147"/>
                </a:lnTo>
                <a:lnTo>
                  <a:pt x="971779" y="3474949"/>
                </a:lnTo>
                <a:lnTo>
                  <a:pt x="988924" y="3474949"/>
                </a:lnTo>
                <a:lnTo>
                  <a:pt x="988924" y="3458147"/>
                </a:lnTo>
                <a:lnTo>
                  <a:pt x="1005726" y="3458147"/>
                </a:lnTo>
                <a:lnTo>
                  <a:pt x="1005726" y="3441002"/>
                </a:lnTo>
                <a:lnTo>
                  <a:pt x="988924" y="3441002"/>
                </a:lnTo>
                <a:lnTo>
                  <a:pt x="988924" y="3424199"/>
                </a:lnTo>
                <a:close/>
                <a:moveTo>
                  <a:pt x="923430" y="3003118"/>
                </a:moveTo>
                <a:lnTo>
                  <a:pt x="900112" y="3003118"/>
                </a:lnTo>
                <a:lnTo>
                  <a:pt x="900112" y="3026435"/>
                </a:lnTo>
                <a:lnTo>
                  <a:pt x="876795" y="3026435"/>
                </a:lnTo>
                <a:lnTo>
                  <a:pt x="876795" y="3049753"/>
                </a:lnTo>
                <a:lnTo>
                  <a:pt x="900112" y="3049753"/>
                </a:lnTo>
                <a:lnTo>
                  <a:pt x="900112" y="3073070"/>
                </a:lnTo>
                <a:lnTo>
                  <a:pt x="923430" y="3073070"/>
                </a:lnTo>
                <a:lnTo>
                  <a:pt x="923430" y="3049753"/>
                </a:lnTo>
                <a:lnTo>
                  <a:pt x="946747" y="3049753"/>
                </a:lnTo>
                <a:lnTo>
                  <a:pt x="946747" y="3026435"/>
                </a:lnTo>
                <a:lnTo>
                  <a:pt x="923430" y="3026435"/>
                </a:lnTo>
                <a:lnTo>
                  <a:pt x="923430" y="3003118"/>
                </a:lnTo>
                <a:close/>
                <a:moveTo>
                  <a:pt x="1105510" y="3210916"/>
                </a:moveTo>
                <a:lnTo>
                  <a:pt x="1129513" y="3210916"/>
                </a:lnTo>
                <a:lnTo>
                  <a:pt x="1129513" y="3187256"/>
                </a:lnTo>
                <a:lnTo>
                  <a:pt x="1153173" y="3187256"/>
                </a:lnTo>
                <a:lnTo>
                  <a:pt x="1153173" y="3163253"/>
                </a:lnTo>
                <a:lnTo>
                  <a:pt x="1129513" y="3163253"/>
                </a:lnTo>
                <a:lnTo>
                  <a:pt x="1129513" y="3139592"/>
                </a:lnTo>
                <a:lnTo>
                  <a:pt x="1105510" y="3139592"/>
                </a:lnTo>
                <a:lnTo>
                  <a:pt x="1105510" y="3163253"/>
                </a:lnTo>
                <a:lnTo>
                  <a:pt x="1081849" y="3163253"/>
                </a:lnTo>
                <a:lnTo>
                  <a:pt x="1081849" y="3187256"/>
                </a:lnTo>
                <a:lnTo>
                  <a:pt x="1105510" y="3187256"/>
                </a:lnTo>
                <a:lnTo>
                  <a:pt x="1105510" y="3210916"/>
                </a:lnTo>
                <a:close/>
                <a:moveTo>
                  <a:pt x="1197064" y="3279153"/>
                </a:moveTo>
                <a:lnTo>
                  <a:pt x="1175118" y="3279153"/>
                </a:lnTo>
                <a:lnTo>
                  <a:pt x="1175118" y="3301441"/>
                </a:lnTo>
                <a:lnTo>
                  <a:pt x="1152830" y="3301441"/>
                </a:lnTo>
                <a:lnTo>
                  <a:pt x="1152830" y="3323387"/>
                </a:lnTo>
                <a:lnTo>
                  <a:pt x="1175118" y="3323387"/>
                </a:lnTo>
                <a:lnTo>
                  <a:pt x="1175118" y="3345675"/>
                </a:lnTo>
                <a:lnTo>
                  <a:pt x="1197064" y="3345675"/>
                </a:lnTo>
                <a:lnTo>
                  <a:pt x="1197064" y="3323387"/>
                </a:lnTo>
                <a:lnTo>
                  <a:pt x="1219352" y="3323387"/>
                </a:lnTo>
                <a:lnTo>
                  <a:pt x="1219352" y="3301441"/>
                </a:lnTo>
                <a:lnTo>
                  <a:pt x="1197064" y="3301441"/>
                </a:lnTo>
                <a:lnTo>
                  <a:pt x="1197064" y="3279153"/>
                </a:lnTo>
                <a:close/>
                <a:moveTo>
                  <a:pt x="1194321" y="3562045"/>
                </a:moveTo>
                <a:lnTo>
                  <a:pt x="1177861" y="3562045"/>
                </a:lnTo>
                <a:lnTo>
                  <a:pt x="1177861" y="3578504"/>
                </a:lnTo>
                <a:lnTo>
                  <a:pt x="1161402" y="3578504"/>
                </a:lnTo>
                <a:lnTo>
                  <a:pt x="1161402" y="3594964"/>
                </a:lnTo>
                <a:lnTo>
                  <a:pt x="1177861" y="3594964"/>
                </a:lnTo>
                <a:lnTo>
                  <a:pt x="1177861" y="3611423"/>
                </a:lnTo>
                <a:lnTo>
                  <a:pt x="1194321" y="3611423"/>
                </a:lnTo>
                <a:lnTo>
                  <a:pt x="1194321" y="3594964"/>
                </a:lnTo>
                <a:lnTo>
                  <a:pt x="1210780" y="3594964"/>
                </a:lnTo>
                <a:lnTo>
                  <a:pt x="1210780" y="3578504"/>
                </a:lnTo>
                <a:lnTo>
                  <a:pt x="1194321" y="3578504"/>
                </a:lnTo>
                <a:lnTo>
                  <a:pt x="1194321" y="3562045"/>
                </a:lnTo>
                <a:close/>
                <a:moveTo>
                  <a:pt x="921029" y="3284296"/>
                </a:moveTo>
                <a:lnTo>
                  <a:pt x="902513" y="3284296"/>
                </a:lnTo>
                <a:lnTo>
                  <a:pt x="902513" y="3303156"/>
                </a:lnTo>
                <a:lnTo>
                  <a:pt x="883653" y="3303156"/>
                </a:lnTo>
                <a:lnTo>
                  <a:pt x="883653" y="3321672"/>
                </a:lnTo>
                <a:lnTo>
                  <a:pt x="902513" y="3321672"/>
                </a:lnTo>
                <a:lnTo>
                  <a:pt x="902513" y="3340532"/>
                </a:lnTo>
                <a:lnTo>
                  <a:pt x="921029" y="3340532"/>
                </a:lnTo>
                <a:lnTo>
                  <a:pt x="921029" y="3321672"/>
                </a:lnTo>
                <a:lnTo>
                  <a:pt x="939889" y="3321672"/>
                </a:lnTo>
                <a:lnTo>
                  <a:pt x="939889" y="3303156"/>
                </a:lnTo>
                <a:lnTo>
                  <a:pt x="921029" y="3303156"/>
                </a:lnTo>
                <a:lnTo>
                  <a:pt x="921029" y="3284296"/>
                </a:lnTo>
                <a:close/>
                <a:moveTo>
                  <a:pt x="1123683" y="3705035"/>
                </a:moveTo>
                <a:lnTo>
                  <a:pt x="1111339" y="3705035"/>
                </a:lnTo>
                <a:lnTo>
                  <a:pt x="1111339" y="3717722"/>
                </a:lnTo>
                <a:lnTo>
                  <a:pt x="1098652" y="3717722"/>
                </a:lnTo>
                <a:lnTo>
                  <a:pt x="1098652" y="3730066"/>
                </a:lnTo>
                <a:lnTo>
                  <a:pt x="1111339" y="3730066"/>
                </a:lnTo>
                <a:lnTo>
                  <a:pt x="1111339" y="3742754"/>
                </a:lnTo>
                <a:lnTo>
                  <a:pt x="1123683" y="3742754"/>
                </a:lnTo>
                <a:lnTo>
                  <a:pt x="1123683" y="3730066"/>
                </a:lnTo>
                <a:lnTo>
                  <a:pt x="1136371" y="3730066"/>
                </a:lnTo>
                <a:lnTo>
                  <a:pt x="1136371" y="3717722"/>
                </a:lnTo>
                <a:lnTo>
                  <a:pt x="1123683" y="3717722"/>
                </a:lnTo>
                <a:lnTo>
                  <a:pt x="1123683" y="3705035"/>
                </a:lnTo>
                <a:close/>
                <a:moveTo>
                  <a:pt x="1126769" y="3421799"/>
                </a:moveTo>
                <a:lnTo>
                  <a:pt x="1108253" y="3421799"/>
                </a:lnTo>
                <a:lnTo>
                  <a:pt x="1108253" y="3440316"/>
                </a:lnTo>
                <a:lnTo>
                  <a:pt x="1089736" y="3440316"/>
                </a:lnTo>
                <a:lnTo>
                  <a:pt x="1089736" y="3458832"/>
                </a:lnTo>
                <a:lnTo>
                  <a:pt x="1108253" y="3458832"/>
                </a:lnTo>
                <a:lnTo>
                  <a:pt x="1108253" y="3477349"/>
                </a:lnTo>
                <a:lnTo>
                  <a:pt x="1126769" y="3477349"/>
                </a:lnTo>
                <a:lnTo>
                  <a:pt x="1126769" y="3458832"/>
                </a:lnTo>
                <a:lnTo>
                  <a:pt x="1145286" y="3458832"/>
                </a:lnTo>
                <a:lnTo>
                  <a:pt x="1145286" y="3440316"/>
                </a:lnTo>
                <a:lnTo>
                  <a:pt x="1126769" y="3440316"/>
                </a:lnTo>
                <a:lnTo>
                  <a:pt x="1126769" y="3421799"/>
                </a:lnTo>
                <a:close/>
                <a:moveTo>
                  <a:pt x="717004" y="2867673"/>
                </a:moveTo>
                <a:lnTo>
                  <a:pt x="695058" y="2867673"/>
                </a:lnTo>
                <a:lnTo>
                  <a:pt x="695058" y="2889961"/>
                </a:lnTo>
                <a:lnTo>
                  <a:pt x="672770" y="2889961"/>
                </a:lnTo>
                <a:lnTo>
                  <a:pt x="672770" y="2911907"/>
                </a:lnTo>
                <a:lnTo>
                  <a:pt x="695058" y="2911907"/>
                </a:lnTo>
                <a:lnTo>
                  <a:pt x="695058" y="2934195"/>
                </a:lnTo>
                <a:lnTo>
                  <a:pt x="717004" y="2934195"/>
                </a:lnTo>
                <a:lnTo>
                  <a:pt x="717004" y="2911907"/>
                </a:lnTo>
                <a:lnTo>
                  <a:pt x="739292" y="2911907"/>
                </a:lnTo>
                <a:lnTo>
                  <a:pt x="739292" y="2889961"/>
                </a:lnTo>
                <a:lnTo>
                  <a:pt x="717004" y="2889961"/>
                </a:lnTo>
                <a:lnTo>
                  <a:pt x="717004" y="2867673"/>
                </a:lnTo>
                <a:close/>
                <a:moveTo>
                  <a:pt x="714946" y="3148508"/>
                </a:moveTo>
                <a:lnTo>
                  <a:pt x="697116" y="3148508"/>
                </a:lnTo>
                <a:lnTo>
                  <a:pt x="697116" y="3166339"/>
                </a:lnTo>
                <a:lnTo>
                  <a:pt x="679285" y="3166339"/>
                </a:lnTo>
                <a:lnTo>
                  <a:pt x="679285" y="3184169"/>
                </a:lnTo>
                <a:lnTo>
                  <a:pt x="697116" y="3184169"/>
                </a:lnTo>
                <a:lnTo>
                  <a:pt x="697116" y="3202000"/>
                </a:lnTo>
                <a:lnTo>
                  <a:pt x="714946" y="3202000"/>
                </a:lnTo>
                <a:lnTo>
                  <a:pt x="714946" y="3184169"/>
                </a:lnTo>
                <a:lnTo>
                  <a:pt x="732777" y="3184169"/>
                </a:lnTo>
                <a:lnTo>
                  <a:pt x="732777" y="3166339"/>
                </a:lnTo>
                <a:lnTo>
                  <a:pt x="714946" y="3166339"/>
                </a:lnTo>
                <a:lnTo>
                  <a:pt x="714946" y="3148508"/>
                </a:lnTo>
                <a:close/>
                <a:moveTo>
                  <a:pt x="782841" y="3287382"/>
                </a:moveTo>
                <a:lnTo>
                  <a:pt x="766381" y="3287382"/>
                </a:lnTo>
                <a:lnTo>
                  <a:pt x="766381" y="3304184"/>
                </a:lnTo>
                <a:lnTo>
                  <a:pt x="749579" y="3304184"/>
                </a:lnTo>
                <a:lnTo>
                  <a:pt x="749579" y="3320644"/>
                </a:lnTo>
                <a:lnTo>
                  <a:pt x="766381" y="3320644"/>
                </a:lnTo>
                <a:lnTo>
                  <a:pt x="766381" y="3337446"/>
                </a:lnTo>
                <a:lnTo>
                  <a:pt x="782841" y="3337446"/>
                </a:lnTo>
                <a:lnTo>
                  <a:pt x="782841" y="3320644"/>
                </a:lnTo>
                <a:lnTo>
                  <a:pt x="799643" y="3320644"/>
                </a:lnTo>
                <a:lnTo>
                  <a:pt x="799643" y="3304184"/>
                </a:lnTo>
                <a:lnTo>
                  <a:pt x="782841" y="3304184"/>
                </a:lnTo>
                <a:lnTo>
                  <a:pt x="782841" y="3287382"/>
                </a:lnTo>
                <a:close/>
                <a:moveTo>
                  <a:pt x="648767" y="2729827"/>
                </a:moveTo>
                <a:lnTo>
                  <a:pt x="626135" y="2729827"/>
                </a:lnTo>
                <a:lnTo>
                  <a:pt x="626135" y="2752458"/>
                </a:lnTo>
                <a:lnTo>
                  <a:pt x="603504" y="2752458"/>
                </a:lnTo>
                <a:lnTo>
                  <a:pt x="603504" y="2775090"/>
                </a:lnTo>
                <a:lnTo>
                  <a:pt x="626135" y="2775090"/>
                </a:lnTo>
                <a:lnTo>
                  <a:pt x="626135" y="2797721"/>
                </a:lnTo>
                <a:lnTo>
                  <a:pt x="648767" y="2797721"/>
                </a:lnTo>
                <a:lnTo>
                  <a:pt x="648767" y="2775090"/>
                </a:lnTo>
                <a:lnTo>
                  <a:pt x="671398" y="2775090"/>
                </a:lnTo>
                <a:lnTo>
                  <a:pt x="671398" y="2752458"/>
                </a:lnTo>
                <a:lnTo>
                  <a:pt x="648767" y="2752458"/>
                </a:lnTo>
                <a:lnTo>
                  <a:pt x="648767" y="2729827"/>
                </a:lnTo>
                <a:close/>
                <a:moveTo>
                  <a:pt x="785241" y="3006204"/>
                </a:moveTo>
                <a:lnTo>
                  <a:pt x="763981" y="3006204"/>
                </a:lnTo>
                <a:lnTo>
                  <a:pt x="763981" y="3027464"/>
                </a:lnTo>
                <a:lnTo>
                  <a:pt x="742721" y="3027464"/>
                </a:lnTo>
                <a:lnTo>
                  <a:pt x="742721" y="3048724"/>
                </a:lnTo>
                <a:lnTo>
                  <a:pt x="763981" y="3048724"/>
                </a:lnTo>
                <a:lnTo>
                  <a:pt x="763981" y="3069984"/>
                </a:lnTo>
                <a:lnTo>
                  <a:pt x="785241" y="3069984"/>
                </a:lnTo>
                <a:lnTo>
                  <a:pt x="785241" y="3048724"/>
                </a:lnTo>
                <a:lnTo>
                  <a:pt x="806501" y="3048724"/>
                </a:lnTo>
                <a:lnTo>
                  <a:pt x="806501" y="3027464"/>
                </a:lnTo>
                <a:lnTo>
                  <a:pt x="785241" y="3027464"/>
                </a:lnTo>
                <a:lnTo>
                  <a:pt x="785241" y="3006204"/>
                </a:lnTo>
                <a:close/>
                <a:moveTo>
                  <a:pt x="850735" y="3427286"/>
                </a:moveTo>
                <a:lnTo>
                  <a:pt x="835647" y="3427286"/>
                </a:lnTo>
                <a:lnTo>
                  <a:pt x="835647" y="3442030"/>
                </a:lnTo>
                <a:lnTo>
                  <a:pt x="820903" y="3442030"/>
                </a:lnTo>
                <a:lnTo>
                  <a:pt x="820903" y="3457118"/>
                </a:lnTo>
                <a:lnTo>
                  <a:pt x="835647" y="3457118"/>
                </a:lnTo>
                <a:lnTo>
                  <a:pt x="835647" y="3471863"/>
                </a:lnTo>
                <a:lnTo>
                  <a:pt x="850735" y="3471863"/>
                </a:lnTo>
                <a:lnTo>
                  <a:pt x="850735" y="3457118"/>
                </a:lnTo>
                <a:lnTo>
                  <a:pt x="865480" y="3457118"/>
                </a:lnTo>
                <a:lnTo>
                  <a:pt x="865480" y="3442030"/>
                </a:lnTo>
                <a:lnTo>
                  <a:pt x="850735" y="3442030"/>
                </a:lnTo>
                <a:lnTo>
                  <a:pt x="850735" y="3427286"/>
                </a:lnTo>
                <a:close/>
                <a:moveTo>
                  <a:pt x="918286" y="3567189"/>
                </a:moveTo>
                <a:lnTo>
                  <a:pt x="905256" y="3567189"/>
                </a:lnTo>
                <a:lnTo>
                  <a:pt x="905256" y="3580219"/>
                </a:lnTo>
                <a:lnTo>
                  <a:pt x="892226" y="3580219"/>
                </a:lnTo>
                <a:lnTo>
                  <a:pt x="892226" y="3593249"/>
                </a:lnTo>
                <a:lnTo>
                  <a:pt x="905256" y="3593249"/>
                </a:lnTo>
                <a:lnTo>
                  <a:pt x="905256" y="3606279"/>
                </a:lnTo>
                <a:lnTo>
                  <a:pt x="918286" y="3606279"/>
                </a:lnTo>
                <a:lnTo>
                  <a:pt x="918286" y="3593249"/>
                </a:lnTo>
                <a:lnTo>
                  <a:pt x="931316" y="3593249"/>
                </a:lnTo>
                <a:lnTo>
                  <a:pt x="931316" y="3580219"/>
                </a:lnTo>
                <a:lnTo>
                  <a:pt x="918286" y="3580219"/>
                </a:lnTo>
                <a:lnTo>
                  <a:pt x="918286" y="3567189"/>
                </a:lnTo>
                <a:close/>
                <a:moveTo>
                  <a:pt x="1882178" y="3556216"/>
                </a:moveTo>
                <a:lnTo>
                  <a:pt x="1861604" y="3556216"/>
                </a:lnTo>
                <a:lnTo>
                  <a:pt x="1861604" y="3576447"/>
                </a:lnTo>
                <a:lnTo>
                  <a:pt x="1841373" y="3576447"/>
                </a:lnTo>
                <a:lnTo>
                  <a:pt x="1841373" y="3597021"/>
                </a:lnTo>
                <a:lnTo>
                  <a:pt x="1861604" y="3597021"/>
                </a:lnTo>
                <a:lnTo>
                  <a:pt x="1861604" y="3617252"/>
                </a:lnTo>
                <a:lnTo>
                  <a:pt x="1882178" y="3617252"/>
                </a:lnTo>
                <a:lnTo>
                  <a:pt x="1882178" y="3597021"/>
                </a:lnTo>
                <a:lnTo>
                  <a:pt x="1902409" y="3597021"/>
                </a:lnTo>
                <a:lnTo>
                  <a:pt x="1902409" y="3576447"/>
                </a:lnTo>
                <a:lnTo>
                  <a:pt x="1882178" y="3576447"/>
                </a:lnTo>
                <a:lnTo>
                  <a:pt x="1882178" y="3556216"/>
                </a:lnTo>
                <a:close/>
                <a:moveTo>
                  <a:pt x="830847" y="2937624"/>
                </a:moveTo>
                <a:lnTo>
                  <a:pt x="855535" y="2937624"/>
                </a:lnTo>
                <a:lnTo>
                  <a:pt x="855535" y="2913278"/>
                </a:lnTo>
                <a:lnTo>
                  <a:pt x="879881" y="2913278"/>
                </a:lnTo>
                <a:lnTo>
                  <a:pt x="879881" y="2888590"/>
                </a:lnTo>
                <a:lnTo>
                  <a:pt x="855535" y="2888590"/>
                </a:lnTo>
                <a:lnTo>
                  <a:pt x="855535" y="2864244"/>
                </a:lnTo>
                <a:lnTo>
                  <a:pt x="830847" y="2864244"/>
                </a:lnTo>
                <a:lnTo>
                  <a:pt x="830847" y="2888590"/>
                </a:lnTo>
                <a:lnTo>
                  <a:pt x="806501" y="2888590"/>
                </a:lnTo>
                <a:lnTo>
                  <a:pt x="806501" y="2913278"/>
                </a:lnTo>
                <a:lnTo>
                  <a:pt x="830847" y="2913278"/>
                </a:lnTo>
                <a:lnTo>
                  <a:pt x="830847" y="2937624"/>
                </a:lnTo>
                <a:close/>
                <a:moveTo>
                  <a:pt x="712546" y="3430029"/>
                </a:moveTo>
                <a:lnTo>
                  <a:pt x="699516" y="3430029"/>
                </a:lnTo>
                <a:lnTo>
                  <a:pt x="699516" y="3443059"/>
                </a:lnTo>
                <a:lnTo>
                  <a:pt x="686486" y="3443059"/>
                </a:lnTo>
                <a:lnTo>
                  <a:pt x="686486" y="3456089"/>
                </a:lnTo>
                <a:lnTo>
                  <a:pt x="699516" y="3456089"/>
                </a:lnTo>
                <a:lnTo>
                  <a:pt x="699516" y="3469119"/>
                </a:lnTo>
                <a:lnTo>
                  <a:pt x="712546" y="3469119"/>
                </a:lnTo>
                <a:lnTo>
                  <a:pt x="712546" y="3456089"/>
                </a:lnTo>
                <a:lnTo>
                  <a:pt x="725576" y="3456089"/>
                </a:lnTo>
                <a:lnTo>
                  <a:pt x="725576" y="3443059"/>
                </a:lnTo>
                <a:lnTo>
                  <a:pt x="712546" y="3443059"/>
                </a:lnTo>
                <a:lnTo>
                  <a:pt x="712546" y="3430029"/>
                </a:lnTo>
                <a:close/>
                <a:moveTo>
                  <a:pt x="1741246" y="3841166"/>
                </a:moveTo>
                <a:lnTo>
                  <a:pt x="1728216" y="3841166"/>
                </a:lnTo>
                <a:lnTo>
                  <a:pt x="1728216" y="3854539"/>
                </a:lnTo>
                <a:lnTo>
                  <a:pt x="1714843" y="3854539"/>
                </a:lnTo>
                <a:lnTo>
                  <a:pt x="1714843" y="3867569"/>
                </a:lnTo>
                <a:lnTo>
                  <a:pt x="1728216" y="3867569"/>
                </a:lnTo>
                <a:lnTo>
                  <a:pt x="1728216" y="3880942"/>
                </a:lnTo>
                <a:lnTo>
                  <a:pt x="1741246" y="3880942"/>
                </a:lnTo>
                <a:lnTo>
                  <a:pt x="1741246" y="3867569"/>
                </a:lnTo>
                <a:lnTo>
                  <a:pt x="1754619" y="3867569"/>
                </a:lnTo>
                <a:lnTo>
                  <a:pt x="1754619" y="3854539"/>
                </a:lnTo>
                <a:lnTo>
                  <a:pt x="1741246" y="3854539"/>
                </a:lnTo>
                <a:lnTo>
                  <a:pt x="1741246" y="3841166"/>
                </a:lnTo>
                <a:close/>
                <a:moveTo>
                  <a:pt x="1674381" y="3699205"/>
                </a:moveTo>
                <a:lnTo>
                  <a:pt x="1657921" y="3699205"/>
                </a:lnTo>
                <a:lnTo>
                  <a:pt x="1657921" y="3715664"/>
                </a:lnTo>
                <a:lnTo>
                  <a:pt x="1641462" y="3715664"/>
                </a:lnTo>
                <a:lnTo>
                  <a:pt x="1641462" y="3732124"/>
                </a:lnTo>
                <a:lnTo>
                  <a:pt x="1657921" y="3732124"/>
                </a:lnTo>
                <a:lnTo>
                  <a:pt x="1657921" y="3748583"/>
                </a:lnTo>
                <a:lnTo>
                  <a:pt x="1674381" y="3748583"/>
                </a:lnTo>
                <a:lnTo>
                  <a:pt x="1674381" y="3732124"/>
                </a:lnTo>
                <a:lnTo>
                  <a:pt x="1690840" y="3732124"/>
                </a:lnTo>
                <a:lnTo>
                  <a:pt x="1690840" y="3715664"/>
                </a:lnTo>
                <a:lnTo>
                  <a:pt x="1674381" y="3715664"/>
                </a:lnTo>
                <a:lnTo>
                  <a:pt x="1674381" y="3699205"/>
                </a:lnTo>
                <a:close/>
                <a:moveTo>
                  <a:pt x="1677467" y="3415627"/>
                </a:moveTo>
                <a:lnTo>
                  <a:pt x="1654835" y="3415627"/>
                </a:lnTo>
                <a:lnTo>
                  <a:pt x="1654835" y="3438258"/>
                </a:lnTo>
                <a:lnTo>
                  <a:pt x="1632204" y="3438258"/>
                </a:lnTo>
                <a:lnTo>
                  <a:pt x="1632204" y="3460890"/>
                </a:lnTo>
                <a:lnTo>
                  <a:pt x="1654835" y="3460890"/>
                </a:lnTo>
                <a:lnTo>
                  <a:pt x="1654835" y="3483521"/>
                </a:lnTo>
                <a:lnTo>
                  <a:pt x="1677467" y="3483521"/>
                </a:lnTo>
                <a:lnTo>
                  <a:pt x="1677467" y="3460890"/>
                </a:lnTo>
                <a:lnTo>
                  <a:pt x="1700098" y="3460890"/>
                </a:lnTo>
                <a:lnTo>
                  <a:pt x="1700098" y="3438258"/>
                </a:lnTo>
                <a:lnTo>
                  <a:pt x="1677467" y="3438258"/>
                </a:lnTo>
                <a:lnTo>
                  <a:pt x="1677467" y="3415627"/>
                </a:lnTo>
                <a:close/>
                <a:moveTo>
                  <a:pt x="1604086" y="3841852"/>
                </a:moveTo>
                <a:lnTo>
                  <a:pt x="1591056" y="3841852"/>
                </a:lnTo>
                <a:lnTo>
                  <a:pt x="1591056" y="3854539"/>
                </a:lnTo>
                <a:lnTo>
                  <a:pt x="1578369" y="3854539"/>
                </a:lnTo>
                <a:lnTo>
                  <a:pt x="1578369" y="3867569"/>
                </a:lnTo>
                <a:lnTo>
                  <a:pt x="1591056" y="3867569"/>
                </a:lnTo>
                <a:lnTo>
                  <a:pt x="1591056" y="3880256"/>
                </a:lnTo>
                <a:lnTo>
                  <a:pt x="1604086" y="3880256"/>
                </a:lnTo>
                <a:lnTo>
                  <a:pt x="1604086" y="3867569"/>
                </a:lnTo>
                <a:lnTo>
                  <a:pt x="1616773" y="3867569"/>
                </a:lnTo>
                <a:lnTo>
                  <a:pt x="1616773" y="3854539"/>
                </a:lnTo>
                <a:lnTo>
                  <a:pt x="1604086" y="3854539"/>
                </a:lnTo>
                <a:lnTo>
                  <a:pt x="1604086" y="3841852"/>
                </a:lnTo>
                <a:close/>
                <a:moveTo>
                  <a:pt x="1607172" y="3557588"/>
                </a:moveTo>
                <a:lnTo>
                  <a:pt x="1587970" y="3557588"/>
                </a:lnTo>
                <a:lnTo>
                  <a:pt x="1587970" y="3577133"/>
                </a:lnTo>
                <a:lnTo>
                  <a:pt x="1568425" y="3577133"/>
                </a:lnTo>
                <a:lnTo>
                  <a:pt x="1568425" y="3596335"/>
                </a:lnTo>
                <a:lnTo>
                  <a:pt x="1587970" y="3596335"/>
                </a:lnTo>
                <a:lnTo>
                  <a:pt x="1587970" y="3615881"/>
                </a:lnTo>
                <a:lnTo>
                  <a:pt x="1607172" y="3615881"/>
                </a:lnTo>
                <a:lnTo>
                  <a:pt x="1607172" y="3596335"/>
                </a:lnTo>
                <a:lnTo>
                  <a:pt x="1626718" y="3596335"/>
                </a:lnTo>
                <a:lnTo>
                  <a:pt x="1626718" y="3577133"/>
                </a:lnTo>
                <a:lnTo>
                  <a:pt x="1607172" y="3577133"/>
                </a:lnTo>
                <a:lnTo>
                  <a:pt x="1607172" y="3557588"/>
                </a:lnTo>
                <a:close/>
                <a:moveTo>
                  <a:pt x="1539964" y="3416313"/>
                </a:moveTo>
                <a:lnTo>
                  <a:pt x="1518018" y="3416313"/>
                </a:lnTo>
                <a:lnTo>
                  <a:pt x="1518018" y="3438601"/>
                </a:lnTo>
                <a:lnTo>
                  <a:pt x="1495730" y="3438601"/>
                </a:lnTo>
                <a:lnTo>
                  <a:pt x="1495730" y="3460547"/>
                </a:lnTo>
                <a:lnTo>
                  <a:pt x="1518018" y="3460547"/>
                </a:lnTo>
                <a:lnTo>
                  <a:pt x="1518018" y="3482835"/>
                </a:lnTo>
                <a:lnTo>
                  <a:pt x="1539964" y="3482835"/>
                </a:lnTo>
                <a:lnTo>
                  <a:pt x="1539964" y="3460547"/>
                </a:lnTo>
                <a:lnTo>
                  <a:pt x="1562252" y="3460547"/>
                </a:lnTo>
                <a:lnTo>
                  <a:pt x="1562252" y="3438601"/>
                </a:lnTo>
                <a:lnTo>
                  <a:pt x="1539964" y="3438601"/>
                </a:lnTo>
                <a:lnTo>
                  <a:pt x="1539964" y="3416313"/>
                </a:lnTo>
                <a:close/>
                <a:moveTo>
                  <a:pt x="1878749" y="3840480"/>
                </a:moveTo>
                <a:lnTo>
                  <a:pt x="1865033" y="3840480"/>
                </a:lnTo>
                <a:lnTo>
                  <a:pt x="1865033" y="3854196"/>
                </a:lnTo>
                <a:lnTo>
                  <a:pt x="1851317" y="3854196"/>
                </a:lnTo>
                <a:lnTo>
                  <a:pt x="1851317" y="3867912"/>
                </a:lnTo>
                <a:lnTo>
                  <a:pt x="1865033" y="3867912"/>
                </a:lnTo>
                <a:lnTo>
                  <a:pt x="1865033" y="3881628"/>
                </a:lnTo>
                <a:lnTo>
                  <a:pt x="1878749" y="3881628"/>
                </a:lnTo>
                <a:lnTo>
                  <a:pt x="1878749" y="3867912"/>
                </a:lnTo>
                <a:lnTo>
                  <a:pt x="1892465" y="3867912"/>
                </a:lnTo>
                <a:lnTo>
                  <a:pt x="1892465" y="3854196"/>
                </a:lnTo>
                <a:lnTo>
                  <a:pt x="1878749" y="3854196"/>
                </a:lnTo>
                <a:lnTo>
                  <a:pt x="1878749" y="3840480"/>
                </a:lnTo>
                <a:close/>
                <a:moveTo>
                  <a:pt x="1744675" y="3556902"/>
                </a:moveTo>
                <a:lnTo>
                  <a:pt x="1724787" y="3556902"/>
                </a:lnTo>
                <a:lnTo>
                  <a:pt x="1724787" y="3576790"/>
                </a:lnTo>
                <a:lnTo>
                  <a:pt x="1704899" y="3576790"/>
                </a:lnTo>
                <a:lnTo>
                  <a:pt x="1704899" y="3596678"/>
                </a:lnTo>
                <a:lnTo>
                  <a:pt x="1724787" y="3596678"/>
                </a:lnTo>
                <a:lnTo>
                  <a:pt x="1724787" y="3616566"/>
                </a:lnTo>
                <a:lnTo>
                  <a:pt x="1744675" y="3616566"/>
                </a:lnTo>
                <a:lnTo>
                  <a:pt x="1744675" y="3596678"/>
                </a:lnTo>
                <a:lnTo>
                  <a:pt x="1764563" y="3596678"/>
                </a:lnTo>
                <a:lnTo>
                  <a:pt x="1764563" y="3576790"/>
                </a:lnTo>
                <a:lnTo>
                  <a:pt x="1744675" y="3576790"/>
                </a:lnTo>
                <a:lnTo>
                  <a:pt x="1744675" y="3556902"/>
                </a:lnTo>
                <a:close/>
                <a:moveTo>
                  <a:pt x="1814970" y="3414598"/>
                </a:moveTo>
                <a:lnTo>
                  <a:pt x="1791652" y="3414598"/>
                </a:lnTo>
                <a:lnTo>
                  <a:pt x="1791652" y="3437915"/>
                </a:lnTo>
                <a:lnTo>
                  <a:pt x="1768335" y="3437915"/>
                </a:lnTo>
                <a:lnTo>
                  <a:pt x="1768335" y="3461233"/>
                </a:lnTo>
                <a:lnTo>
                  <a:pt x="1791652" y="3461233"/>
                </a:lnTo>
                <a:lnTo>
                  <a:pt x="1791652" y="3484550"/>
                </a:lnTo>
                <a:lnTo>
                  <a:pt x="1814970" y="3484550"/>
                </a:lnTo>
                <a:lnTo>
                  <a:pt x="1814970" y="3461233"/>
                </a:lnTo>
                <a:lnTo>
                  <a:pt x="1838287" y="3461233"/>
                </a:lnTo>
                <a:lnTo>
                  <a:pt x="1838287" y="3437915"/>
                </a:lnTo>
                <a:lnTo>
                  <a:pt x="1814970" y="3437915"/>
                </a:lnTo>
                <a:lnTo>
                  <a:pt x="1814970" y="3414598"/>
                </a:lnTo>
                <a:close/>
                <a:moveTo>
                  <a:pt x="1811884" y="3698519"/>
                </a:moveTo>
                <a:lnTo>
                  <a:pt x="1794739" y="3698519"/>
                </a:lnTo>
                <a:lnTo>
                  <a:pt x="1794739" y="3715322"/>
                </a:lnTo>
                <a:lnTo>
                  <a:pt x="1777936" y="3715322"/>
                </a:lnTo>
                <a:lnTo>
                  <a:pt x="1777936" y="3732467"/>
                </a:lnTo>
                <a:lnTo>
                  <a:pt x="1794739" y="3732467"/>
                </a:lnTo>
                <a:lnTo>
                  <a:pt x="1794739" y="3749269"/>
                </a:lnTo>
                <a:lnTo>
                  <a:pt x="1811884" y="3749269"/>
                </a:lnTo>
                <a:lnTo>
                  <a:pt x="1811884" y="3732467"/>
                </a:lnTo>
                <a:lnTo>
                  <a:pt x="1828686" y="3732467"/>
                </a:lnTo>
                <a:lnTo>
                  <a:pt x="1828686" y="3715322"/>
                </a:lnTo>
                <a:lnTo>
                  <a:pt x="1811884" y="3715322"/>
                </a:lnTo>
                <a:lnTo>
                  <a:pt x="1811884" y="3698519"/>
                </a:lnTo>
                <a:close/>
                <a:moveTo>
                  <a:pt x="1402461" y="3417684"/>
                </a:moveTo>
                <a:lnTo>
                  <a:pt x="1381201" y="3417684"/>
                </a:lnTo>
                <a:lnTo>
                  <a:pt x="1381201" y="3438944"/>
                </a:lnTo>
                <a:lnTo>
                  <a:pt x="1359941" y="3438944"/>
                </a:lnTo>
                <a:lnTo>
                  <a:pt x="1359941" y="3460204"/>
                </a:lnTo>
                <a:lnTo>
                  <a:pt x="1381201" y="3460204"/>
                </a:lnTo>
                <a:lnTo>
                  <a:pt x="1381201" y="3481464"/>
                </a:lnTo>
                <a:lnTo>
                  <a:pt x="1402461" y="3481464"/>
                </a:lnTo>
                <a:lnTo>
                  <a:pt x="1402461" y="3460204"/>
                </a:lnTo>
                <a:lnTo>
                  <a:pt x="1423721" y="3460204"/>
                </a:lnTo>
                <a:lnTo>
                  <a:pt x="1423721" y="3438944"/>
                </a:lnTo>
                <a:lnTo>
                  <a:pt x="1402461" y="3438944"/>
                </a:lnTo>
                <a:lnTo>
                  <a:pt x="1402461" y="3417684"/>
                </a:lnTo>
                <a:close/>
                <a:moveTo>
                  <a:pt x="1334910" y="3277438"/>
                </a:moveTo>
                <a:lnTo>
                  <a:pt x="1311592" y="3277438"/>
                </a:lnTo>
                <a:lnTo>
                  <a:pt x="1311592" y="3300755"/>
                </a:lnTo>
                <a:lnTo>
                  <a:pt x="1288275" y="3300755"/>
                </a:lnTo>
                <a:lnTo>
                  <a:pt x="1288275" y="3324073"/>
                </a:lnTo>
                <a:lnTo>
                  <a:pt x="1311592" y="3324073"/>
                </a:lnTo>
                <a:lnTo>
                  <a:pt x="1311592" y="3347390"/>
                </a:lnTo>
                <a:lnTo>
                  <a:pt x="1334910" y="3347390"/>
                </a:lnTo>
                <a:lnTo>
                  <a:pt x="1334910" y="3324073"/>
                </a:lnTo>
                <a:lnTo>
                  <a:pt x="1358227" y="3324073"/>
                </a:lnTo>
                <a:lnTo>
                  <a:pt x="1358227" y="3300755"/>
                </a:lnTo>
                <a:lnTo>
                  <a:pt x="1334910" y="3300755"/>
                </a:lnTo>
                <a:lnTo>
                  <a:pt x="1334910" y="3277438"/>
                </a:lnTo>
                <a:close/>
                <a:moveTo>
                  <a:pt x="1399375" y="3701263"/>
                </a:moveTo>
                <a:lnTo>
                  <a:pt x="1384287" y="3701263"/>
                </a:lnTo>
                <a:lnTo>
                  <a:pt x="1384287" y="3716350"/>
                </a:lnTo>
                <a:lnTo>
                  <a:pt x="1369200" y="3716350"/>
                </a:lnTo>
                <a:lnTo>
                  <a:pt x="1369200" y="3731438"/>
                </a:lnTo>
                <a:lnTo>
                  <a:pt x="1384287" y="3731438"/>
                </a:lnTo>
                <a:lnTo>
                  <a:pt x="1384287" y="3746525"/>
                </a:lnTo>
                <a:lnTo>
                  <a:pt x="1399375" y="3746525"/>
                </a:lnTo>
                <a:lnTo>
                  <a:pt x="1399375" y="3731438"/>
                </a:lnTo>
                <a:lnTo>
                  <a:pt x="1414462" y="3731438"/>
                </a:lnTo>
                <a:lnTo>
                  <a:pt x="1414462" y="3716350"/>
                </a:lnTo>
                <a:lnTo>
                  <a:pt x="1399375" y="3716350"/>
                </a:lnTo>
                <a:lnTo>
                  <a:pt x="1399375" y="3701263"/>
                </a:lnTo>
                <a:close/>
                <a:moveTo>
                  <a:pt x="1332166" y="3560331"/>
                </a:moveTo>
                <a:lnTo>
                  <a:pt x="1314336" y="3560331"/>
                </a:lnTo>
                <a:lnTo>
                  <a:pt x="1314336" y="3577819"/>
                </a:lnTo>
                <a:lnTo>
                  <a:pt x="1296848" y="3577819"/>
                </a:lnTo>
                <a:lnTo>
                  <a:pt x="1296848" y="3595649"/>
                </a:lnTo>
                <a:lnTo>
                  <a:pt x="1314336" y="3595649"/>
                </a:lnTo>
                <a:lnTo>
                  <a:pt x="1314336" y="3613137"/>
                </a:lnTo>
                <a:lnTo>
                  <a:pt x="1332166" y="3613137"/>
                </a:lnTo>
                <a:lnTo>
                  <a:pt x="1332166" y="3595649"/>
                </a:lnTo>
                <a:lnTo>
                  <a:pt x="1349654" y="3595649"/>
                </a:lnTo>
                <a:lnTo>
                  <a:pt x="1349654" y="3577819"/>
                </a:lnTo>
                <a:lnTo>
                  <a:pt x="1332166" y="3577819"/>
                </a:lnTo>
                <a:lnTo>
                  <a:pt x="1332166" y="3560331"/>
                </a:lnTo>
                <a:close/>
                <a:moveTo>
                  <a:pt x="1264615" y="3419399"/>
                </a:moveTo>
                <a:lnTo>
                  <a:pt x="1244727" y="3419399"/>
                </a:lnTo>
                <a:lnTo>
                  <a:pt x="1244727" y="3439630"/>
                </a:lnTo>
                <a:lnTo>
                  <a:pt x="1224496" y="3439630"/>
                </a:lnTo>
                <a:lnTo>
                  <a:pt x="1224496" y="3459518"/>
                </a:lnTo>
                <a:lnTo>
                  <a:pt x="1244727" y="3459518"/>
                </a:lnTo>
                <a:lnTo>
                  <a:pt x="1244727" y="3479749"/>
                </a:lnTo>
                <a:lnTo>
                  <a:pt x="1264615" y="3479749"/>
                </a:lnTo>
                <a:lnTo>
                  <a:pt x="1264615" y="3459518"/>
                </a:lnTo>
                <a:lnTo>
                  <a:pt x="1284846" y="3459518"/>
                </a:lnTo>
                <a:lnTo>
                  <a:pt x="1284846" y="3439630"/>
                </a:lnTo>
                <a:lnTo>
                  <a:pt x="1264615" y="3439630"/>
                </a:lnTo>
                <a:lnTo>
                  <a:pt x="1264615" y="3419399"/>
                </a:lnTo>
                <a:close/>
                <a:moveTo>
                  <a:pt x="1536878" y="3699891"/>
                </a:moveTo>
                <a:lnTo>
                  <a:pt x="1521104" y="3699891"/>
                </a:lnTo>
                <a:lnTo>
                  <a:pt x="1521104" y="3716007"/>
                </a:lnTo>
                <a:lnTo>
                  <a:pt x="1504988" y="3716007"/>
                </a:lnTo>
                <a:lnTo>
                  <a:pt x="1504988" y="3731781"/>
                </a:lnTo>
                <a:lnTo>
                  <a:pt x="1521104" y="3731781"/>
                </a:lnTo>
                <a:lnTo>
                  <a:pt x="1521104" y="3747897"/>
                </a:lnTo>
                <a:lnTo>
                  <a:pt x="1536878" y="3747897"/>
                </a:lnTo>
                <a:lnTo>
                  <a:pt x="1536878" y="3731781"/>
                </a:lnTo>
                <a:lnTo>
                  <a:pt x="1552994" y="3731781"/>
                </a:lnTo>
                <a:lnTo>
                  <a:pt x="1552994" y="3716007"/>
                </a:lnTo>
                <a:lnTo>
                  <a:pt x="1536878" y="3716007"/>
                </a:lnTo>
                <a:lnTo>
                  <a:pt x="1536878" y="3699891"/>
                </a:lnTo>
                <a:close/>
                <a:moveTo>
                  <a:pt x="1466583" y="3842880"/>
                </a:moveTo>
                <a:lnTo>
                  <a:pt x="1454239" y="3842880"/>
                </a:lnTo>
                <a:lnTo>
                  <a:pt x="1454239" y="3854882"/>
                </a:lnTo>
                <a:lnTo>
                  <a:pt x="1442237" y="3854882"/>
                </a:lnTo>
                <a:lnTo>
                  <a:pt x="1442237" y="3867226"/>
                </a:lnTo>
                <a:lnTo>
                  <a:pt x="1454239" y="3867226"/>
                </a:lnTo>
                <a:lnTo>
                  <a:pt x="1454239" y="3879228"/>
                </a:lnTo>
                <a:lnTo>
                  <a:pt x="1466583" y="3879228"/>
                </a:lnTo>
                <a:lnTo>
                  <a:pt x="1466583" y="3867226"/>
                </a:lnTo>
                <a:lnTo>
                  <a:pt x="1478585" y="3867226"/>
                </a:lnTo>
                <a:lnTo>
                  <a:pt x="1478585" y="3854882"/>
                </a:lnTo>
                <a:lnTo>
                  <a:pt x="1466583" y="3854882"/>
                </a:lnTo>
                <a:lnTo>
                  <a:pt x="1466583" y="3842880"/>
                </a:lnTo>
                <a:close/>
                <a:moveTo>
                  <a:pt x="1261529" y="3703320"/>
                </a:moveTo>
                <a:lnTo>
                  <a:pt x="1247813" y="3703320"/>
                </a:lnTo>
                <a:lnTo>
                  <a:pt x="1247813" y="3717036"/>
                </a:lnTo>
                <a:lnTo>
                  <a:pt x="1234097" y="3717036"/>
                </a:lnTo>
                <a:lnTo>
                  <a:pt x="1234097" y="3730752"/>
                </a:lnTo>
                <a:lnTo>
                  <a:pt x="1247813" y="3730752"/>
                </a:lnTo>
                <a:lnTo>
                  <a:pt x="1247813" y="3744468"/>
                </a:lnTo>
                <a:lnTo>
                  <a:pt x="1261529" y="3744468"/>
                </a:lnTo>
                <a:lnTo>
                  <a:pt x="1261529" y="3730752"/>
                </a:lnTo>
                <a:lnTo>
                  <a:pt x="1275245" y="3730752"/>
                </a:lnTo>
                <a:lnTo>
                  <a:pt x="1275245" y="3717036"/>
                </a:lnTo>
                <a:lnTo>
                  <a:pt x="1261529" y="3717036"/>
                </a:lnTo>
                <a:lnTo>
                  <a:pt x="1261529" y="3703320"/>
                </a:lnTo>
                <a:close/>
                <a:moveTo>
                  <a:pt x="1469669" y="3558616"/>
                </a:moveTo>
                <a:lnTo>
                  <a:pt x="1451153" y="3558616"/>
                </a:lnTo>
                <a:lnTo>
                  <a:pt x="1451153" y="3577476"/>
                </a:lnTo>
                <a:lnTo>
                  <a:pt x="1432293" y="3577476"/>
                </a:lnTo>
                <a:lnTo>
                  <a:pt x="1432293" y="3595992"/>
                </a:lnTo>
                <a:lnTo>
                  <a:pt x="1451153" y="3595992"/>
                </a:lnTo>
                <a:lnTo>
                  <a:pt x="1451153" y="3614852"/>
                </a:lnTo>
                <a:lnTo>
                  <a:pt x="1469669" y="3614852"/>
                </a:lnTo>
                <a:lnTo>
                  <a:pt x="1469669" y="3595992"/>
                </a:lnTo>
                <a:lnTo>
                  <a:pt x="1488529" y="3595992"/>
                </a:lnTo>
                <a:lnTo>
                  <a:pt x="1488529" y="3577476"/>
                </a:lnTo>
                <a:lnTo>
                  <a:pt x="1469669" y="3577476"/>
                </a:lnTo>
                <a:lnTo>
                  <a:pt x="1469669" y="3558616"/>
                </a:lnTo>
                <a:close/>
                <a:moveTo>
                  <a:pt x="1448067" y="3349104"/>
                </a:moveTo>
                <a:lnTo>
                  <a:pt x="1472755" y="3349104"/>
                </a:lnTo>
                <a:lnTo>
                  <a:pt x="1472755" y="3324758"/>
                </a:lnTo>
                <a:lnTo>
                  <a:pt x="1497101" y="3324758"/>
                </a:lnTo>
                <a:lnTo>
                  <a:pt x="1497101" y="3300070"/>
                </a:lnTo>
                <a:lnTo>
                  <a:pt x="1472755" y="3300070"/>
                </a:lnTo>
                <a:lnTo>
                  <a:pt x="1472755" y="3275724"/>
                </a:lnTo>
                <a:lnTo>
                  <a:pt x="1448067" y="3275724"/>
                </a:lnTo>
                <a:lnTo>
                  <a:pt x="1448067" y="3300070"/>
                </a:lnTo>
                <a:lnTo>
                  <a:pt x="1423721" y="3300070"/>
                </a:lnTo>
                <a:lnTo>
                  <a:pt x="1423721" y="3324758"/>
                </a:lnTo>
                <a:lnTo>
                  <a:pt x="1448067" y="3324758"/>
                </a:lnTo>
                <a:lnTo>
                  <a:pt x="1448067" y="3349104"/>
                </a:lnTo>
                <a:close/>
                <a:moveTo>
                  <a:pt x="853135" y="3145079"/>
                </a:moveTo>
                <a:lnTo>
                  <a:pt x="833247" y="3145079"/>
                </a:lnTo>
                <a:lnTo>
                  <a:pt x="833247" y="3165310"/>
                </a:lnTo>
                <a:lnTo>
                  <a:pt x="813016" y="3165310"/>
                </a:lnTo>
                <a:lnTo>
                  <a:pt x="813016" y="3185198"/>
                </a:lnTo>
                <a:lnTo>
                  <a:pt x="833247" y="3185198"/>
                </a:lnTo>
                <a:lnTo>
                  <a:pt x="833247" y="3205429"/>
                </a:lnTo>
                <a:lnTo>
                  <a:pt x="853135" y="3205429"/>
                </a:lnTo>
                <a:lnTo>
                  <a:pt x="853135" y="3185198"/>
                </a:lnTo>
                <a:lnTo>
                  <a:pt x="873366" y="3185198"/>
                </a:lnTo>
                <a:lnTo>
                  <a:pt x="873366" y="3165310"/>
                </a:lnTo>
                <a:lnTo>
                  <a:pt x="853135" y="3165310"/>
                </a:lnTo>
                <a:lnTo>
                  <a:pt x="853135" y="3145079"/>
                </a:lnTo>
                <a:close/>
                <a:moveTo>
                  <a:pt x="233172" y="2742514"/>
                </a:moveTo>
                <a:lnTo>
                  <a:pt x="218770" y="2742514"/>
                </a:lnTo>
                <a:lnTo>
                  <a:pt x="218770" y="2756573"/>
                </a:lnTo>
                <a:lnTo>
                  <a:pt x="204711" y="2756573"/>
                </a:lnTo>
                <a:lnTo>
                  <a:pt x="204711" y="2770975"/>
                </a:lnTo>
                <a:lnTo>
                  <a:pt x="218770" y="2770975"/>
                </a:lnTo>
                <a:lnTo>
                  <a:pt x="218770" y="2785034"/>
                </a:lnTo>
                <a:lnTo>
                  <a:pt x="233172" y="2785034"/>
                </a:lnTo>
                <a:lnTo>
                  <a:pt x="233172" y="2770975"/>
                </a:lnTo>
                <a:lnTo>
                  <a:pt x="247231" y="2770975"/>
                </a:lnTo>
                <a:lnTo>
                  <a:pt x="247231" y="2756573"/>
                </a:lnTo>
                <a:lnTo>
                  <a:pt x="233172" y="2756573"/>
                </a:lnTo>
                <a:lnTo>
                  <a:pt x="233172" y="2742514"/>
                </a:lnTo>
                <a:close/>
                <a:moveTo>
                  <a:pt x="234201" y="2464422"/>
                </a:moveTo>
                <a:lnTo>
                  <a:pt x="217742" y="2464422"/>
                </a:lnTo>
                <a:lnTo>
                  <a:pt x="217742" y="2481224"/>
                </a:lnTo>
                <a:lnTo>
                  <a:pt x="200939" y="2481224"/>
                </a:lnTo>
                <a:lnTo>
                  <a:pt x="200939" y="2497684"/>
                </a:lnTo>
                <a:lnTo>
                  <a:pt x="217742" y="2497684"/>
                </a:lnTo>
                <a:lnTo>
                  <a:pt x="217742" y="2514486"/>
                </a:lnTo>
                <a:lnTo>
                  <a:pt x="234201" y="2514486"/>
                </a:lnTo>
                <a:lnTo>
                  <a:pt x="234201" y="2497684"/>
                </a:lnTo>
                <a:lnTo>
                  <a:pt x="251003" y="2497684"/>
                </a:lnTo>
                <a:lnTo>
                  <a:pt x="251003" y="2481224"/>
                </a:lnTo>
                <a:lnTo>
                  <a:pt x="234201" y="2481224"/>
                </a:lnTo>
                <a:lnTo>
                  <a:pt x="234201" y="2464422"/>
                </a:lnTo>
                <a:close/>
                <a:moveTo>
                  <a:pt x="165278" y="2328634"/>
                </a:moveTo>
                <a:lnTo>
                  <a:pt x="149504" y="2328634"/>
                </a:lnTo>
                <a:lnTo>
                  <a:pt x="149504" y="2344407"/>
                </a:lnTo>
                <a:lnTo>
                  <a:pt x="133731" y="2344407"/>
                </a:lnTo>
                <a:lnTo>
                  <a:pt x="133731" y="2360181"/>
                </a:lnTo>
                <a:lnTo>
                  <a:pt x="149504" y="2360181"/>
                </a:lnTo>
                <a:lnTo>
                  <a:pt x="149504" y="2375954"/>
                </a:lnTo>
                <a:lnTo>
                  <a:pt x="165278" y="2375954"/>
                </a:lnTo>
                <a:lnTo>
                  <a:pt x="165278" y="2360181"/>
                </a:lnTo>
                <a:lnTo>
                  <a:pt x="181051" y="2360181"/>
                </a:lnTo>
                <a:lnTo>
                  <a:pt x="181051" y="2344407"/>
                </a:lnTo>
                <a:lnTo>
                  <a:pt x="165278" y="2344407"/>
                </a:lnTo>
                <a:lnTo>
                  <a:pt x="165278" y="2328634"/>
                </a:lnTo>
                <a:close/>
                <a:moveTo>
                  <a:pt x="165964" y="2052599"/>
                </a:moveTo>
                <a:lnTo>
                  <a:pt x="148819" y="2052599"/>
                </a:lnTo>
                <a:lnTo>
                  <a:pt x="148819" y="2069402"/>
                </a:lnTo>
                <a:lnTo>
                  <a:pt x="132017" y="2069402"/>
                </a:lnTo>
                <a:lnTo>
                  <a:pt x="132017" y="2086547"/>
                </a:lnTo>
                <a:lnTo>
                  <a:pt x="148819" y="2086547"/>
                </a:lnTo>
                <a:lnTo>
                  <a:pt x="148819" y="2103349"/>
                </a:lnTo>
                <a:lnTo>
                  <a:pt x="165964" y="2103349"/>
                </a:lnTo>
                <a:lnTo>
                  <a:pt x="165964" y="2086547"/>
                </a:lnTo>
                <a:lnTo>
                  <a:pt x="182766" y="2086547"/>
                </a:lnTo>
                <a:lnTo>
                  <a:pt x="182766" y="2069402"/>
                </a:lnTo>
                <a:lnTo>
                  <a:pt x="165964" y="2069402"/>
                </a:lnTo>
                <a:lnTo>
                  <a:pt x="165964" y="2052599"/>
                </a:lnTo>
                <a:close/>
                <a:moveTo>
                  <a:pt x="165964" y="1778279"/>
                </a:moveTo>
                <a:lnTo>
                  <a:pt x="148819" y="1778279"/>
                </a:lnTo>
                <a:lnTo>
                  <a:pt x="148819" y="1795082"/>
                </a:lnTo>
                <a:lnTo>
                  <a:pt x="132017" y="1795082"/>
                </a:lnTo>
                <a:lnTo>
                  <a:pt x="132017" y="1812227"/>
                </a:lnTo>
                <a:lnTo>
                  <a:pt x="148819" y="1812227"/>
                </a:lnTo>
                <a:lnTo>
                  <a:pt x="148819" y="1829029"/>
                </a:lnTo>
                <a:lnTo>
                  <a:pt x="165964" y="1829029"/>
                </a:lnTo>
                <a:lnTo>
                  <a:pt x="165964" y="1812227"/>
                </a:lnTo>
                <a:lnTo>
                  <a:pt x="182766" y="1812227"/>
                </a:lnTo>
                <a:lnTo>
                  <a:pt x="182766" y="1795082"/>
                </a:lnTo>
                <a:lnTo>
                  <a:pt x="165964" y="1795082"/>
                </a:lnTo>
                <a:lnTo>
                  <a:pt x="165964" y="1778279"/>
                </a:lnTo>
                <a:close/>
                <a:moveTo>
                  <a:pt x="304495" y="2047799"/>
                </a:moveTo>
                <a:lnTo>
                  <a:pt x="284607" y="2047799"/>
                </a:lnTo>
                <a:lnTo>
                  <a:pt x="284607" y="2068030"/>
                </a:lnTo>
                <a:lnTo>
                  <a:pt x="264376" y="2068030"/>
                </a:lnTo>
                <a:lnTo>
                  <a:pt x="264376" y="2087918"/>
                </a:lnTo>
                <a:lnTo>
                  <a:pt x="284607" y="2087918"/>
                </a:lnTo>
                <a:lnTo>
                  <a:pt x="284607" y="2108149"/>
                </a:lnTo>
                <a:lnTo>
                  <a:pt x="304495" y="2108149"/>
                </a:lnTo>
                <a:lnTo>
                  <a:pt x="304495" y="2087918"/>
                </a:lnTo>
                <a:lnTo>
                  <a:pt x="324726" y="2087918"/>
                </a:lnTo>
                <a:lnTo>
                  <a:pt x="324726" y="2068030"/>
                </a:lnTo>
                <a:lnTo>
                  <a:pt x="304495" y="2068030"/>
                </a:lnTo>
                <a:lnTo>
                  <a:pt x="304495" y="2047799"/>
                </a:lnTo>
                <a:close/>
                <a:moveTo>
                  <a:pt x="304152" y="2323833"/>
                </a:moveTo>
                <a:lnTo>
                  <a:pt x="284950" y="2323833"/>
                </a:lnTo>
                <a:lnTo>
                  <a:pt x="284950" y="2342693"/>
                </a:lnTo>
                <a:lnTo>
                  <a:pt x="266090" y="2342693"/>
                </a:lnTo>
                <a:lnTo>
                  <a:pt x="266090" y="2361895"/>
                </a:lnTo>
                <a:lnTo>
                  <a:pt x="284950" y="2361895"/>
                </a:lnTo>
                <a:lnTo>
                  <a:pt x="284950" y="2380755"/>
                </a:lnTo>
                <a:lnTo>
                  <a:pt x="304152" y="2380755"/>
                </a:lnTo>
                <a:lnTo>
                  <a:pt x="304152" y="2361895"/>
                </a:lnTo>
                <a:lnTo>
                  <a:pt x="323012" y="2361895"/>
                </a:lnTo>
                <a:lnTo>
                  <a:pt x="323012" y="2342693"/>
                </a:lnTo>
                <a:lnTo>
                  <a:pt x="304152" y="2342693"/>
                </a:lnTo>
                <a:lnTo>
                  <a:pt x="304152" y="2323833"/>
                </a:lnTo>
                <a:close/>
                <a:moveTo>
                  <a:pt x="303124" y="2600897"/>
                </a:moveTo>
                <a:lnTo>
                  <a:pt x="285979" y="2600897"/>
                </a:lnTo>
                <a:lnTo>
                  <a:pt x="285979" y="2618042"/>
                </a:lnTo>
                <a:lnTo>
                  <a:pt x="268834" y="2618042"/>
                </a:lnTo>
                <a:lnTo>
                  <a:pt x="268834" y="2635187"/>
                </a:lnTo>
                <a:lnTo>
                  <a:pt x="285979" y="2635187"/>
                </a:lnTo>
                <a:lnTo>
                  <a:pt x="285979" y="2652332"/>
                </a:lnTo>
                <a:lnTo>
                  <a:pt x="303124" y="2652332"/>
                </a:lnTo>
                <a:lnTo>
                  <a:pt x="303124" y="2635187"/>
                </a:lnTo>
                <a:lnTo>
                  <a:pt x="320269" y="2635187"/>
                </a:lnTo>
                <a:lnTo>
                  <a:pt x="320269" y="2618042"/>
                </a:lnTo>
                <a:lnTo>
                  <a:pt x="303124" y="2618042"/>
                </a:lnTo>
                <a:lnTo>
                  <a:pt x="303124" y="2600897"/>
                </a:lnTo>
                <a:close/>
                <a:moveTo>
                  <a:pt x="235229" y="1912696"/>
                </a:moveTo>
                <a:lnTo>
                  <a:pt x="216713" y="1912696"/>
                </a:lnTo>
                <a:lnTo>
                  <a:pt x="216713" y="1931556"/>
                </a:lnTo>
                <a:lnTo>
                  <a:pt x="197853" y="1931556"/>
                </a:lnTo>
                <a:lnTo>
                  <a:pt x="197853" y="1950072"/>
                </a:lnTo>
                <a:lnTo>
                  <a:pt x="216713" y="1950072"/>
                </a:lnTo>
                <a:lnTo>
                  <a:pt x="216713" y="1968932"/>
                </a:lnTo>
                <a:lnTo>
                  <a:pt x="235229" y="1968932"/>
                </a:lnTo>
                <a:lnTo>
                  <a:pt x="235229" y="1950072"/>
                </a:lnTo>
                <a:lnTo>
                  <a:pt x="254089" y="1950072"/>
                </a:lnTo>
                <a:lnTo>
                  <a:pt x="254089" y="1931556"/>
                </a:lnTo>
                <a:lnTo>
                  <a:pt x="235229" y="1931556"/>
                </a:lnTo>
                <a:lnTo>
                  <a:pt x="235229" y="1912696"/>
                </a:lnTo>
                <a:close/>
                <a:moveTo>
                  <a:pt x="301409" y="2880017"/>
                </a:moveTo>
                <a:lnTo>
                  <a:pt x="287693" y="2880017"/>
                </a:lnTo>
                <a:lnTo>
                  <a:pt x="287693" y="2894076"/>
                </a:lnTo>
                <a:lnTo>
                  <a:pt x="273634" y="2894076"/>
                </a:lnTo>
                <a:lnTo>
                  <a:pt x="273634" y="2907792"/>
                </a:lnTo>
                <a:lnTo>
                  <a:pt x="287693" y="2907792"/>
                </a:lnTo>
                <a:lnTo>
                  <a:pt x="287693" y="2921851"/>
                </a:lnTo>
                <a:lnTo>
                  <a:pt x="301409" y="2921851"/>
                </a:lnTo>
                <a:lnTo>
                  <a:pt x="301409" y="2907792"/>
                </a:lnTo>
                <a:lnTo>
                  <a:pt x="315468" y="2907792"/>
                </a:lnTo>
                <a:lnTo>
                  <a:pt x="315468" y="2894076"/>
                </a:lnTo>
                <a:lnTo>
                  <a:pt x="301409" y="2894076"/>
                </a:lnTo>
                <a:lnTo>
                  <a:pt x="301409" y="2880017"/>
                </a:lnTo>
                <a:close/>
                <a:moveTo>
                  <a:pt x="235229" y="2187702"/>
                </a:moveTo>
                <a:lnTo>
                  <a:pt x="216713" y="2187702"/>
                </a:lnTo>
                <a:lnTo>
                  <a:pt x="216713" y="2205876"/>
                </a:lnTo>
                <a:lnTo>
                  <a:pt x="198539" y="2205876"/>
                </a:lnTo>
                <a:lnTo>
                  <a:pt x="198539" y="2224392"/>
                </a:lnTo>
                <a:lnTo>
                  <a:pt x="216713" y="2224392"/>
                </a:lnTo>
                <a:lnTo>
                  <a:pt x="216713" y="2242566"/>
                </a:lnTo>
                <a:lnTo>
                  <a:pt x="235229" y="2242566"/>
                </a:lnTo>
                <a:lnTo>
                  <a:pt x="235229" y="2224392"/>
                </a:lnTo>
                <a:lnTo>
                  <a:pt x="253403" y="2224392"/>
                </a:lnTo>
                <a:lnTo>
                  <a:pt x="253403" y="2205876"/>
                </a:lnTo>
                <a:lnTo>
                  <a:pt x="235229" y="2205876"/>
                </a:lnTo>
                <a:lnTo>
                  <a:pt x="235229" y="2187702"/>
                </a:lnTo>
                <a:close/>
                <a:moveTo>
                  <a:pt x="27089" y="2057743"/>
                </a:moveTo>
                <a:lnTo>
                  <a:pt x="13373" y="2057743"/>
                </a:lnTo>
                <a:lnTo>
                  <a:pt x="13373" y="2071116"/>
                </a:lnTo>
                <a:lnTo>
                  <a:pt x="0" y="2071116"/>
                </a:lnTo>
                <a:lnTo>
                  <a:pt x="0" y="2084832"/>
                </a:lnTo>
                <a:lnTo>
                  <a:pt x="13373" y="2084832"/>
                </a:lnTo>
                <a:lnTo>
                  <a:pt x="13373" y="2098205"/>
                </a:lnTo>
                <a:lnTo>
                  <a:pt x="27089" y="2098205"/>
                </a:lnTo>
                <a:lnTo>
                  <a:pt x="27089" y="2084832"/>
                </a:lnTo>
                <a:lnTo>
                  <a:pt x="40462" y="2084832"/>
                </a:lnTo>
                <a:lnTo>
                  <a:pt x="40462" y="2071116"/>
                </a:lnTo>
                <a:lnTo>
                  <a:pt x="27089" y="2071116"/>
                </a:lnTo>
                <a:lnTo>
                  <a:pt x="27089" y="2057743"/>
                </a:lnTo>
                <a:close/>
                <a:moveTo>
                  <a:pt x="164249" y="2605697"/>
                </a:moveTo>
                <a:lnTo>
                  <a:pt x="150533" y="2605697"/>
                </a:lnTo>
                <a:lnTo>
                  <a:pt x="150533" y="2619756"/>
                </a:lnTo>
                <a:lnTo>
                  <a:pt x="136474" y="2619756"/>
                </a:lnTo>
                <a:lnTo>
                  <a:pt x="136474" y="2633472"/>
                </a:lnTo>
                <a:lnTo>
                  <a:pt x="150533" y="2633472"/>
                </a:lnTo>
                <a:lnTo>
                  <a:pt x="150533" y="2647531"/>
                </a:lnTo>
                <a:lnTo>
                  <a:pt x="164249" y="2647531"/>
                </a:lnTo>
                <a:lnTo>
                  <a:pt x="164249" y="2633472"/>
                </a:lnTo>
                <a:lnTo>
                  <a:pt x="178308" y="2633472"/>
                </a:lnTo>
                <a:lnTo>
                  <a:pt x="178308" y="2619756"/>
                </a:lnTo>
                <a:lnTo>
                  <a:pt x="164249" y="2619756"/>
                </a:lnTo>
                <a:lnTo>
                  <a:pt x="164249" y="2605697"/>
                </a:lnTo>
                <a:close/>
                <a:moveTo>
                  <a:pt x="26403" y="2333435"/>
                </a:moveTo>
                <a:lnTo>
                  <a:pt x="14059" y="2333435"/>
                </a:lnTo>
                <a:lnTo>
                  <a:pt x="14059" y="2346122"/>
                </a:lnTo>
                <a:lnTo>
                  <a:pt x="1372" y="2346122"/>
                </a:lnTo>
                <a:lnTo>
                  <a:pt x="1372" y="2358466"/>
                </a:lnTo>
                <a:lnTo>
                  <a:pt x="14059" y="2358466"/>
                </a:lnTo>
                <a:lnTo>
                  <a:pt x="14059" y="2371154"/>
                </a:lnTo>
                <a:lnTo>
                  <a:pt x="26403" y="2371154"/>
                </a:lnTo>
                <a:lnTo>
                  <a:pt x="26403" y="2358466"/>
                </a:lnTo>
                <a:lnTo>
                  <a:pt x="39091" y="2358466"/>
                </a:lnTo>
                <a:lnTo>
                  <a:pt x="39091" y="2346122"/>
                </a:lnTo>
                <a:lnTo>
                  <a:pt x="26403" y="2346122"/>
                </a:lnTo>
                <a:lnTo>
                  <a:pt x="26403" y="2333435"/>
                </a:lnTo>
                <a:close/>
                <a:moveTo>
                  <a:pt x="81267" y="1688783"/>
                </a:moveTo>
                <a:lnTo>
                  <a:pt x="96355" y="1688783"/>
                </a:lnTo>
                <a:lnTo>
                  <a:pt x="96355" y="1674038"/>
                </a:lnTo>
                <a:lnTo>
                  <a:pt x="111100" y="1674038"/>
                </a:lnTo>
                <a:lnTo>
                  <a:pt x="111100" y="1658950"/>
                </a:lnTo>
                <a:lnTo>
                  <a:pt x="96355" y="1658950"/>
                </a:lnTo>
                <a:lnTo>
                  <a:pt x="96355" y="1644206"/>
                </a:lnTo>
                <a:lnTo>
                  <a:pt x="81267" y="1644206"/>
                </a:lnTo>
                <a:lnTo>
                  <a:pt x="81267" y="1658950"/>
                </a:lnTo>
                <a:lnTo>
                  <a:pt x="66523" y="1658950"/>
                </a:lnTo>
                <a:lnTo>
                  <a:pt x="66523" y="1674038"/>
                </a:lnTo>
                <a:lnTo>
                  <a:pt x="81267" y="1674038"/>
                </a:lnTo>
                <a:lnTo>
                  <a:pt x="81267" y="1688783"/>
                </a:lnTo>
                <a:close/>
                <a:moveTo>
                  <a:pt x="81953" y="1412405"/>
                </a:moveTo>
                <a:lnTo>
                  <a:pt x="95669" y="1412405"/>
                </a:lnTo>
                <a:lnTo>
                  <a:pt x="95669" y="1399032"/>
                </a:lnTo>
                <a:lnTo>
                  <a:pt x="109042" y="1399032"/>
                </a:lnTo>
                <a:lnTo>
                  <a:pt x="109042" y="1385316"/>
                </a:lnTo>
                <a:lnTo>
                  <a:pt x="95669" y="1385316"/>
                </a:lnTo>
                <a:lnTo>
                  <a:pt x="95669" y="1371943"/>
                </a:lnTo>
                <a:lnTo>
                  <a:pt x="81953" y="1371943"/>
                </a:lnTo>
                <a:lnTo>
                  <a:pt x="81953" y="1385316"/>
                </a:lnTo>
                <a:lnTo>
                  <a:pt x="68580" y="1385316"/>
                </a:lnTo>
                <a:lnTo>
                  <a:pt x="68580" y="1399032"/>
                </a:lnTo>
                <a:lnTo>
                  <a:pt x="81953" y="1399032"/>
                </a:lnTo>
                <a:lnTo>
                  <a:pt x="81953" y="1412405"/>
                </a:lnTo>
                <a:close/>
                <a:moveTo>
                  <a:pt x="27089" y="1783423"/>
                </a:moveTo>
                <a:lnTo>
                  <a:pt x="13373" y="1783423"/>
                </a:lnTo>
                <a:lnTo>
                  <a:pt x="13373" y="1796796"/>
                </a:lnTo>
                <a:lnTo>
                  <a:pt x="0" y="1796796"/>
                </a:lnTo>
                <a:lnTo>
                  <a:pt x="0" y="1810512"/>
                </a:lnTo>
                <a:lnTo>
                  <a:pt x="13373" y="1810512"/>
                </a:lnTo>
                <a:lnTo>
                  <a:pt x="13373" y="1823885"/>
                </a:lnTo>
                <a:lnTo>
                  <a:pt x="27089" y="1823885"/>
                </a:lnTo>
                <a:lnTo>
                  <a:pt x="27089" y="1810512"/>
                </a:lnTo>
                <a:lnTo>
                  <a:pt x="40462" y="1810512"/>
                </a:lnTo>
                <a:lnTo>
                  <a:pt x="40462" y="1796796"/>
                </a:lnTo>
                <a:lnTo>
                  <a:pt x="27089" y="1796796"/>
                </a:lnTo>
                <a:lnTo>
                  <a:pt x="27089" y="1783423"/>
                </a:lnTo>
                <a:close/>
                <a:moveTo>
                  <a:pt x="96355" y="1917840"/>
                </a:moveTo>
                <a:lnTo>
                  <a:pt x="81267" y="1917840"/>
                </a:lnTo>
                <a:lnTo>
                  <a:pt x="81267" y="1933270"/>
                </a:lnTo>
                <a:lnTo>
                  <a:pt x="65837" y="1933270"/>
                </a:lnTo>
                <a:lnTo>
                  <a:pt x="65837" y="1948358"/>
                </a:lnTo>
                <a:lnTo>
                  <a:pt x="81267" y="1948358"/>
                </a:lnTo>
                <a:lnTo>
                  <a:pt x="81267" y="1963788"/>
                </a:lnTo>
                <a:lnTo>
                  <a:pt x="96355" y="1963788"/>
                </a:lnTo>
                <a:lnTo>
                  <a:pt x="96355" y="1948358"/>
                </a:lnTo>
                <a:lnTo>
                  <a:pt x="111785" y="1948358"/>
                </a:lnTo>
                <a:lnTo>
                  <a:pt x="111785" y="1933270"/>
                </a:lnTo>
                <a:lnTo>
                  <a:pt x="96355" y="1933270"/>
                </a:lnTo>
                <a:lnTo>
                  <a:pt x="96355" y="1917840"/>
                </a:lnTo>
                <a:close/>
                <a:moveTo>
                  <a:pt x="96012" y="2193188"/>
                </a:moveTo>
                <a:lnTo>
                  <a:pt x="81610" y="2193188"/>
                </a:lnTo>
                <a:lnTo>
                  <a:pt x="81610" y="2207933"/>
                </a:lnTo>
                <a:lnTo>
                  <a:pt x="66866" y="2207933"/>
                </a:lnTo>
                <a:lnTo>
                  <a:pt x="66866" y="2222335"/>
                </a:lnTo>
                <a:lnTo>
                  <a:pt x="81610" y="2222335"/>
                </a:lnTo>
                <a:lnTo>
                  <a:pt x="81610" y="2237080"/>
                </a:lnTo>
                <a:lnTo>
                  <a:pt x="96012" y="2237080"/>
                </a:lnTo>
                <a:lnTo>
                  <a:pt x="96012" y="2222335"/>
                </a:lnTo>
                <a:lnTo>
                  <a:pt x="110757" y="2222335"/>
                </a:lnTo>
                <a:lnTo>
                  <a:pt x="110757" y="2207933"/>
                </a:lnTo>
                <a:lnTo>
                  <a:pt x="96012" y="2207933"/>
                </a:lnTo>
                <a:lnTo>
                  <a:pt x="96012" y="2193188"/>
                </a:lnTo>
                <a:close/>
                <a:moveTo>
                  <a:pt x="95326" y="2469566"/>
                </a:moveTo>
                <a:lnTo>
                  <a:pt x="82296" y="2469566"/>
                </a:lnTo>
                <a:lnTo>
                  <a:pt x="82296" y="2482939"/>
                </a:lnTo>
                <a:lnTo>
                  <a:pt x="68923" y="2482939"/>
                </a:lnTo>
                <a:lnTo>
                  <a:pt x="68923" y="2495969"/>
                </a:lnTo>
                <a:lnTo>
                  <a:pt x="82296" y="2495969"/>
                </a:lnTo>
                <a:lnTo>
                  <a:pt x="82296" y="2509342"/>
                </a:lnTo>
                <a:lnTo>
                  <a:pt x="95326" y="2509342"/>
                </a:lnTo>
                <a:lnTo>
                  <a:pt x="95326" y="2495969"/>
                </a:lnTo>
                <a:lnTo>
                  <a:pt x="108699" y="2495969"/>
                </a:lnTo>
                <a:lnTo>
                  <a:pt x="108699" y="2482939"/>
                </a:lnTo>
                <a:lnTo>
                  <a:pt x="95326" y="2482939"/>
                </a:lnTo>
                <a:lnTo>
                  <a:pt x="95326" y="2469566"/>
                </a:lnTo>
                <a:close/>
                <a:moveTo>
                  <a:pt x="440284" y="2875559"/>
                </a:moveTo>
                <a:lnTo>
                  <a:pt x="423139" y="2875559"/>
                </a:lnTo>
                <a:lnTo>
                  <a:pt x="423139" y="2892362"/>
                </a:lnTo>
                <a:lnTo>
                  <a:pt x="406336" y="2892362"/>
                </a:lnTo>
                <a:lnTo>
                  <a:pt x="406336" y="2909507"/>
                </a:lnTo>
                <a:lnTo>
                  <a:pt x="423139" y="2909507"/>
                </a:lnTo>
                <a:lnTo>
                  <a:pt x="423139" y="2926309"/>
                </a:lnTo>
                <a:lnTo>
                  <a:pt x="440284" y="2926309"/>
                </a:lnTo>
                <a:lnTo>
                  <a:pt x="440284" y="2909507"/>
                </a:lnTo>
                <a:lnTo>
                  <a:pt x="457086" y="2909507"/>
                </a:lnTo>
                <a:lnTo>
                  <a:pt x="457086" y="2892362"/>
                </a:lnTo>
                <a:lnTo>
                  <a:pt x="440284" y="2892362"/>
                </a:lnTo>
                <a:lnTo>
                  <a:pt x="440284" y="2875559"/>
                </a:lnTo>
                <a:close/>
                <a:moveTo>
                  <a:pt x="510235" y="2733599"/>
                </a:moveTo>
                <a:lnTo>
                  <a:pt x="490347" y="2733599"/>
                </a:lnTo>
                <a:lnTo>
                  <a:pt x="490347" y="2753830"/>
                </a:lnTo>
                <a:lnTo>
                  <a:pt x="470116" y="2753830"/>
                </a:lnTo>
                <a:lnTo>
                  <a:pt x="470116" y="2773718"/>
                </a:lnTo>
                <a:lnTo>
                  <a:pt x="490347" y="2773718"/>
                </a:lnTo>
                <a:lnTo>
                  <a:pt x="490347" y="2793949"/>
                </a:lnTo>
                <a:lnTo>
                  <a:pt x="510235" y="2793949"/>
                </a:lnTo>
                <a:lnTo>
                  <a:pt x="510235" y="2773718"/>
                </a:lnTo>
                <a:lnTo>
                  <a:pt x="530466" y="2773718"/>
                </a:lnTo>
                <a:lnTo>
                  <a:pt x="530466" y="2753830"/>
                </a:lnTo>
                <a:lnTo>
                  <a:pt x="510235" y="2753830"/>
                </a:lnTo>
                <a:lnTo>
                  <a:pt x="510235" y="2733599"/>
                </a:lnTo>
                <a:close/>
                <a:moveTo>
                  <a:pt x="508521" y="3013748"/>
                </a:moveTo>
                <a:lnTo>
                  <a:pt x="492061" y="3013748"/>
                </a:lnTo>
                <a:lnTo>
                  <a:pt x="492061" y="3029864"/>
                </a:lnTo>
                <a:lnTo>
                  <a:pt x="475945" y="3029864"/>
                </a:lnTo>
                <a:lnTo>
                  <a:pt x="475945" y="3046324"/>
                </a:lnTo>
                <a:lnTo>
                  <a:pt x="492061" y="3046324"/>
                </a:lnTo>
                <a:lnTo>
                  <a:pt x="492061" y="3062440"/>
                </a:lnTo>
                <a:lnTo>
                  <a:pt x="508521" y="3062440"/>
                </a:lnTo>
                <a:lnTo>
                  <a:pt x="508521" y="3046324"/>
                </a:lnTo>
                <a:lnTo>
                  <a:pt x="524637" y="3046324"/>
                </a:lnTo>
                <a:lnTo>
                  <a:pt x="524637" y="3029864"/>
                </a:lnTo>
                <a:lnTo>
                  <a:pt x="508521" y="3029864"/>
                </a:lnTo>
                <a:lnTo>
                  <a:pt x="508521" y="3013748"/>
                </a:lnTo>
                <a:close/>
                <a:moveTo>
                  <a:pt x="511607" y="2455507"/>
                </a:moveTo>
                <a:lnTo>
                  <a:pt x="488975" y="2455507"/>
                </a:lnTo>
                <a:lnTo>
                  <a:pt x="488975" y="2478138"/>
                </a:lnTo>
                <a:lnTo>
                  <a:pt x="466344" y="2478138"/>
                </a:lnTo>
                <a:lnTo>
                  <a:pt x="466344" y="2500770"/>
                </a:lnTo>
                <a:lnTo>
                  <a:pt x="488975" y="2500770"/>
                </a:lnTo>
                <a:lnTo>
                  <a:pt x="488975" y="2523401"/>
                </a:lnTo>
                <a:lnTo>
                  <a:pt x="511607" y="2523401"/>
                </a:lnTo>
                <a:lnTo>
                  <a:pt x="511607" y="2500770"/>
                </a:lnTo>
                <a:lnTo>
                  <a:pt x="534238" y="2500770"/>
                </a:lnTo>
                <a:lnTo>
                  <a:pt x="534238" y="2478138"/>
                </a:lnTo>
                <a:lnTo>
                  <a:pt x="511607" y="2478138"/>
                </a:lnTo>
                <a:lnTo>
                  <a:pt x="511607" y="2455507"/>
                </a:lnTo>
                <a:close/>
                <a:moveTo>
                  <a:pt x="506120" y="3294583"/>
                </a:moveTo>
                <a:lnTo>
                  <a:pt x="494462" y="3294583"/>
                </a:lnTo>
                <a:lnTo>
                  <a:pt x="494462" y="3306585"/>
                </a:lnTo>
                <a:lnTo>
                  <a:pt x="482460" y="3306585"/>
                </a:lnTo>
                <a:lnTo>
                  <a:pt x="482460" y="3318243"/>
                </a:lnTo>
                <a:lnTo>
                  <a:pt x="494462" y="3318243"/>
                </a:lnTo>
                <a:lnTo>
                  <a:pt x="494462" y="3330245"/>
                </a:lnTo>
                <a:lnTo>
                  <a:pt x="506120" y="3330245"/>
                </a:lnTo>
                <a:lnTo>
                  <a:pt x="506120" y="3318243"/>
                </a:lnTo>
                <a:lnTo>
                  <a:pt x="518122" y="3318243"/>
                </a:lnTo>
                <a:lnTo>
                  <a:pt x="518122" y="3306585"/>
                </a:lnTo>
                <a:lnTo>
                  <a:pt x="506120" y="3306585"/>
                </a:lnTo>
                <a:lnTo>
                  <a:pt x="506120" y="3294583"/>
                </a:lnTo>
                <a:close/>
                <a:moveTo>
                  <a:pt x="442684" y="2319376"/>
                </a:moveTo>
                <a:lnTo>
                  <a:pt x="420738" y="2319376"/>
                </a:lnTo>
                <a:lnTo>
                  <a:pt x="420738" y="2341321"/>
                </a:lnTo>
                <a:lnTo>
                  <a:pt x="398793" y="2341321"/>
                </a:lnTo>
                <a:lnTo>
                  <a:pt x="398793" y="2363267"/>
                </a:lnTo>
                <a:lnTo>
                  <a:pt x="420738" y="2363267"/>
                </a:lnTo>
                <a:lnTo>
                  <a:pt x="420738" y="2385212"/>
                </a:lnTo>
                <a:lnTo>
                  <a:pt x="442684" y="2385212"/>
                </a:lnTo>
                <a:lnTo>
                  <a:pt x="442684" y="2363267"/>
                </a:lnTo>
                <a:lnTo>
                  <a:pt x="464629" y="2363267"/>
                </a:lnTo>
                <a:lnTo>
                  <a:pt x="464629" y="2341321"/>
                </a:lnTo>
                <a:lnTo>
                  <a:pt x="442684" y="2341321"/>
                </a:lnTo>
                <a:lnTo>
                  <a:pt x="442684" y="2319376"/>
                </a:lnTo>
                <a:close/>
                <a:moveTo>
                  <a:pt x="580187" y="2592324"/>
                </a:moveTo>
                <a:lnTo>
                  <a:pt x="557555" y="2592324"/>
                </a:lnTo>
                <a:lnTo>
                  <a:pt x="557555" y="2615298"/>
                </a:lnTo>
                <a:lnTo>
                  <a:pt x="534581" y="2615298"/>
                </a:lnTo>
                <a:lnTo>
                  <a:pt x="534581" y="2637930"/>
                </a:lnTo>
                <a:lnTo>
                  <a:pt x="557555" y="2637930"/>
                </a:lnTo>
                <a:lnTo>
                  <a:pt x="557555" y="2660904"/>
                </a:lnTo>
                <a:lnTo>
                  <a:pt x="580187" y="2660904"/>
                </a:lnTo>
                <a:lnTo>
                  <a:pt x="580187" y="2637930"/>
                </a:lnTo>
                <a:lnTo>
                  <a:pt x="603161" y="2637930"/>
                </a:lnTo>
                <a:lnTo>
                  <a:pt x="603161" y="2615298"/>
                </a:lnTo>
                <a:lnTo>
                  <a:pt x="580187" y="2615298"/>
                </a:lnTo>
                <a:lnTo>
                  <a:pt x="580187" y="2592324"/>
                </a:lnTo>
                <a:close/>
                <a:moveTo>
                  <a:pt x="644652" y="3290811"/>
                </a:moveTo>
                <a:lnTo>
                  <a:pt x="630250" y="3290811"/>
                </a:lnTo>
                <a:lnTo>
                  <a:pt x="630250" y="3305213"/>
                </a:lnTo>
                <a:lnTo>
                  <a:pt x="615848" y="3305213"/>
                </a:lnTo>
                <a:lnTo>
                  <a:pt x="615848" y="3319615"/>
                </a:lnTo>
                <a:lnTo>
                  <a:pt x="630250" y="3319615"/>
                </a:lnTo>
                <a:lnTo>
                  <a:pt x="630250" y="3334017"/>
                </a:lnTo>
                <a:lnTo>
                  <a:pt x="644652" y="3334017"/>
                </a:lnTo>
                <a:lnTo>
                  <a:pt x="644652" y="3319615"/>
                </a:lnTo>
                <a:lnTo>
                  <a:pt x="659054" y="3319615"/>
                </a:lnTo>
                <a:lnTo>
                  <a:pt x="659054" y="3305213"/>
                </a:lnTo>
                <a:lnTo>
                  <a:pt x="644652" y="3305213"/>
                </a:lnTo>
                <a:lnTo>
                  <a:pt x="644652" y="3290811"/>
                </a:lnTo>
                <a:close/>
                <a:moveTo>
                  <a:pt x="576758" y="3151937"/>
                </a:moveTo>
                <a:lnTo>
                  <a:pt x="560984" y="3151937"/>
                </a:lnTo>
                <a:lnTo>
                  <a:pt x="560984" y="3167367"/>
                </a:lnTo>
                <a:lnTo>
                  <a:pt x="545554" y="3167367"/>
                </a:lnTo>
                <a:lnTo>
                  <a:pt x="545554" y="3183141"/>
                </a:lnTo>
                <a:lnTo>
                  <a:pt x="560984" y="3183141"/>
                </a:lnTo>
                <a:lnTo>
                  <a:pt x="560984" y="3198571"/>
                </a:lnTo>
                <a:lnTo>
                  <a:pt x="576758" y="3198571"/>
                </a:lnTo>
                <a:lnTo>
                  <a:pt x="576758" y="3183141"/>
                </a:lnTo>
                <a:lnTo>
                  <a:pt x="592188" y="3183141"/>
                </a:lnTo>
                <a:lnTo>
                  <a:pt x="592188" y="3167367"/>
                </a:lnTo>
                <a:lnTo>
                  <a:pt x="576758" y="3167367"/>
                </a:lnTo>
                <a:lnTo>
                  <a:pt x="576758" y="3151937"/>
                </a:lnTo>
                <a:close/>
                <a:moveTo>
                  <a:pt x="578815" y="2871445"/>
                </a:moveTo>
                <a:lnTo>
                  <a:pt x="558927" y="2871445"/>
                </a:lnTo>
                <a:lnTo>
                  <a:pt x="558927" y="2890990"/>
                </a:lnTo>
                <a:lnTo>
                  <a:pt x="539382" y="2890990"/>
                </a:lnTo>
                <a:lnTo>
                  <a:pt x="539382" y="2910878"/>
                </a:lnTo>
                <a:lnTo>
                  <a:pt x="558927" y="2910878"/>
                </a:lnTo>
                <a:lnTo>
                  <a:pt x="558927" y="2930423"/>
                </a:lnTo>
                <a:lnTo>
                  <a:pt x="578815" y="2930423"/>
                </a:lnTo>
                <a:lnTo>
                  <a:pt x="578815" y="2910878"/>
                </a:lnTo>
                <a:lnTo>
                  <a:pt x="598360" y="2910878"/>
                </a:lnTo>
                <a:lnTo>
                  <a:pt x="598360" y="2890990"/>
                </a:lnTo>
                <a:lnTo>
                  <a:pt x="578815" y="2890990"/>
                </a:lnTo>
                <a:lnTo>
                  <a:pt x="578815" y="2871445"/>
                </a:lnTo>
                <a:close/>
                <a:moveTo>
                  <a:pt x="373761" y="2183244"/>
                </a:moveTo>
                <a:lnTo>
                  <a:pt x="352501" y="2183244"/>
                </a:lnTo>
                <a:lnTo>
                  <a:pt x="352501" y="2204504"/>
                </a:lnTo>
                <a:lnTo>
                  <a:pt x="331241" y="2204504"/>
                </a:lnTo>
                <a:lnTo>
                  <a:pt x="331241" y="2225764"/>
                </a:lnTo>
                <a:lnTo>
                  <a:pt x="352501" y="2225764"/>
                </a:lnTo>
                <a:lnTo>
                  <a:pt x="352501" y="2247024"/>
                </a:lnTo>
                <a:lnTo>
                  <a:pt x="373761" y="2247024"/>
                </a:lnTo>
                <a:lnTo>
                  <a:pt x="373761" y="2225764"/>
                </a:lnTo>
                <a:lnTo>
                  <a:pt x="395021" y="2225764"/>
                </a:lnTo>
                <a:lnTo>
                  <a:pt x="395021" y="2204504"/>
                </a:lnTo>
                <a:lnTo>
                  <a:pt x="373761" y="2204504"/>
                </a:lnTo>
                <a:lnTo>
                  <a:pt x="373761" y="2183244"/>
                </a:lnTo>
                <a:close/>
                <a:moveTo>
                  <a:pt x="371704" y="2738057"/>
                </a:moveTo>
                <a:lnTo>
                  <a:pt x="354559" y="2738057"/>
                </a:lnTo>
                <a:lnTo>
                  <a:pt x="354559" y="2755202"/>
                </a:lnTo>
                <a:lnTo>
                  <a:pt x="337414" y="2755202"/>
                </a:lnTo>
                <a:lnTo>
                  <a:pt x="337414" y="2772347"/>
                </a:lnTo>
                <a:lnTo>
                  <a:pt x="354559" y="2772347"/>
                </a:lnTo>
                <a:lnTo>
                  <a:pt x="354559" y="2789492"/>
                </a:lnTo>
                <a:lnTo>
                  <a:pt x="371704" y="2789492"/>
                </a:lnTo>
                <a:lnTo>
                  <a:pt x="371704" y="2772347"/>
                </a:lnTo>
                <a:lnTo>
                  <a:pt x="388849" y="2772347"/>
                </a:lnTo>
                <a:lnTo>
                  <a:pt x="388849" y="2755202"/>
                </a:lnTo>
                <a:lnTo>
                  <a:pt x="371704" y="2755202"/>
                </a:lnTo>
                <a:lnTo>
                  <a:pt x="371704" y="2738057"/>
                </a:lnTo>
                <a:close/>
                <a:moveTo>
                  <a:pt x="373075" y="2459965"/>
                </a:moveTo>
                <a:lnTo>
                  <a:pt x="353187" y="2459965"/>
                </a:lnTo>
                <a:lnTo>
                  <a:pt x="353187" y="2479510"/>
                </a:lnTo>
                <a:lnTo>
                  <a:pt x="333642" y="2479510"/>
                </a:lnTo>
                <a:lnTo>
                  <a:pt x="333642" y="2499398"/>
                </a:lnTo>
                <a:lnTo>
                  <a:pt x="353187" y="2499398"/>
                </a:lnTo>
                <a:lnTo>
                  <a:pt x="353187" y="2518943"/>
                </a:lnTo>
                <a:lnTo>
                  <a:pt x="373075" y="2518943"/>
                </a:lnTo>
                <a:lnTo>
                  <a:pt x="373075" y="2499398"/>
                </a:lnTo>
                <a:lnTo>
                  <a:pt x="392620" y="2499398"/>
                </a:lnTo>
                <a:lnTo>
                  <a:pt x="392620" y="2479510"/>
                </a:lnTo>
                <a:lnTo>
                  <a:pt x="373075" y="2479510"/>
                </a:lnTo>
                <a:lnTo>
                  <a:pt x="373075" y="2459965"/>
                </a:lnTo>
                <a:close/>
                <a:moveTo>
                  <a:pt x="304495" y="1773479"/>
                </a:moveTo>
                <a:lnTo>
                  <a:pt x="284607" y="1773479"/>
                </a:lnTo>
                <a:lnTo>
                  <a:pt x="284607" y="1793710"/>
                </a:lnTo>
                <a:lnTo>
                  <a:pt x="264376" y="1793710"/>
                </a:lnTo>
                <a:lnTo>
                  <a:pt x="264376" y="1813598"/>
                </a:lnTo>
                <a:lnTo>
                  <a:pt x="284607" y="1813598"/>
                </a:lnTo>
                <a:lnTo>
                  <a:pt x="284607" y="1833829"/>
                </a:lnTo>
                <a:lnTo>
                  <a:pt x="304495" y="1833829"/>
                </a:lnTo>
                <a:lnTo>
                  <a:pt x="304495" y="1813598"/>
                </a:lnTo>
                <a:lnTo>
                  <a:pt x="324726" y="1813598"/>
                </a:lnTo>
                <a:lnTo>
                  <a:pt x="324726" y="1793710"/>
                </a:lnTo>
                <a:lnTo>
                  <a:pt x="304495" y="1793710"/>
                </a:lnTo>
                <a:lnTo>
                  <a:pt x="304495" y="1773479"/>
                </a:lnTo>
                <a:close/>
                <a:moveTo>
                  <a:pt x="369989" y="3017520"/>
                </a:moveTo>
                <a:lnTo>
                  <a:pt x="356273" y="3017520"/>
                </a:lnTo>
                <a:lnTo>
                  <a:pt x="356273" y="3031236"/>
                </a:lnTo>
                <a:lnTo>
                  <a:pt x="342557" y="3031236"/>
                </a:lnTo>
                <a:lnTo>
                  <a:pt x="342557" y="3044952"/>
                </a:lnTo>
                <a:lnTo>
                  <a:pt x="356273" y="3044952"/>
                </a:lnTo>
                <a:lnTo>
                  <a:pt x="356273" y="3058668"/>
                </a:lnTo>
                <a:lnTo>
                  <a:pt x="369989" y="3058668"/>
                </a:lnTo>
                <a:lnTo>
                  <a:pt x="369989" y="3044952"/>
                </a:lnTo>
                <a:lnTo>
                  <a:pt x="383705" y="3044952"/>
                </a:lnTo>
                <a:lnTo>
                  <a:pt x="383705" y="3031236"/>
                </a:lnTo>
                <a:lnTo>
                  <a:pt x="369989" y="3031236"/>
                </a:lnTo>
                <a:lnTo>
                  <a:pt x="369989" y="3017520"/>
                </a:lnTo>
                <a:close/>
                <a:moveTo>
                  <a:pt x="441655" y="2596439"/>
                </a:moveTo>
                <a:lnTo>
                  <a:pt x="421767" y="2596439"/>
                </a:lnTo>
                <a:lnTo>
                  <a:pt x="421767" y="2616670"/>
                </a:lnTo>
                <a:lnTo>
                  <a:pt x="401536" y="2616670"/>
                </a:lnTo>
                <a:lnTo>
                  <a:pt x="401536" y="2636558"/>
                </a:lnTo>
                <a:lnTo>
                  <a:pt x="421767" y="2636558"/>
                </a:lnTo>
                <a:lnTo>
                  <a:pt x="421767" y="2656789"/>
                </a:lnTo>
                <a:lnTo>
                  <a:pt x="441655" y="2656789"/>
                </a:lnTo>
                <a:lnTo>
                  <a:pt x="441655" y="2636558"/>
                </a:lnTo>
                <a:lnTo>
                  <a:pt x="461886" y="2636558"/>
                </a:lnTo>
                <a:lnTo>
                  <a:pt x="461886" y="2616670"/>
                </a:lnTo>
                <a:lnTo>
                  <a:pt x="441655" y="2616670"/>
                </a:lnTo>
                <a:lnTo>
                  <a:pt x="441655" y="2596439"/>
                </a:lnTo>
                <a:close/>
                <a:moveTo>
                  <a:pt x="438226" y="3156052"/>
                </a:moveTo>
                <a:lnTo>
                  <a:pt x="425196" y="3156052"/>
                </a:lnTo>
                <a:lnTo>
                  <a:pt x="425196" y="3168739"/>
                </a:lnTo>
                <a:lnTo>
                  <a:pt x="412509" y="3168739"/>
                </a:lnTo>
                <a:lnTo>
                  <a:pt x="412509" y="3181769"/>
                </a:lnTo>
                <a:lnTo>
                  <a:pt x="425196" y="3181769"/>
                </a:lnTo>
                <a:lnTo>
                  <a:pt x="425196" y="3194456"/>
                </a:lnTo>
                <a:lnTo>
                  <a:pt x="438226" y="3194456"/>
                </a:lnTo>
                <a:lnTo>
                  <a:pt x="438226" y="3181769"/>
                </a:lnTo>
                <a:lnTo>
                  <a:pt x="450913" y="3181769"/>
                </a:lnTo>
                <a:lnTo>
                  <a:pt x="450913" y="3168739"/>
                </a:lnTo>
                <a:lnTo>
                  <a:pt x="438226" y="3168739"/>
                </a:lnTo>
                <a:lnTo>
                  <a:pt x="438226" y="3156052"/>
                </a:lnTo>
                <a:close/>
                <a:moveTo>
                  <a:pt x="647052" y="3009633"/>
                </a:moveTo>
                <a:lnTo>
                  <a:pt x="627850" y="3009633"/>
                </a:lnTo>
                <a:lnTo>
                  <a:pt x="627850" y="3028493"/>
                </a:lnTo>
                <a:lnTo>
                  <a:pt x="608990" y="3028493"/>
                </a:lnTo>
                <a:lnTo>
                  <a:pt x="608990" y="3047695"/>
                </a:lnTo>
                <a:lnTo>
                  <a:pt x="627850" y="3047695"/>
                </a:lnTo>
                <a:lnTo>
                  <a:pt x="627850" y="3066555"/>
                </a:lnTo>
                <a:lnTo>
                  <a:pt x="647052" y="3066555"/>
                </a:lnTo>
                <a:lnTo>
                  <a:pt x="647052" y="3047695"/>
                </a:lnTo>
                <a:lnTo>
                  <a:pt x="665912" y="3047695"/>
                </a:lnTo>
                <a:lnTo>
                  <a:pt x="665912" y="3028493"/>
                </a:lnTo>
                <a:lnTo>
                  <a:pt x="647052" y="3028493"/>
                </a:lnTo>
                <a:lnTo>
                  <a:pt x="647052" y="3009633"/>
                </a:lnTo>
                <a:close/>
                <a:moveTo>
                  <a:pt x="420052" y="2112607"/>
                </a:moveTo>
                <a:lnTo>
                  <a:pt x="443370" y="2112607"/>
                </a:lnTo>
                <a:lnTo>
                  <a:pt x="443370" y="2089633"/>
                </a:lnTo>
                <a:lnTo>
                  <a:pt x="466344" y="2089633"/>
                </a:lnTo>
                <a:lnTo>
                  <a:pt x="466344" y="2066315"/>
                </a:lnTo>
                <a:lnTo>
                  <a:pt x="443370" y="2066315"/>
                </a:lnTo>
                <a:lnTo>
                  <a:pt x="443370" y="2043341"/>
                </a:lnTo>
                <a:lnTo>
                  <a:pt x="420052" y="2043341"/>
                </a:lnTo>
                <a:lnTo>
                  <a:pt x="420052" y="2066315"/>
                </a:lnTo>
                <a:lnTo>
                  <a:pt x="397078" y="2066315"/>
                </a:lnTo>
                <a:lnTo>
                  <a:pt x="397078" y="2089633"/>
                </a:lnTo>
                <a:lnTo>
                  <a:pt x="420052" y="2089633"/>
                </a:lnTo>
                <a:lnTo>
                  <a:pt x="420052" y="2112607"/>
                </a:lnTo>
                <a:close/>
                <a:moveTo>
                  <a:pt x="374104" y="1907896"/>
                </a:moveTo>
                <a:lnTo>
                  <a:pt x="352158" y="1907896"/>
                </a:lnTo>
                <a:lnTo>
                  <a:pt x="352158" y="1929841"/>
                </a:lnTo>
                <a:lnTo>
                  <a:pt x="330213" y="1929841"/>
                </a:lnTo>
                <a:lnTo>
                  <a:pt x="330213" y="1951787"/>
                </a:lnTo>
                <a:lnTo>
                  <a:pt x="352158" y="1951787"/>
                </a:lnTo>
                <a:lnTo>
                  <a:pt x="352158" y="1973732"/>
                </a:lnTo>
                <a:lnTo>
                  <a:pt x="374104" y="1973732"/>
                </a:lnTo>
                <a:lnTo>
                  <a:pt x="374104" y="1951787"/>
                </a:lnTo>
                <a:lnTo>
                  <a:pt x="396049" y="1951787"/>
                </a:lnTo>
                <a:lnTo>
                  <a:pt x="396049" y="1929841"/>
                </a:lnTo>
                <a:lnTo>
                  <a:pt x="374104" y="1929841"/>
                </a:lnTo>
                <a:lnTo>
                  <a:pt x="374104" y="1907896"/>
                </a:lnTo>
                <a:close/>
                <a:moveTo>
                  <a:pt x="14059" y="1547851"/>
                </a:moveTo>
                <a:lnTo>
                  <a:pt x="26403" y="1547851"/>
                </a:lnTo>
                <a:lnTo>
                  <a:pt x="26403" y="1535506"/>
                </a:lnTo>
                <a:lnTo>
                  <a:pt x="38748" y="1535506"/>
                </a:lnTo>
                <a:lnTo>
                  <a:pt x="38748" y="1523162"/>
                </a:lnTo>
                <a:lnTo>
                  <a:pt x="26403" y="1523162"/>
                </a:lnTo>
                <a:lnTo>
                  <a:pt x="26403" y="1510817"/>
                </a:lnTo>
                <a:lnTo>
                  <a:pt x="14059" y="1510817"/>
                </a:lnTo>
                <a:lnTo>
                  <a:pt x="14059" y="1523162"/>
                </a:lnTo>
                <a:lnTo>
                  <a:pt x="1715" y="1523162"/>
                </a:lnTo>
                <a:lnTo>
                  <a:pt x="1715" y="1535506"/>
                </a:lnTo>
                <a:lnTo>
                  <a:pt x="14059" y="1535506"/>
                </a:lnTo>
                <a:lnTo>
                  <a:pt x="14059" y="1547851"/>
                </a:lnTo>
                <a:close/>
                <a:moveTo>
                  <a:pt x="1949044" y="3698177"/>
                </a:moveTo>
                <a:lnTo>
                  <a:pt x="1931899" y="3698177"/>
                </a:lnTo>
                <a:lnTo>
                  <a:pt x="1931899" y="3715322"/>
                </a:lnTo>
                <a:lnTo>
                  <a:pt x="1914754" y="3715322"/>
                </a:lnTo>
                <a:lnTo>
                  <a:pt x="1914754" y="3732467"/>
                </a:lnTo>
                <a:lnTo>
                  <a:pt x="1931899" y="3732467"/>
                </a:lnTo>
                <a:lnTo>
                  <a:pt x="1931899" y="3749612"/>
                </a:lnTo>
                <a:lnTo>
                  <a:pt x="1949044" y="3749612"/>
                </a:lnTo>
                <a:lnTo>
                  <a:pt x="1949044" y="3732467"/>
                </a:lnTo>
                <a:lnTo>
                  <a:pt x="1966189" y="3732467"/>
                </a:lnTo>
                <a:lnTo>
                  <a:pt x="1966189" y="3715322"/>
                </a:lnTo>
                <a:lnTo>
                  <a:pt x="1949044" y="3715322"/>
                </a:lnTo>
                <a:lnTo>
                  <a:pt x="1949044" y="3698177"/>
                </a:lnTo>
                <a:close/>
                <a:moveTo>
                  <a:pt x="3460890" y="1769021"/>
                </a:moveTo>
                <a:lnTo>
                  <a:pt x="3437573" y="1769021"/>
                </a:lnTo>
                <a:lnTo>
                  <a:pt x="3437573" y="1791995"/>
                </a:lnTo>
                <a:lnTo>
                  <a:pt x="3414598" y="1791995"/>
                </a:lnTo>
                <a:lnTo>
                  <a:pt x="3414598" y="1815313"/>
                </a:lnTo>
                <a:lnTo>
                  <a:pt x="3437573" y="1815313"/>
                </a:lnTo>
                <a:lnTo>
                  <a:pt x="3437573" y="1838287"/>
                </a:lnTo>
                <a:lnTo>
                  <a:pt x="3460890" y="1838287"/>
                </a:lnTo>
                <a:lnTo>
                  <a:pt x="3460890" y="1815313"/>
                </a:lnTo>
                <a:lnTo>
                  <a:pt x="3483864" y="1815313"/>
                </a:lnTo>
                <a:lnTo>
                  <a:pt x="3483864" y="1791995"/>
                </a:lnTo>
                <a:lnTo>
                  <a:pt x="3460890" y="1791995"/>
                </a:lnTo>
                <a:lnTo>
                  <a:pt x="3460890" y="1769021"/>
                </a:lnTo>
                <a:close/>
                <a:moveTo>
                  <a:pt x="3455746" y="3156052"/>
                </a:moveTo>
                <a:lnTo>
                  <a:pt x="3442716" y="3156052"/>
                </a:lnTo>
                <a:lnTo>
                  <a:pt x="3442716" y="3168739"/>
                </a:lnTo>
                <a:lnTo>
                  <a:pt x="3430029" y="3168739"/>
                </a:lnTo>
                <a:lnTo>
                  <a:pt x="3430029" y="3181769"/>
                </a:lnTo>
                <a:lnTo>
                  <a:pt x="3442716" y="3181769"/>
                </a:lnTo>
                <a:lnTo>
                  <a:pt x="3442716" y="3194456"/>
                </a:lnTo>
                <a:lnTo>
                  <a:pt x="3455746" y="3194456"/>
                </a:lnTo>
                <a:lnTo>
                  <a:pt x="3455746" y="3181769"/>
                </a:lnTo>
                <a:lnTo>
                  <a:pt x="3468434" y="3181769"/>
                </a:lnTo>
                <a:lnTo>
                  <a:pt x="3468434" y="3168739"/>
                </a:lnTo>
                <a:lnTo>
                  <a:pt x="3455746" y="3168739"/>
                </a:lnTo>
                <a:lnTo>
                  <a:pt x="3455746" y="3156052"/>
                </a:lnTo>
                <a:close/>
                <a:moveTo>
                  <a:pt x="3459175" y="2596439"/>
                </a:moveTo>
                <a:lnTo>
                  <a:pt x="3439287" y="2596439"/>
                </a:lnTo>
                <a:lnTo>
                  <a:pt x="3439287" y="2616670"/>
                </a:lnTo>
                <a:lnTo>
                  <a:pt x="3419056" y="2616670"/>
                </a:lnTo>
                <a:lnTo>
                  <a:pt x="3419056" y="2636558"/>
                </a:lnTo>
                <a:lnTo>
                  <a:pt x="3439287" y="2636558"/>
                </a:lnTo>
                <a:lnTo>
                  <a:pt x="3439287" y="2656789"/>
                </a:lnTo>
                <a:lnTo>
                  <a:pt x="3459175" y="2656789"/>
                </a:lnTo>
                <a:lnTo>
                  <a:pt x="3459175" y="2636558"/>
                </a:lnTo>
                <a:lnTo>
                  <a:pt x="3479407" y="2636558"/>
                </a:lnTo>
                <a:lnTo>
                  <a:pt x="3479407" y="2616670"/>
                </a:lnTo>
                <a:lnTo>
                  <a:pt x="3459175" y="2616670"/>
                </a:lnTo>
                <a:lnTo>
                  <a:pt x="3459175" y="2596439"/>
                </a:lnTo>
                <a:close/>
                <a:moveTo>
                  <a:pt x="3457804" y="2875559"/>
                </a:moveTo>
                <a:lnTo>
                  <a:pt x="3440659" y="2875559"/>
                </a:lnTo>
                <a:lnTo>
                  <a:pt x="3440659" y="2892362"/>
                </a:lnTo>
                <a:lnTo>
                  <a:pt x="3423857" y="2892362"/>
                </a:lnTo>
                <a:lnTo>
                  <a:pt x="3423857" y="2909507"/>
                </a:lnTo>
                <a:lnTo>
                  <a:pt x="3440659" y="2909507"/>
                </a:lnTo>
                <a:lnTo>
                  <a:pt x="3440659" y="2926309"/>
                </a:lnTo>
                <a:lnTo>
                  <a:pt x="3457804" y="2926309"/>
                </a:lnTo>
                <a:lnTo>
                  <a:pt x="3457804" y="2909507"/>
                </a:lnTo>
                <a:lnTo>
                  <a:pt x="3474606" y="2909507"/>
                </a:lnTo>
                <a:lnTo>
                  <a:pt x="3474606" y="2892362"/>
                </a:lnTo>
                <a:lnTo>
                  <a:pt x="3457804" y="2892362"/>
                </a:lnTo>
                <a:lnTo>
                  <a:pt x="3457804" y="2875559"/>
                </a:lnTo>
                <a:close/>
                <a:moveTo>
                  <a:pt x="3460204" y="2319033"/>
                </a:moveTo>
                <a:lnTo>
                  <a:pt x="3438259" y="2319033"/>
                </a:lnTo>
                <a:lnTo>
                  <a:pt x="3438259" y="2341321"/>
                </a:lnTo>
                <a:lnTo>
                  <a:pt x="3415970" y="2341321"/>
                </a:lnTo>
                <a:lnTo>
                  <a:pt x="3415970" y="2363267"/>
                </a:lnTo>
                <a:lnTo>
                  <a:pt x="3438259" y="2363267"/>
                </a:lnTo>
                <a:lnTo>
                  <a:pt x="3438259" y="2385555"/>
                </a:lnTo>
                <a:lnTo>
                  <a:pt x="3460204" y="2385555"/>
                </a:lnTo>
                <a:lnTo>
                  <a:pt x="3460204" y="2363267"/>
                </a:lnTo>
                <a:lnTo>
                  <a:pt x="3482492" y="2363267"/>
                </a:lnTo>
                <a:lnTo>
                  <a:pt x="3482492" y="2341321"/>
                </a:lnTo>
                <a:lnTo>
                  <a:pt x="3460204" y="2341321"/>
                </a:lnTo>
                <a:lnTo>
                  <a:pt x="3460204" y="2319033"/>
                </a:lnTo>
                <a:close/>
                <a:moveTo>
                  <a:pt x="3528441" y="2183244"/>
                </a:moveTo>
                <a:lnTo>
                  <a:pt x="3507181" y="2183244"/>
                </a:lnTo>
                <a:lnTo>
                  <a:pt x="3507181" y="2204504"/>
                </a:lnTo>
                <a:lnTo>
                  <a:pt x="3485921" y="2204504"/>
                </a:lnTo>
                <a:lnTo>
                  <a:pt x="3485921" y="2225764"/>
                </a:lnTo>
                <a:lnTo>
                  <a:pt x="3507181" y="2225764"/>
                </a:lnTo>
                <a:lnTo>
                  <a:pt x="3507181" y="2247024"/>
                </a:lnTo>
                <a:lnTo>
                  <a:pt x="3528441" y="2247024"/>
                </a:lnTo>
                <a:lnTo>
                  <a:pt x="3528441" y="2225764"/>
                </a:lnTo>
                <a:lnTo>
                  <a:pt x="3549701" y="2225764"/>
                </a:lnTo>
                <a:lnTo>
                  <a:pt x="3549701" y="2204504"/>
                </a:lnTo>
                <a:lnTo>
                  <a:pt x="3528441" y="2204504"/>
                </a:lnTo>
                <a:lnTo>
                  <a:pt x="3528441" y="2183244"/>
                </a:lnTo>
                <a:close/>
                <a:moveTo>
                  <a:pt x="3250692" y="3290811"/>
                </a:moveTo>
                <a:lnTo>
                  <a:pt x="3236290" y="3290811"/>
                </a:lnTo>
                <a:lnTo>
                  <a:pt x="3236290" y="3305213"/>
                </a:lnTo>
                <a:lnTo>
                  <a:pt x="3221888" y="3305213"/>
                </a:lnTo>
                <a:lnTo>
                  <a:pt x="3221888" y="3319615"/>
                </a:lnTo>
                <a:lnTo>
                  <a:pt x="3236290" y="3319615"/>
                </a:lnTo>
                <a:lnTo>
                  <a:pt x="3236290" y="3334017"/>
                </a:lnTo>
                <a:lnTo>
                  <a:pt x="3250692" y="3334017"/>
                </a:lnTo>
                <a:lnTo>
                  <a:pt x="3250692" y="3319615"/>
                </a:lnTo>
                <a:lnTo>
                  <a:pt x="3265094" y="3319615"/>
                </a:lnTo>
                <a:lnTo>
                  <a:pt x="3265094" y="3305213"/>
                </a:lnTo>
                <a:lnTo>
                  <a:pt x="3250692" y="3305213"/>
                </a:lnTo>
                <a:lnTo>
                  <a:pt x="3250692" y="3290811"/>
                </a:lnTo>
                <a:close/>
                <a:moveTo>
                  <a:pt x="3524669" y="3017863"/>
                </a:moveTo>
                <a:lnTo>
                  <a:pt x="3510953" y="3017863"/>
                </a:lnTo>
                <a:lnTo>
                  <a:pt x="3510953" y="3031236"/>
                </a:lnTo>
                <a:lnTo>
                  <a:pt x="3497580" y="3031236"/>
                </a:lnTo>
                <a:lnTo>
                  <a:pt x="3497580" y="3044952"/>
                </a:lnTo>
                <a:lnTo>
                  <a:pt x="3510953" y="3044952"/>
                </a:lnTo>
                <a:lnTo>
                  <a:pt x="3510953" y="3058325"/>
                </a:lnTo>
                <a:lnTo>
                  <a:pt x="3524669" y="3058325"/>
                </a:lnTo>
                <a:lnTo>
                  <a:pt x="3524669" y="3044952"/>
                </a:lnTo>
                <a:lnTo>
                  <a:pt x="3538042" y="3044952"/>
                </a:lnTo>
                <a:lnTo>
                  <a:pt x="3538042" y="3031236"/>
                </a:lnTo>
                <a:lnTo>
                  <a:pt x="3524669" y="3031236"/>
                </a:lnTo>
                <a:lnTo>
                  <a:pt x="3524669" y="3017863"/>
                </a:lnTo>
                <a:close/>
                <a:moveTo>
                  <a:pt x="3526384" y="2738057"/>
                </a:moveTo>
                <a:lnTo>
                  <a:pt x="3509239" y="2738057"/>
                </a:lnTo>
                <a:lnTo>
                  <a:pt x="3509239" y="2755202"/>
                </a:lnTo>
                <a:lnTo>
                  <a:pt x="3492094" y="2755202"/>
                </a:lnTo>
                <a:lnTo>
                  <a:pt x="3492094" y="2772347"/>
                </a:lnTo>
                <a:lnTo>
                  <a:pt x="3509239" y="2772347"/>
                </a:lnTo>
                <a:lnTo>
                  <a:pt x="3509239" y="2789492"/>
                </a:lnTo>
                <a:lnTo>
                  <a:pt x="3526384" y="2789492"/>
                </a:lnTo>
                <a:lnTo>
                  <a:pt x="3526384" y="2772347"/>
                </a:lnTo>
                <a:lnTo>
                  <a:pt x="3543529" y="2772347"/>
                </a:lnTo>
                <a:lnTo>
                  <a:pt x="3543529" y="2755202"/>
                </a:lnTo>
                <a:lnTo>
                  <a:pt x="3526384" y="2755202"/>
                </a:lnTo>
                <a:lnTo>
                  <a:pt x="3526384" y="2738057"/>
                </a:lnTo>
                <a:close/>
                <a:moveTo>
                  <a:pt x="3460890" y="2043341"/>
                </a:moveTo>
                <a:lnTo>
                  <a:pt x="3437573" y="2043341"/>
                </a:lnTo>
                <a:lnTo>
                  <a:pt x="3437573" y="2066315"/>
                </a:lnTo>
                <a:lnTo>
                  <a:pt x="3414598" y="2066315"/>
                </a:lnTo>
                <a:lnTo>
                  <a:pt x="3414598" y="2089633"/>
                </a:lnTo>
                <a:lnTo>
                  <a:pt x="3437573" y="2089633"/>
                </a:lnTo>
                <a:lnTo>
                  <a:pt x="3437573" y="2112607"/>
                </a:lnTo>
                <a:lnTo>
                  <a:pt x="3460890" y="2112607"/>
                </a:lnTo>
                <a:lnTo>
                  <a:pt x="3460890" y="2089633"/>
                </a:lnTo>
                <a:lnTo>
                  <a:pt x="3483864" y="2089633"/>
                </a:lnTo>
                <a:lnTo>
                  <a:pt x="3483864" y="2066315"/>
                </a:lnTo>
                <a:lnTo>
                  <a:pt x="3460890" y="2066315"/>
                </a:lnTo>
                <a:lnTo>
                  <a:pt x="3460890" y="2043341"/>
                </a:lnTo>
                <a:close/>
                <a:moveTo>
                  <a:pt x="3254807" y="2729827"/>
                </a:moveTo>
                <a:lnTo>
                  <a:pt x="3232175" y="2729827"/>
                </a:lnTo>
                <a:lnTo>
                  <a:pt x="3232175" y="2752458"/>
                </a:lnTo>
                <a:lnTo>
                  <a:pt x="3209544" y="2752458"/>
                </a:lnTo>
                <a:lnTo>
                  <a:pt x="3209544" y="2775090"/>
                </a:lnTo>
                <a:lnTo>
                  <a:pt x="3232175" y="2775090"/>
                </a:lnTo>
                <a:lnTo>
                  <a:pt x="3232175" y="2797721"/>
                </a:lnTo>
                <a:lnTo>
                  <a:pt x="3254807" y="2797721"/>
                </a:lnTo>
                <a:lnTo>
                  <a:pt x="3254807" y="2775090"/>
                </a:lnTo>
                <a:lnTo>
                  <a:pt x="3277438" y="2775090"/>
                </a:lnTo>
                <a:lnTo>
                  <a:pt x="3277438" y="2752458"/>
                </a:lnTo>
                <a:lnTo>
                  <a:pt x="3254807" y="2752458"/>
                </a:lnTo>
                <a:lnTo>
                  <a:pt x="3254807" y="2729827"/>
                </a:lnTo>
                <a:close/>
                <a:moveTo>
                  <a:pt x="3319958" y="3151937"/>
                </a:moveTo>
                <a:lnTo>
                  <a:pt x="3304184" y="3151937"/>
                </a:lnTo>
                <a:lnTo>
                  <a:pt x="3304184" y="3167367"/>
                </a:lnTo>
                <a:lnTo>
                  <a:pt x="3288754" y="3167367"/>
                </a:lnTo>
                <a:lnTo>
                  <a:pt x="3288754" y="3183141"/>
                </a:lnTo>
                <a:lnTo>
                  <a:pt x="3304184" y="3183141"/>
                </a:lnTo>
                <a:lnTo>
                  <a:pt x="3304184" y="3198571"/>
                </a:lnTo>
                <a:lnTo>
                  <a:pt x="3319958" y="3198571"/>
                </a:lnTo>
                <a:lnTo>
                  <a:pt x="3319958" y="3183141"/>
                </a:lnTo>
                <a:lnTo>
                  <a:pt x="3335389" y="3183141"/>
                </a:lnTo>
                <a:lnTo>
                  <a:pt x="3335389" y="3167367"/>
                </a:lnTo>
                <a:lnTo>
                  <a:pt x="3319958" y="3167367"/>
                </a:lnTo>
                <a:lnTo>
                  <a:pt x="3319958" y="3151937"/>
                </a:lnTo>
                <a:close/>
                <a:moveTo>
                  <a:pt x="3322015" y="2871445"/>
                </a:moveTo>
                <a:lnTo>
                  <a:pt x="3302127" y="2871445"/>
                </a:lnTo>
                <a:lnTo>
                  <a:pt x="3302127" y="2890990"/>
                </a:lnTo>
                <a:lnTo>
                  <a:pt x="3282582" y="2890990"/>
                </a:lnTo>
                <a:lnTo>
                  <a:pt x="3282582" y="2910878"/>
                </a:lnTo>
                <a:lnTo>
                  <a:pt x="3302127" y="2910878"/>
                </a:lnTo>
                <a:lnTo>
                  <a:pt x="3302127" y="2930423"/>
                </a:lnTo>
                <a:lnTo>
                  <a:pt x="3322015" y="2930423"/>
                </a:lnTo>
                <a:lnTo>
                  <a:pt x="3322015" y="2910878"/>
                </a:lnTo>
                <a:lnTo>
                  <a:pt x="3341561" y="2910878"/>
                </a:lnTo>
                <a:lnTo>
                  <a:pt x="3341561" y="2890990"/>
                </a:lnTo>
                <a:lnTo>
                  <a:pt x="3322015" y="2890990"/>
                </a:lnTo>
                <a:lnTo>
                  <a:pt x="3322015" y="2871445"/>
                </a:lnTo>
                <a:close/>
                <a:moveTo>
                  <a:pt x="3253093" y="3009633"/>
                </a:moveTo>
                <a:lnTo>
                  <a:pt x="3233890" y="3009633"/>
                </a:lnTo>
                <a:lnTo>
                  <a:pt x="3233890" y="3028493"/>
                </a:lnTo>
                <a:lnTo>
                  <a:pt x="3215030" y="3028493"/>
                </a:lnTo>
                <a:lnTo>
                  <a:pt x="3215030" y="3047695"/>
                </a:lnTo>
                <a:lnTo>
                  <a:pt x="3233890" y="3047695"/>
                </a:lnTo>
                <a:lnTo>
                  <a:pt x="3233890" y="3066555"/>
                </a:lnTo>
                <a:lnTo>
                  <a:pt x="3253093" y="3066555"/>
                </a:lnTo>
                <a:lnTo>
                  <a:pt x="3253093" y="3047695"/>
                </a:lnTo>
                <a:lnTo>
                  <a:pt x="3271952" y="3047695"/>
                </a:lnTo>
                <a:lnTo>
                  <a:pt x="3271952" y="3028493"/>
                </a:lnTo>
                <a:lnTo>
                  <a:pt x="3253093" y="3028493"/>
                </a:lnTo>
                <a:lnTo>
                  <a:pt x="3253093" y="3009633"/>
                </a:lnTo>
                <a:close/>
                <a:moveTo>
                  <a:pt x="3323387" y="2592667"/>
                </a:moveTo>
                <a:lnTo>
                  <a:pt x="3300755" y="2592667"/>
                </a:lnTo>
                <a:lnTo>
                  <a:pt x="3300755" y="2615298"/>
                </a:lnTo>
                <a:lnTo>
                  <a:pt x="3278124" y="2615298"/>
                </a:lnTo>
                <a:lnTo>
                  <a:pt x="3278124" y="2637930"/>
                </a:lnTo>
                <a:lnTo>
                  <a:pt x="3300755" y="2637930"/>
                </a:lnTo>
                <a:lnTo>
                  <a:pt x="3300755" y="2660561"/>
                </a:lnTo>
                <a:lnTo>
                  <a:pt x="3323387" y="2660561"/>
                </a:lnTo>
                <a:lnTo>
                  <a:pt x="3323387" y="2637930"/>
                </a:lnTo>
                <a:lnTo>
                  <a:pt x="3346018" y="2637930"/>
                </a:lnTo>
                <a:lnTo>
                  <a:pt x="3346018" y="2615298"/>
                </a:lnTo>
                <a:lnTo>
                  <a:pt x="3323387" y="2615298"/>
                </a:lnTo>
                <a:lnTo>
                  <a:pt x="3323387" y="2592667"/>
                </a:lnTo>
                <a:close/>
                <a:moveTo>
                  <a:pt x="3388881" y="3013405"/>
                </a:moveTo>
                <a:lnTo>
                  <a:pt x="3372422" y="3013405"/>
                </a:lnTo>
                <a:lnTo>
                  <a:pt x="3372422" y="3029864"/>
                </a:lnTo>
                <a:lnTo>
                  <a:pt x="3355963" y="3029864"/>
                </a:lnTo>
                <a:lnTo>
                  <a:pt x="3355963" y="3046324"/>
                </a:lnTo>
                <a:lnTo>
                  <a:pt x="3372422" y="3046324"/>
                </a:lnTo>
                <a:lnTo>
                  <a:pt x="3372422" y="3062783"/>
                </a:lnTo>
                <a:lnTo>
                  <a:pt x="3388881" y="3062783"/>
                </a:lnTo>
                <a:lnTo>
                  <a:pt x="3388881" y="3046324"/>
                </a:lnTo>
                <a:lnTo>
                  <a:pt x="3405340" y="3046324"/>
                </a:lnTo>
                <a:lnTo>
                  <a:pt x="3405340" y="3029864"/>
                </a:lnTo>
                <a:lnTo>
                  <a:pt x="3388881" y="3029864"/>
                </a:lnTo>
                <a:lnTo>
                  <a:pt x="3388881" y="3013405"/>
                </a:lnTo>
                <a:close/>
                <a:moveTo>
                  <a:pt x="3391967" y="2455507"/>
                </a:moveTo>
                <a:lnTo>
                  <a:pt x="3369335" y="2455507"/>
                </a:lnTo>
                <a:lnTo>
                  <a:pt x="3369335" y="2478138"/>
                </a:lnTo>
                <a:lnTo>
                  <a:pt x="3346704" y="2478138"/>
                </a:lnTo>
                <a:lnTo>
                  <a:pt x="3346704" y="2500770"/>
                </a:lnTo>
                <a:lnTo>
                  <a:pt x="3369335" y="2500770"/>
                </a:lnTo>
                <a:lnTo>
                  <a:pt x="3369335" y="2523401"/>
                </a:lnTo>
                <a:lnTo>
                  <a:pt x="3391967" y="2523401"/>
                </a:lnTo>
                <a:lnTo>
                  <a:pt x="3391967" y="2500770"/>
                </a:lnTo>
                <a:lnTo>
                  <a:pt x="3414598" y="2500770"/>
                </a:lnTo>
                <a:lnTo>
                  <a:pt x="3414598" y="2478138"/>
                </a:lnTo>
                <a:lnTo>
                  <a:pt x="3391967" y="2478138"/>
                </a:lnTo>
                <a:lnTo>
                  <a:pt x="3391967" y="2455507"/>
                </a:lnTo>
                <a:close/>
                <a:moveTo>
                  <a:pt x="3390595" y="2733599"/>
                </a:moveTo>
                <a:lnTo>
                  <a:pt x="3370707" y="2733599"/>
                </a:lnTo>
                <a:lnTo>
                  <a:pt x="3370707" y="2753830"/>
                </a:lnTo>
                <a:lnTo>
                  <a:pt x="3350476" y="2753830"/>
                </a:lnTo>
                <a:lnTo>
                  <a:pt x="3350476" y="2773718"/>
                </a:lnTo>
                <a:lnTo>
                  <a:pt x="3370707" y="2773718"/>
                </a:lnTo>
                <a:lnTo>
                  <a:pt x="3370707" y="2793949"/>
                </a:lnTo>
                <a:lnTo>
                  <a:pt x="3390595" y="2793949"/>
                </a:lnTo>
                <a:lnTo>
                  <a:pt x="3390595" y="2773718"/>
                </a:lnTo>
                <a:lnTo>
                  <a:pt x="3410827" y="2773718"/>
                </a:lnTo>
                <a:lnTo>
                  <a:pt x="3410827" y="2753830"/>
                </a:lnTo>
                <a:lnTo>
                  <a:pt x="3390595" y="2753830"/>
                </a:lnTo>
                <a:lnTo>
                  <a:pt x="3390595" y="2733599"/>
                </a:lnTo>
                <a:close/>
                <a:moveTo>
                  <a:pt x="3386480" y="3294583"/>
                </a:moveTo>
                <a:lnTo>
                  <a:pt x="3374822" y="3294583"/>
                </a:lnTo>
                <a:lnTo>
                  <a:pt x="3374822" y="3306585"/>
                </a:lnTo>
                <a:lnTo>
                  <a:pt x="3362821" y="3306585"/>
                </a:lnTo>
                <a:lnTo>
                  <a:pt x="3362821" y="3318243"/>
                </a:lnTo>
                <a:lnTo>
                  <a:pt x="3374822" y="3318243"/>
                </a:lnTo>
                <a:lnTo>
                  <a:pt x="3374822" y="3330245"/>
                </a:lnTo>
                <a:lnTo>
                  <a:pt x="3386480" y="3330245"/>
                </a:lnTo>
                <a:lnTo>
                  <a:pt x="3386480" y="3318243"/>
                </a:lnTo>
                <a:lnTo>
                  <a:pt x="3398482" y="3318243"/>
                </a:lnTo>
                <a:lnTo>
                  <a:pt x="3398482" y="3306585"/>
                </a:lnTo>
                <a:lnTo>
                  <a:pt x="3386480" y="3306585"/>
                </a:lnTo>
                <a:lnTo>
                  <a:pt x="3386480" y="3294583"/>
                </a:lnTo>
                <a:close/>
                <a:moveTo>
                  <a:pt x="3527755" y="2459965"/>
                </a:moveTo>
                <a:lnTo>
                  <a:pt x="3507867" y="2459965"/>
                </a:lnTo>
                <a:lnTo>
                  <a:pt x="3507867" y="2479510"/>
                </a:lnTo>
                <a:lnTo>
                  <a:pt x="3488322" y="2479510"/>
                </a:lnTo>
                <a:lnTo>
                  <a:pt x="3488322" y="2499398"/>
                </a:lnTo>
                <a:lnTo>
                  <a:pt x="3507867" y="2499398"/>
                </a:lnTo>
                <a:lnTo>
                  <a:pt x="3507867" y="2518943"/>
                </a:lnTo>
                <a:lnTo>
                  <a:pt x="3527755" y="2518943"/>
                </a:lnTo>
                <a:lnTo>
                  <a:pt x="3527755" y="2499398"/>
                </a:lnTo>
                <a:lnTo>
                  <a:pt x="3547301" y="2499398"/>
                </a:lnTo>
                <a:lnTo>
                  <a:pt x="3547301" y="2479510"/>
                </a:lnTo>
                <a:lnTo>
                  <a:pt x="3527755" y="2479510"/>
                </a:lnTo>
                <a:lnTo>
                  <a:pt x="3527755" y="2459965"/>
                </a:lnTo>
                <a:close/>
                <a:moveTo>
                  <a:pt x="3799675" y="2192846"/>
                </a:moveTo>
                <a:lnTo>
                  <a:pt x="3784588" y="2192846"/>
                </a:lnTo>
                <a:lnTo>
                  <a:pt x="3784588" y="2207590"/>
                </a:lnTo>
                <a:lnTo>
                  <a:pt x="3769843" y="2207590"/>
                </a:lnTo>
                <a:lnTo>
                  <a:pt x="3769843" y="2222678"/>
                </a:lnTo>
                <a:lnTo>
                  <a:pt x="3784588" y="2222678"/>
                </a:lnTo>
                <a:lnTo>
                  <a:pt x="3784588" y="2237423"/>
                </a:lnTo>
                <a:lnTo>
                  <a:pt x="3799675" y="2237423"/>
                </a:lnTo>
                <a:lnTo>
                  <a:pt x="3799675" y="2222678"/>
                </a:lnTo>
                <a:lnTo>
                  <a:pt x="3814420" y="2222678"/>
                </a:lnTo>
                <a:lnTo>
                  <a:pt x="3814420" y="2207590"/>
                </a:lnTo>
                <a:lnTo>
                  <a:pt x="3799675" y="2207590"/>
                </a:lnTo>
                <a:lnTo>
                  <a:pt x="3799675" y="2192846"/>
                </a:lnTo>
                <a:close/>
                <a:moveTo>
                  <a:pt x="3798646" y="2469566"/>
                </a:moveTo>
                <a:lnTo>
                  <a:pt x="3785616" y="2469566"/>
                </a:lnTo>
                <a:lnTo>
                  <a:pt x="3785616" y="2482939"/>
                </a:lnTo>
                <a:lnTo>
                  <a:pt x="3772243" y="2482939"/>
                </a:lnTo>
                <a:lnTo>
                  <a:pt x="3772243" y="2495969"/>
                </a:lnTo>
                <a:lnTo>
                  <a:pt x="3785616" y="2495969"/>
                </a:lnTo>
                <a:lnTo>
                  <a:pt x="3785616" y="2509342"/>
                </a:lnTo>
                <a:lnTo>
                  <a:pt x="3798646" y="2509342"/>
                </a:lnTo>
                <a:lnTo>
                  <a:pt x="3798646" y="2495969"/>
                </a:lnTo>
                <a:lnTo>
                  <a:pt x="3812020" y="2495969"/>
                </a:lnTo>
                <a:lnTo>
                  <a:pt x="3812020" y="2482939"/>
                </a:lnTo>
                <a:lnTo>
                  <a:pt x="3798646" y="2482939"/>
                </a:lnTo>
                <a:lnTo>
                  <a:pt x="3798646" y="2469566"/>
                </a:lnTo>
                <a:close/>
                <a:moveTo>
                  <a:pt x="3799675" y="1917840"/>
                </a:moveTo>
                <a:lnTo>
                  <a:pt x="3784588" y="1917840"/>
                </a:lnTo>
                <a:lnTo>
                  <a:pt x="3784588" y="1933270"/>
                </a:lnTo>
                <a:lnTo>
                  <a:pt x="3769157" y="1933270"/>
                </a:lnTo>
                <a:lnTo>
                  <a:pt x="3769157" y="1948358"/>
                </a:lnTo>
                <a:lnTo>
                  <a:pt x="3784588" y="1948358"/>
                </a:lnTo>
                <a:lnTo>
                  <a:pt x="3784588" y="1963788"/>
                </a:lnTo>
                <a:lnTo>
                  <a:pt x="3799675" y="1963788"/>
                </a:lnTo>
                <a:lnTo>
                  <a:pt x="3799675" y="1948358"/>
                </a:lnTo>
                <a:lnTo>
                  <a:pt x="3815105" y="1948358"/>
                </a:lnTo>
                <a:lnTo>
                  <a:pt x="3815105" y="1933270"/>
                </a:lnTo>
                <a:lnTo>
                  <a:pt x="3799675" y="1933270"/>
                </a:lnTo>
                <a:lnTo>
                  <a:pt x="3799675" y="1917840"/>
                </a:lnTo>
                <a:close/>
                <a:moveTo>
                  <a:pt x="3732124" y="2052599"/>
                </a:moveTo>
                <a:lnTo>
                  <a:pt x="3714979" y="2052599"/>
                </a:lnTo>
                <a:lnTo>
                  <a:pt x="3714979" y="2069402"/>
                </a:lnTo>
                <a:lnTo>
                  <a:pt x="3698177" y="2069402"/>
                </a:lnTo>
                <a:lnTo>
                  <a:pt x="3698177" y="2086547"/>
                </a:lnTo>
                <a:lnTo>
                  <a:pt x="3714979" y="2086547"/>
                </a:lnTo>
                <a:lnTo>
                  <a:pt x="3714979" y="2103349"/>
                </a:lnTo>
                <a:lnTo>
                  <a:pt x="3732124" y="2103349"/>
                </a:lnTo>
                <a:lnTo>
                  <a:pt x="3732124" y="2086547"/>
                </a:lnTo>
                <a:lnTo>
                  <a:pt x="3748926" y="2086547"/>
                </a:lnTo>
                <a:lnTo>
                  <a:pt x="3748926" y="2069402"/>
                </a:lnTo>
                <a:lnTo>
                  <a:pt x="3732124" y="2069402"/>
                </a:lnTo>
                <a:lnTo>
                  <a:pt x="3732124" y="2052599"/>
                </a:lnTo>
                <a:close/>
                <a:moveTo>
                  <a:pt x="3593249" y="2880017"/>
                </a:moveTo>
                <a:lnTo>
                  <a:pt x="3579533" y="2880017"/>
                </a:lnTo>
                <a:lnTo>
                  <a:pt x="3579533" y="2894076"/>
                </a:lnTo>
                <a:lnTo>
                  <a:pt x="3565474" y="2894076"/>
                </a:lnTo>
                <a:lnTo>
                  <a:pt x="3565474" y="2907792"/>
                </a:lnTo>
                <a:lnTo>
                  <a:pt x="3579533" y="2907792"/>
                </a:lnTo>
                <a:lnTo>
                  <a:pt x="3579533" y="2921851"/>
                </a:lnTo>
                <a:lnTo>
                  <a:pt x="3593249" y="2921851"/>
                </a:lnTo>
                <a:lnTo>
                  <a:pt x="3593249" y="2907792"/>
                </a:lnTo>
                <a:lnTo>
                  <a:pt x="3607308" y="2907792"/>
                </a:lnTo>
                <a:lnTo>
                  <a:pt x="3607308" y="2894076"/>
                </a:lnTo>
                <a:lnTo>
                  <a:pt x="3593249" y="2894076"/>
                </a:lnTo>
                <a:lnTo>
                  <a:pt x="3593249" y="2880017"/>
                </a:lnTo>
                <a:close/>
                <a:moveTo>
                  <a:pt x="3732124" y="1778279"/>
                </a:moveTo>
                <a:lnTo>
                  <a:pt x="3714979" y="1778279"/>
                </a:lnTo>
                <a:lnTo>
                  <a:pt x="3714979" y="1795082"/>
                </a:lnTo>
                <a:lnTo>
                  <a:pt x="3698177" y="1795082"/>
                </a:lnTo>
                <a:lnTo>
                  <a:pt x="3698177" y="1812227"/>
                </a:lnTo>
                <a:lnTo>
                  <a:pt x="3714979" y="1812227"/>
                </a:lnTo>
                <a:lnTo>
                  <a:pt x="3714979" y="1829029"/>
                </a:lnTo>
                <a:lnTo>
                  <a:pt x="3732124" y="1829029"/>
                </a:lnTo>
                <a:lnTo>
                  <a:pt x="3732124" y="1812227"/>
                </a:lnTo>
                <a:lnTo>
                  <a:pt x="3748926" y="1812227"/>
                </a:lnTo>
                <a:lnTo>
                  <a:pt x="3748926" y="1795082"/>
                </a:lnTo>
                <a:lnTo>
                  <a:pt x="3732124" y="1795082"/>
                </a:lnTo>
                <a:lnTo>
                  <a:pt x="3732124" y="1778279"/>
                </a:lnTo>
                <a:close/>
                <a:moveTo>
                  <a:pt x="3866884" y="2333435"/>
                </a:moveTo>
                <a:lnTo>
                  <a:pt x="3854539" y="2333435"/>
                </a:lnTo>
                <a:lnTo>
                  <a:pt x="3854539" y="2346122"/>
                </a:lnTo>
                <a:lnTo>
                  <a:pt x="3841852" y="2346122"/>
                </a:lnTo>
                <a:lnTo>
                  <a:pt x="3841852" y="2358466"/>
                </a:lnTo>
                <a:lnTo>
                  <a:pt x="3854539" y="2358466"/>
                </a:lnTo>
                <a:lnTo>
                  <a:pt x="3854539" y="2371154"/>
                </a:lnTo>
                <a:lnTo>
                  <a:pt x="3866884" y="2371154"/>
                </a:lnTo>
                <a:lnTo>
                  <a:pt x="3866884" y="2358466"/>
                </a:lnTo>
                <a:lnTo>
                  <a:pt x="3879571" y="2358466"/>
                </a:lnTo>
                <a:lnTo>
                  <a:pt x="3879571" y="2346122"/>
                </a:lnTo>
                <a:lnTo>
                  <a:pt x="3866884" y="2346122"/>
                </a:lnTo>
                <a:lnTo>
                  <a:pt x="3866884" y="2333435"/>
                </a:lnTo>
                <a:close/>
                <a:moveTo>
                  <a:pt x="3947122" y="1934985"/>
                </a:moveTo>
                <a:lnTo>
                  <a:pt x="3935120" y="1934985"/>
                </a:lnTo>
                <a:lnTo>
                  <a:pt x="3935120" y="1922983"/>
                </a:lnTo>
                <a:lnTo>
                  <a:pt x="3923462" y="1922983"/>
                </a:lnTo>
                <a:lnTo>
                  <a:pt x="3923462" y="1934985"/>
                </a:lnTo>
                <a:lnTo>
                  <a:pt x="3911461" y="1934985"/>
                </a:lnTo>
                <a:lnTo>
                  <a:pt x="3911461" y="1946643"/>
                </a:lnTo>
                <a:lnTo>
                  <a:pt x="3923462" y="1946643"/>
                </a:lnTo>
                <a:lnTo>
                  <a:pt x="3923462" y="1958645"/>
                </a:lnTo>
                <a:lnTo>
                  <a:pt x="3935120" y="1958645"/>
                </a:lnTo>
                <a:lnTo>
                  <a:pt x="3935120" y="1946643"/>
                </a:lnTo>
                <a:lnTo>
                  <a:pt x="3947122" y="1946643"/>
                </a:lnTo>
                <a:cubicBezTo>
                  <a:pt x="3947122" y="1944586"/>
                  <a:pt x="3947122" y="1942871"/>
                  <a:pt x="3947122" y="1940814"/>
                </a:cubicBezTo>
                <a:cubicBezTo>
                  <a:pt x="3947122" y="1938757"/>
                  <a:pt x="3947122" y="1937042"/>
                  <a:pt x="3947122" y="1934985"/>
                </a:cubicBezTo>
                <a:close/>
                <a:moveTo>
                  <a:pt x="3867569" y="1783423"/>
                </a:moveTo>
                <a:lnTo>
                  <a:pt x="3853853" y="1783423"/>
                </a:lnTo>
                <a:lnTo>
                  <a:pt x="3853853" y="1796796"/>
                </a:lnTo>
                <a:lnTo>
                  <a:pt x="3840480" y="1796796"/>
                </a:lnTo>
                <a:lnTo>
                  <a:pt x="3840480" y="1810512"/>
                </a:lnTo>
                <a:lnTo>
                  <a:pt x="3853853" y="1810512"/>
                </a:lnTo>
                <a:lnTo>
                  <a:pt x="3853853" y="1823885"/>
                </a:lnTo>
                <a:lnTo>
                  <a:pt x="3867569" y="1823885"/>
                </a:lnTo>
                <a:lnTo>
                  <a:pt x="3867569" y="1810512"/>
                </a:lnTo>
                <a:lnTo>
                  <a:pt x="3880942" y="1810512"/>
                </a:lnTo>
                <a:lnTo>
                  <a:pt x="3880942" y="1796796"/>
                </a:lnTo>
                <a:lnTo>
                  <a:pt x="3867569" y="1796796"/>
                </a:lnTo>
                <a:lnTo>
                  <a:pt x="3867569" y="1783423"/>
                </a:lnTo>
                <a:close/>
                <a:moveTo>
                  <a:pt x="3867569" y="2057743"/>
                </a:moveTo>
                <a:lnTo>
                  <a:pt x="3853853" y="2057743"/>
                </a:lnTo>
                <a:lnTo>
                  <a:pt x="3853853" y="2071116"/>
                </a:lnTo>
                <a:lnTo>
                  <a:pt x="3840480" y="2071116"/>
                </a:lnTo>
                <a:lnTo>
                  <a:pt x="3840480" y="2084832"/>
                </a:lnTo>
                <a:lnTo>
                  <a:pt x="3853853" y="2084832"/>
                </a:lnTo>
                <a:lnTo>
                  <a:pt x="3853853" y="2098205"/>
                </a:lnTo>
                <a:lnTo>
                  <a:pt x="3867569" y="2098205"/>
                </a:lnTo>
                <a:lnTo>
                  <a:pt x="3867569" y="2084832"/>
                </a:lnTo>
                <a:lnTo>
                  <a:pt x="3880942" y="2084832"/>
                </a:lnTo>
                <a:lnTo>
                  <a:pt x="3880942" y="2071116"/>
                </a:lnTo>
                <a:lnTo>
                  <a:pt x="3867569" y="2071116"/>
                </a:lnTo>
                <a:lnTo>
                  <a:pt x="3867569" y="2057743"/>
                </a:lnTo>
                <a:close/>
                <a:moveTo>
                  <a:pt x="3731438" y="2328634"/>
                </a:moveTo>
                <a:lnTo>
                  <a:pt x="3715664" y="2328634"/>
                </a:lnTo>
                <a:lnTo>
                  <a:pt x="3715664" y="2344407"/>
                </a:lnTo>
                <a:lnTo>
                  <a:pt x="3699891" y="2344407"/>
                </a:lnTo>
                <a:lnTo>
                  <a:pt x="3699891" y="2360181"/>
                </a:lnTo>
                <a:lnTo>
                  <a:pt x="3715664" y="2360181"/>
                </a:lnTo>
                <a:lnTo>
                  <a:pt x="3715664" y="2375954"/>
                </a:lnTo>
                <a:lnTo>
                  <a:pt x="3731438" y="2375954"/>
                </a:lnTo>
                <a:lnTo>
                  <a:pt x="3731438" y="2360181"/>
                </a:lnTo>
                <a:lnTo>
                  <a:pt x="3747211" y="2360181"/>
                </a:lnTo>
                <a:lnTo>
                  <a:pt x="3747211" y="2344407"/>
                </a:lnTo>
                <a:lnTo>
                  <a:pt x="3731438" y="2344407"/>
                </a:lnTo>
                <a:lnTo>
                  <a:pt x="3731438" y="2328634"/>
                </a:lnTo>
                <a:close/>
                <a:moveTo>
                  <a:pt x="3596335" y="1773479"/>
                </a:moveTo>
                <a:lnTo>
                  <a:pt x="3576447" y="1773479"/>
                </a:lnTo>
                <a:lnTo>
                  <a:pt x="3576447" y="1793710"/>
                </a:lnTo>
                <a:lnTo>
                  <a:pt x="3556216" y="1793710"/>
                </a:lnTo>
                <a:lnTo>
                  <a:pt x="3556216" y="1813598"/>
                </a:lnTo>
                <a:lnTo>
                  <a:pt x="3576447" y="1813598"/>
                </a:lnTo>
                <a:lnTo>
                  <a:pt x="3576447" y="1833829"/>
                </a:lnTo>
                <a:lnTo>
                  <a:pt x="3596335" y="1833829"/>
                </a:lnTo>
                <a:lnTo>
                  <a:pt x="3596335" y="1813598"/>
                </a:lnTo>
                <a:lnTo>
                  <a:pt x="3616567" y="1813598"/>
                </a:lnTo>
                <a:lnTo>
                  <a:pt x="3616567" y="1793710"/>
                </a:lnTo>
                <a:lnTo>
                  <a:pt x="3596335" y="1793710"/>
                </a:lnTo>
                <a:lnTo>
                  <a:pt x="3596335" y="1773479"/>
                </a:lnTo>
                <a:close/>
                <a:moveTo>
                  <a:pt x="3595993" y="2323833"/>
                </a:moveTo>
                <a:lnTo>
                  <a:pt x="3576790" y="2323833"/>
                </a:lnTo>
                <a:lnTo>
                  <a:pt x="3576790" y="2342693"/>
                </a:lnTo>
                <a:lnTo>
                  <a:pt x="3557930" y="2342693"/>
                </a:lnTo>
                <a:lnTo>
                  <a:pt x="3557930" y="2361895"/>
                </a:lnTo>
                <a:lnTo>
                  <a:pt x="3576790" y="2361895"/>
                </a:lnTo>
                <a:lnTo>
                  <a:pt x="3576790" y="2380755"/>
                </a:lnTo>
                <a:lnTo>
                  <a:pt x="3595993" y="2380755"/>
                </a:lnTo>
                <a:lnTo>
                  <a:pt x="3595993" y="2361895"/>
                </a:lnTo>
                <a:lnTo>
                  <a:pt x="3614852" y="2361895"/>
                </a:lnTo>
                <a:lnTo>
                  <a:pt x="3614852" y="2342693"/>
                </a:lnTo>
                <a:lnTo>
                  <a:pt x="3595993" y="2342693"/>
                </a:lnTo>
                <a:lnTo>
                  <a:pt x="3595993" y="2323833"/>
                </a:lnTo>
                <a:close/>
                <a:moveTo>
                  <a:pt x="3596335" y="2047799"/>
                </a:moveTo>
                <a:lnTo>
                  <a:pt x="3576447" y="2047799"/>
                </a:lnTo>
                <a:lnTo>
                  <a:pt x="3576447" y="2068030"/>
                </a:lnTo>
                <a:lnTo>
                  <a:pt x="3556216" y="2068030"/>
                </a:lnTo>
                <a:lnTo>
                  <a:pt x="3556216" y="2087918"/>
                </a:lnTo>
                <a:lnTo>
                  <a:pt x="3576447" y="2087918"/>
                </a:lnTo>
                <a:lnTo>
                  <a:pt x="3576447" y="2108149"/>
                </a:lnTo>
                <a:lnTo>
                  <a:pt x="3596335" y="2108149"/>
                </a:lnTo>
                <a:lnTo>
                  <a:pt x="3596335" y="2087918"/>
                </a:lnTo>
                <a:lnTo>
                  <a:pt x="3616567" y="2087918"/>
                </a:lnTo>
                <a:lnTo>
                  <a:pt x="3616567" y="2068030"/>
                </a:lnTo>
                <a:lnTo>
                  <a:pt x="3596335" y="2068030"/>
                </a:lnTo>
                <a:lnTo>
                  <a:pt x="3596335" y="2047799"/>
                </a:lnTo>
                <a:close/>
                <a:moveTo>
                  <a:pt x="3730409" y="2606040"/>
                </a:moveTo>
                <a:lnTo>
                  <a:pt x="3716693" y="2606040"/>
                </a:lnTo>
                <a:lnTo>
                  <a:pt x="3716693" y="2619756"/>
                </a:lnTo>
                <a:lnTo>
                  <a:pt x="3702977" y="2619756"/>
                </a:lnTo>
                <a:lnTo>
                  <a:pt x="3702977" y="2633472"/>
                </a:lnTo>
                <a:lnTo>
                  <a:pt x="3716693" y="2633472"/>
                </a:lnTo>
                <a:lnTo>
                  <a:pt x="3716693" y="2647188"/>
                </a:lnTo>
                <a:lnTo>
                  <a:pt x="3730409" y="2647188"/>
                </a:lnTo>
                <a:lnTo>
                  <a:pt x="3730409" y="2633472"/>
                </a:lnTo>
                <a:lnTo>
                  <a:pt x="3744125" y="2633472"/>
                </a:lnTo>
                <a:lnTo>
                  <a:pt x="3744125" y="2619756"/>
                </a:lnTo>
                <a:lnTo>
                  <a:pt x="3730409" y="2619756"/>
                </a:lnTo>
                <a:lnTo>
                  <a:pt x="3730409" y="2606040"/>
                </a:lnTo>
                <a:close/>
                <a:moveTo>
                  <a:pt x="3594964" y="2600897"/>
                </a:moveTo>
                <a:lnTo>
                  <a:pt x="3577819" y="2600897"/>
                </a:lnTo>
                <a:lnTo>
                  <a:pt x="3577819" y="2618042"/>
                </a:lnTo>
                <a:lnTo>
                  <a:pt x="3560674" y="2618042"/>
                </a:lnTo>
                <a:lnTo>
                  <a:pt x="3560674" y="2635187"/>
                </a:lnTo>
                <a:lnTo>
                  <a:pt x="3577819" y="2635187"/>
                </a:lnTo>
                <a:lnTo>
                  <a:pt x="3577819" y="2652332"/>
                </a:lnTo>
                <a:lnTo>
                  <a:pt x="3594964" y="2652332"/>
                </a:lnTo>
                <a:lnTo>
                  <a:pt x="3594964" y="2635187"/>
                </a:lnTo>
                <a:lnTo>
                  <a:pt x="3612109" y="2635187"/>
                </a:lnTo>
                <a:lnTo>
                  <a:pt x="3612109" y="2618042"/>
                </a:lnTo>
                <a:lnTo>
                  <a:pt x="3594964" y="2618042"/>
                </a:lnTo>
                <a:lnTo>
                  <a:pt x="3594964" y="2600897"/>
                </a:lnTo>
                <a:close/>
                <a:moveTo>
                  <a:pt x="3664229" y="1913039"/>
                </a:moveTo>
                <a:lnTo>
                  <a:pt x="3645713" y="1913039"/>
                </a:lnTo>
                <a:lnTo>
                  <a:pt x="3645713" y="1931556"/>
                </a:lnTo>
                <a:lnTo>
                  <a:pt x="3627196" y="1931556"/>
                </a:lnTo>
                <a:lnTo>
                  <a:pt x="3627196" y="1950072"/>
                </a:lnTo>
                <a:lnTo>
                  <a:pt x="3645713" y="1950072"/>
                </a:lnTo>
                <a:lnTo>
                  <a:pt x="3645713" y="1968589"/>
                </a:lnTo>
                <a:lnTo>
                  <a:pt x="3664229" y="1968589"/>
                </a:lnTo>
                <a:lnTo>
                  <a:pt x="3664229" y="1950072"/>
                </a:lnTo>
                <a:lnTo>
                  <a:pt x="3682746" y="1950072"/>
                </a:lnTo>
                <a:lnTo>
                  <a:pt x="3682746" y="1931556"/>
                </a:lnTo>
                <a:lnTo>
                  <a:pt x="3664229" y="1931556"/>
                </a:lnTo>
                <a:lnTo>
                  <a:pt x="3664229" y="1913039"/>
                </a:lnTo>
                <a:close/>
                <a:moveTo>
                  <a:pt x="3663887" y="2188045"/>
                </a:moveTo>
                <a:lnTo>
                  <a:pt x="3646056" y="2188045"/>
                </a:lnTo>
                <a:lnTo>
                  <a:pt x="3646056" y="2206219"/>
                </a:lnTo>
                <a:lnTo>
                  <a:pt x="3627882" y="2206219"/>
                </a:lnTo>
                <a:lnTo>
                  <a:pt x="3627882" y="2224049"/>
                </a:lnTo>
                <a:lnTo>
                  <a:pt x="3646056" y="2224049"/>
                </a:lnTo>
                <a:lnTo>
                  <a:pt x="3646056" y="2242223"/>
                </a:lnTo>
                <a:lnTo>
                  <a:pt x="3663887" y="2242223"/>
                </a:lnTo>
                <a:lnTo>
                  <a:pt x="3663887" y="2224049"/>
                </a:lnTo>
                <a:lnTo>
                  <a:pt x="3682060" y="2224049"/>
                </a:lnTo>
                <a:lnTo>
                  <a:pt x="3682060" y="2206219"/>
                </a:lnTo>
                <a:lnTo>
                  <a:pt x="3663887" y="2206219"/>
                </a:lnTo>
                <a:lnTo>
                  <a:pt x="3663887" y="2188045"/>
                </a:lnTo>
                <a:close/>
                <a:moveTo>
                  <a:pt x="3661829" y="2742857"/>
                </a:moveTo>
                <a:lnTo>
                  <a:pt x="3648113" y="2742857"/>
                </a:lnTo>
                <a:lnTo>
                  <a:pt x="3648113" y="2756916"/>
                </a:lnTo>
                <a:lnTo>
                  <a:pt x="3634054" y="2756916"/>
                </a:lnTo>
                <a:lnTo>
                  <a:pt x="3634054" y="2770632"/>
                </a:lnTo>
                <a:lnTo>
                  <a:pt x="3648113" y="2770632"/>
                </a:lnTo>
                <a:lnTo>
                  <a:pt x="3648113" y="2784691"/>
                </a:lnTo>
                <a:lnTo>
                  <a:pt x="3661829" y="2784691"/>
                </a:lnTo>
                <a:lnTo>
                  <a:pt x="3661829" y="2770632"/>
                </a:lnTo>
                <a:lnTo>
                  <a:pt x="3675888" y="2770632"/>
                </a:lnTo>
                <a:lnTo>
                  <a:pt x="3675888" y="2756916"/>
                </a:lnTo>
                <a:lnTo>
                  <a:pt x="3661829" y="2756916"/>
                </a:lnTo>
                <a:lnTo>
                  <a:pt x="3661829" y="2742857"/>
                </a:lnTo>
                <a:close/>
                <a:moveTo>
                  <a:pt x="3663201" y="2464422"/>
                </a:moveTo>
                <a:lnTo>
                  <a:pt x="3646742" y="2464422"/>
                </a:lnTo>
                <a:lnTo>
                  <a:pt x="3646742" y="2481224"/>
                </a:lnTo>
                <a:lnTo>
                  <a:pt x="3629939" y="2481224"/>
                </a:lnTo>
                <a:lnTo>
                  <a:pt x="3629939" y="2497684"/>
                </a:lnTo>
                <a:lnTo>
                  <a:pt x="3646742" y="2497684"/>
                </a:lnTo>
                <a:lnTo>
                  <a:pt x="3646742" y="2514486"/>
                </a:lnTo>
                <a:lnTo>
                  <a:pt x="3663201" y="2514486"/>
                </a:lnTo>
                <a:lnTo>
                  <a:pt x="3663201" y="2497684"/>
                </a:lnTo>
                <a:lnTo>
                  <a:pt x="3680003" y="2497684"/>
                </a:lnTo>
                <a:lnTo>
                  <a:pt x="3680003" y="2481224"/>
                </a:lnTo>
                <a:lnTo>
                  <a:pt x="3663201" y="2481224"/>
                </a:lnTo>
                <a:lnTo>
                  <a:pt x="3663201" y="2464422"/>
                </a:lnTo>
                <a:close/>
                <a:moveTo>
                  <a:pt x="3528784" y="1907896"/>
                </a:moveTo>
                <a:lnTo>
                  <a:pt x="3506839" y="1907896"/>
                </a:lnTo>
                <a:lnTo>
                  <a:pt x="3506839" y="1929841"/>
                </a:lnTo>
                <a:lnTo>
                  <a:pt x="3484893" y="1929841"/>
                </a:lnTo>
                <a:lnTo>
                  <a:pt x="3484893" y="1951787"/>
                </a:lnTo>
                <a:lnTo>
                  <a:pt x="3506839" y="1951787"/>
                </a:lnTo>
                <a:lnTo>
                  <a:pt x="3506839" y="1973732"/>
                </a:lnTo>
                <a:lnTo>
                  <a:pt x="3528784" y="1973732"/>
                </a:lnTo>
                <a:lnTo>
                  <a:pt x="3528784" y="1951787"/>
                </a:lnTo>
                <a:lnTo>
                  <a:pt x="3550730" y="1951787"/>
                </a:lnTo>
                <a:lnTo>
                  <a:pt x="3550730" y="1929841"/>
                </a:lnTo>
                <a:lnTo>
                  <a:pt x="3528784" y="1929841"/>
                </a:lnTo>
                <a:lnTo>
                  <a:pt x="3528784" y="1907896"/>
                </a:lnTo>
                <a:close/>
                <a:moveTo>
                  <a:pt x="2362924" y="3416313"/>
                </a:moveTo>
                <a:lnTo>
                  <a:pt x="2340979" y="3416313"/>
                </a:lnTo>
                <a:lnTo>
                  <a:pt x="2340979" y="3438601"/>
                </a:lnTo>
                <a:lnTo>
                  <a:pt x="2318690" y="3438601"/>
                </a:lnTo>
                <a:lnTo>
                  <a:pt x="2318690" y="3460547"/>
                </a:lnTo>
                <a:lnTo>
                  <a:pt x="2340979" y="3460547"/>
                </a:lnTo>
                <a:lnTo>
                  <a:pt x="2340979" y="3482835"/>
                </a:lnTo>
                <a:lnTo>
                  <a:pt x="2362924" y="3482835"/>
                </a:lnTo>
                <a:lnTo>
                  <a:pt x="2362924" y="3460547"/>
                </a:lnTo>
                <a:lnTo>
                  <a:pt x="2385212" y="3460547"/>
                </a:lnTo>
                <a:lnTo>
                  <a:pt x="2385212" y="3438601"/>
                </a:lnTo>
                <a:lnTo>
                  <a:pt x="2362924" y="3438601"/>
                </a:lnTo>
                <a:lnTo>
                  <a:pt x="2362924" y="3416313"/>
                </a:lnTo>
                <a:close/>
                <a:moveTo>
                  <a:pt x="2426704" y="3842880"/>
                </a:moveTo>
                <a:lnTo>
                  <a:pt x="2414359" y="3842880"/>
                </a:lnTo>
                <a:lnTo>
                  <a:pt x="2414359" y="3854882"/>
                </a:lnTo>
                <a:lnTo>
                  <a:pt x="2402357" y="3854882"/>
                </a:lnTo>
                <a:lnTo>
                  <a:pt x="2402357" y="3867226"/>
                </a:lnTo>
                <a:lnTo>
                  <a:pt x="2414359" y="3867226"/>
                </a:lnTo>
                <a:lnTo>
                  <a:pt x="2414359" y="3879228"/>
                </a:lnTo>
                <a:lnTo>
                  <a:pt x="2426704" y="3879228"/>
                </a:lnTo>
                <a:lnTo>
                  <a:pt x="2426704" y="3867226"/>
                </a:lnTo>
                <a:lnTo>
                  <a:pt x="2438705" y="3867226"/>
                </a:lnTo>
                <a:lnTo>
                  <a:pt x="2438705" y="3854882"/>
                </a:lnTo>
                <a:lnTo>
                  <a:pt x="2426704" y="3854882"/>
                </a:lnTo>
                <a:lnTo>
                  <a:pt x="2426704" y="3842880"/>
                </a:lnTo>
                <a:close/>
                <a:moveTo>
                  <a:pt x="2289886" y="3841852"/>
                </a:moveTo>
                <a:lnTo>
                  <a:pt x="2276856" y="3841852"/>
                </a:lnTo>
                <a:lnTo>
                  <a:pt x="2276856" y="3854539"/>
                </a:lnTo>
                <a:lnTo>
                  <a:pt x="2264169" y="3854539"/>
                </a:lnTo>
                <a:lnTo>
                  <a:pt x="2264169" y="3867569"/>
                </a:lnTo>
                <a:lnTo>
                  <a:pt x="2276856" y="3867569"/>
                </a:lnTo>
                <a:lnTo>
                  <a:pt x="2276856" y="3880256"/>
                </a:lnTo>
                <a:lnTo>
                  <a:pt x="2289886" y="3880256"/>
                </a:lnTo>
                <a:lnTo>
                  <a:pt x="2289886" y="3867569"/>
                </a:lnTo>
                <a:lnTo>
                  <a:pt x="2302574" y="3867569"/>
                </a:lnTo>
                <a:lnTo>
                  <a:pt x="2302574" y="3854539"/>
                </a:lnTo>
                <a:lnTo>
                  <a:pt x="2289886" y="3854539"/>
                </a:lnTo>
                <a:lnTo>
                  <a:pt x="2289886" y="3841852"/>
                </a:lnTo>
                <a:close/>
                <a:moveTo>
                  <a:pt x="3185884" y="2867673"/>
                </a:moveTo>
                <a:lnTo>
                  <a:pt x="3163939" y="2867673"/>
                </a:lnTo>
                <a:lnTo>
                  <a:pt x="3163939" y="2889961"/>
                </a:lnTo>
                <a:lnTo>
                  <a:pt x="3141650" y="2889961"/>
                </a:lnTo>
                <a:lnTo>
                  <a:pt x="3141650" y="2911907"/>
                </a:lnTo>
                <a:lnTo>
                  <a:pt x="3163939" y="2911907"/>
                </a:lnTo>
                <a:lnTo>
                  <a:pt x="3163939" y="2934195"/>
                </a:lnTo>
                <a:lnTo>
                  <a:pt x="3185884" y="2934195"/>
                </a:lnTo>
                <a:lnTo>
                  <a:pt x="3185884" y="2911907"/>
                </a:lnTo>
                <a:lnTo>
                  <a:pt x="3208172" y="2911907"/>
                </a:lnTo>
                <a:lnTo>
                  <a:pt x="3208172" y="2889961"/>
                </a:lnTo>
                <a:lnTo>
                  <a:pt x="3185884" y="2889961"/>
                </a:lnTo>
                <a:lnTo>
                  <a:pt x="3185884" y="2867673"/>
                </a:lnTo>
                <a:close/>
                <a:moveTo>
                  <a:pt x="2359838" y="3700234"/>
                </a:moveTo>
                <a:lnTo>
                  <a:pt x="2344064" y="3700234"/>
                </a:lnTo>
                <a:lnTo>
                  <a:pt x="2344064" y="3716007"/>
                </a:lnTo>
                <a:lnTo>
                  <a:pt x="2328291" y="3716007"/>
                </a:lnTo>
                <a:lnTo>
                  <a:pt x="2328291" y="3731781"/>
                </a:lnTo>
                <a:lnTo>
                  <a:pt x="2344064" y="3731781"/>
                </a:lnTo>
                <a:lnTo>
                  <a:pt x="2344064" y="3747554"/>
                </a:lnTo>
                <a:lnTo>
                  <a:pt x="2359838" y="3747554"/>
                </a:lnTo>
                <a:lnTo>
                  <a:pt x="2359838" y="3731781"/>
                </a:lnTo>
                <a:lnTo>
                  <a:pt x="2375611" y="3731781"/>
                </a:lnTo>
                <a:lnTo>
                  <a:pt x="2375611" y="3716007"/>
                </a:lnTo>
                <a:lnTo>
                  <a:pt x="2359838" y="3716007"/>
                </a:lnTo>
                <a:lnTo>
                  <a:pt x="2359838" y="3700234"/>
                </a:lnTo>
                <a:close/>
                <a:moveTo>
                  <a:pt x="2292973" y="3557588"/>
                </a:moveTo>
                <a:lnTo>
                  <a:pt x="2273770" y="3557588"/>
                </a:lnTo>
                <a:lnTo>
                  <a:pt x="2273770" y="3577133"/>
                </a:lnTo>
                <a:lnTo>
                  <a:pt x="2254225" y="3577133"/>
                </a:lnTo>
                <a:lnTo>
                  <a:pt x="2254225" y="3596335"/>
                </a:lnTo>
                <a:lnTo>
                  <a:pt x="2273770" y="3596335"/>
                </a:lnTo>
                <a:lnTo>
                  <a:pt x="2273770" y="3615881"/>
                </a:lnTo>
                <a:lnTo>
                  <a:pt x="2292973" y="3615881"/>
                </a:lnTo>
                <a:lnTo>
                  <a:pt x="2292973" y="3596335"/>
                </a:lnTo>
                <a:lnTo>
                  <a:pt x="2312518" y="3596335"/>
                </a:lnTo>
                <a:lnTo>
                  <a:pt x="2312518" y="3577133"/>
                </a:lnTo>
                <a:lnTo>
                  <a:pt x="2292973" y="3577133"/>
                </a:lnTo>
                <a:lnTo>
                  <a:pt x="2292973" y="3557588"/>
                </a:lnTo>
                <a:close/>
                <a:moveTo>
                  <a:pt x="2566607" y="3560331"/>
                </a:moveTo>
                <a:lnTo>
                  <a:pt x="2548776" y="3560331"/>
                </a:lnTo>
                <a:lnTo>
                  <a:pt x="2548776" y="3577819"/>
                </a:lnTo>
                <a:lnTo>
                  <a:pt x="2531288" y="3577819"/>
                </a:lnTo>
                <a:lnTo>
                  <a:pt x="2531288" y="3595649"/>
                </a:lnTo>
                <a:lnTo>
                  <a:pt x="2548776" y="3595649"/>
                </a:lnTo>
                <a:lnTo>
                  <a:pt x="2548776" y="3613137"/>
                </a:lnTo>
                <a:lnTo>
                  <a:pt x="2566607" y="3613137"/>
                </a:lnTo>
                <a:lnTo>
                  <a:pt x="2566607" y="3595649"/>
                </a:lnTo>
                <a:lnTo>
                  <a:pt x="2584094" y="3595649"/>
                </a:lnTo>
                <a:lnTo>
                  <a:pt x="2584094" y="3577819"/>
                </a:lnTo>
                <a:lnTo>
                  <a:pt x="2566607" y="3577819"/>
                </a:lnTo>
                <a:lnTo>
                  <a:pt x="2566607" y="3560331"/>
                </a:lnTo>
                <a:close/>
                <a:moveTo>
                  <a:pt x="2569350" y="3277438"/>
                </a:moveTo>
                <a:lnTo>
                  <a:pt x="2546033" y="3277438"/>
                </a:lnTo>
                <a:lnTo>
                  <a:pt x="2546033" y="3300755"/>
                </a:lnTo>
                <a:lnTo>
                  <a:pt x="2522716" y="3300755"/>
                </a:lnTo>
                <a:lnTo>
                  <a:pt x="2522716" y="3324073"/>
                </a:lnTo>
                <a:lnTo>
                  <a:pt x="2546033" y="3324073"/>
                </a:lnTo>
                <a:lnTo>
                  <a:pt x="2546033" y="3347390"/>
                </a:lnTo>
                <a:lnTo>
                  <a:pt x="2569350" y="3347390"/>
                </a:lnTo>
                <a:lnTo>
                  <a:pt x="2569350" y="3324073"/>
                </a:lnTo>
                <a:lnTo>
                  <a:pt x="2592667" y="3324073"/>
                </a:lnTo>
                <a:lnTo>
                  <a:pt x="2592667" y="3300755"/>
                </a:lnTo>
                <a:lnTo>
                  <a:pt x="2569350" y="3300755"/>
                </a:lnTo>
                <a:lnTo>
                  <a:pt x="2569350" y="3277438"/>
                </a:lnTo>
                <a:close/>
                <a:moveTo>
                  <a:pt x="2496655" y="3701263"/>
                </a:moveTo>
                <a:lnTo>
                  <a:pt x="2481568" y="3701263"/>
                </a:lnTo>
                <a:lnTo>
                  <a:pt x="2481568" y="3716350"/>
                </a:lnTo>
                <a:lnTo>
                  <a:pt x="2466480" y="3716350"/>
                </a:lnTo>
                <a:lnTo>
                  <a:pt x="2466480" y="3731438"/>
                </a:lnTo>
                <a:lnTo>
                  <a:pt x="2481568" y="3731438"/>
                </a:lnTo>
                <a:lnTo>
                  <a:pt x="2481568" y="3746525"/>
                </a:lnTo>
                <a:lnTo>
                  <a:pt x="2496655" y="3746525"/>
                </a:lnTo>
                <a:lnTo>
                  <a:pt x="2496655" y="3731438"/>
                </a:lnTo>
                <a:lnTo>
                  <a:pt x="2511743" y="3731438"/>
                </a:lnTo>
                <a:lnTo>
                  <a:pt x="2511743" y="3716350"/>
                </a:lnTo>
                <a:lnTo>
                  <a:pt x="2496655" y="3716350"/>
                </a:lnTo>
                <a:lnTo>
                  <a:pt x="2496655" y="3701263"/>
                </a:lnTo>
                <a:close/>
                <a:moveTo>
                  <a:pt x="2499741" y="3417684"/>
                </a:moveTo>
                <a:lnTo>
                  <a:pt x="2478481" y="3417684"/>
                </a:lnTo>
                <a:lnTo>
                  <a:pt x="2478481" y="3438944"/>
                </a:lnTo>
                <a:lnTo>
                  <a:pt x="2457221" y="3438944"/>
                </a:lnTo>
                <a:lnTo>
                  <a:pt x="2457221" y="3460204"/>
                </a:lnTo>
                <a:lnTo>
                  <a:pt x="2478481" y="3460204"/>
                </a:lnTo>
                <a:lnTo>
                  <a:pt x="2478481" y="3481464"/>
                </a:lnTo>
                <a:lnTo>
                  <a:pt x="2499741" y="3481464"/>
                </a:lnTo>
                <a:lnTo>
                  <a:pt x="2499741" y="3460204"/>
                </a:lnTo>
                <a:lnTo>
                  <a:pt x="2521001" y="3460204"/>
                </a:lnTo>
                <a:lnTo>
                  <a:pt x="2521001" y="3438944"/>
                </a:lnTo>
                <a:lnTo>
                  <a:pt x="2499741" y="3438944"/>
                </a:lnTo>
                <a:lnTo>
                  <a:pt x="2499741" y="3417684"/>
                </a:lnTo>
                <a:close/>
                <a:moveTo>
                  <a:pt x="1952130" y="3414598"/>
                </a:moveTo>
                <a:lnTo>
                  <a:pt x="1928812" y="3414598"/>
                </a:lnTo>
                <a:lnTo>
                  <a:pt x="1928812" y="3437915"/>
                </a:lnTo>
                <a:lnTo>
                  <a:pt x="1905495" y="3437915"/>
                </a:lnTo>
                <a:lnTo>
                  <a:pt x="1905495" y="3461233"/>
                </a:lnTo>
                <a:lnTo>
                  <a:pt x="1928812" y="3461233"/>
                </a:lnTo>
                <a:lnTo>
                  <a:pt x="1928812" y="3484550"/>
                </a:lnTo>
                <a:lnTo>
                  <a:pt x="1952130" y="3484550"/>
                </a:lnTo>
                <a:lnTo>
                  <a:pt x="1952130" y="3461233"/>
                </a:lnTo>
                <a:lnTo>
                  <a:pt x="1975447" y="3461233"/>
                </a:lnTo>
                <a:lnTo>
                  <a:pt x="1975447" y="3437915"/>
                </a:lnTo>
                <a:lnTo>
                  <a:pt x="1952130" y="3437915"/>
                </a:lnTo>
                <a:lnTo>
                  <a:pt x="1952130" y="3414598"/>
                </a:lnTo>
                <a:close/>
                <a:moveTo>
                  <a:pt x="2019338" y="3556216"/>
                </a:moveTo>
                <a:lnTo>
                  <a:pt x="1998764" y="3556216"/>
                </a:lnTo>
                <a:lnTo>
                  <a:pt x="1998764" y="3576447"/>
                </a:lnTo>
                <a:lnTo>
                  <a:pt x="1978533" y="3576447"/>
                </a:lnTo>
                <a:lnTo>
                  <a:pt x="1978533" y="3597021"/>
                </a:lnTo>
                <a:lnTo>
                  <a:pt x="1998764" y="3597021"/>
                </a:lnTo>
                <a:lnTo>
                  <a:pt x="1998764" y="3617252"/>
                </a:lnTo>
                <a:lnTo>
                  <a:pt x="2019338" y="3617252"/>
                </a:lnTo>
                <a:lnTo>
                  <a:pt x="2019338" y="3597021"/>
                </a:lnTo>
                <a:lnTo>
                  <a:pt x="2039569" y="3597021"/>
                </a:lnTo>
                <a:lnTo>
                  <a:pt x="2039569" y="3576447"/>
                </a:lnTo>
                <a:lnTo>
                  <a:pt x="2019338" y="3576447"/>
                </a:lnTo>
                <a:lnTo>
                  <a:pt x="2019338" y="3556216"/>
                </a:lnTo>
                <a:close/>
                <a:moveTo>
                  <a:pt x="2015909" y="3840823"/>
                </a:moveTo>
                <a:lnTo>
                  <a:pt x="2002193" y="3840823"/>
                </a:lnTo>
                <a:lnTo>
                  <a:pt x="2002193" y="3854196"/>
                </a:lnTo>
                <a:lnTo>
                  <a:pt x="1988820" y="3854196"/>
                </a:lnTo>
                <a:lnTo>
                  <a:pt x="1988820" y="3867912"/>
                </a:lnTo>
                <a:lnTo>
                  <a:pt x="2002193" y="3867912"/>
                </a:lnTo>
                <a:lnTo>
                  <a:pt x="2002193" y="3881285"/>
                </a:lnTo>
                <a:lnTo>
                  <a:pt x="2015909" y="3881285"/>
                </a:lnTo>
                <a:lnTo>
                  <a:pt x="2015909" y="3867912"/>
                </a:lnTo>
                <a:lnTo>
                  <a:pt x="2029282" y="3867912"/>
                </a:lnTo>
                <a:lnTo>
                  <a:pt x="2029282" y="3854196"/>
                </a:lnTo>
                <a:lnTo>
                  <a:pt x="2015909" y="3854196"/>
                </a:lnTo>
                <a:lnTo>
                  <a:pt x="2015909" y="3840823"/>
                </a:lnTo>
                <a:close/>
                <a:moveTo>
                  <a:pt x="2086204" y="3698519"/>
                </a:moveTo>
                <a:lnTo>
                  <a:pt x="2069059" y="3698519"/>
                </a:lnTo>
                <a:lnTo>
                  <a:pt x="2069059" y="3715322"/>
                </a:lnTo>
                <a:lnTo>
                  <a:pt x="2052256" y="3715322"/>
                </a:lnTo>
                <a:lnTo>
                  <a:pt x="2052256" y="3732467"/>
                </a:lnTo>
                <a:lnTo>
                  <a:pt x="2069059" y="3732467"/>
                </a:lnTo>
                <a:lnTo>
                  <a:pt x="2069059" y="3749269"/>
                </a:lnTo>
                <a:lnTo>
                  <a:pt x="2086204" y="3749269"/>
                </a:lnTo>
                <a:lnTo>
                  <a:pt x="2086204" y="3732467"/>
                </a:lnTo>
                <a:lnTo>
                  <a:pt x="2103006" y="3732467"/>
                </a:lnTo>
                <a:lnTo>
                  <a:pt x="2103006" y="3715322"/>
                </a:lnTo>
                <a:lnTo>
                  <a:pt x="2086204" y="3715322"/>
                </a:lnTo>
                <a:lnTo>
                  <a:pt x="2086204" y="3698519"/>
                </a:lnTo>
                <a:close/>
                <a:moveTo>
                  <a:pt x="2633129" y="3703320"/>
                </a:moveTo>
                <a:lnTo>
                  <a:pt x="2619413" y="3703320"/>
                </a:lnTo>
                <a:lnTo>
                  <a:pt x="2619413" y="3717036"/>
                </a:lnTo>
                <a:lnTo>
                  <a:pt x="2605697" y="3717036"/>
                </a:lnTo>
                <a:lnTo>
                  <a:pt x="2605697" y="3730752"/>
                </a:lnTo>
                <a:lnTo>
                  <a:pt x="2619413" y="3730752"/>
                </a:lnTo>
                <a:lnTo>
                  <a:pt x="2619413" y="3744468"/>
                </a:lnTo>
                <a:lnTo>
                  <a:pt x="2633129" y="3744468"/>
                </a:lnTo>
                <a:lnTo>
                  <a:pt x="2633129" y="3730752"/>
                </a:lnTo>
                <a:lnTo>
                  <a:pt x="2646845" y="3730752"/>
                </a:lnTo>
                <a:lnTo>
                  <a:pt x="2646845" y="3717036"/>
                </a:lnTo>
                <a:lnTo>
                  <a:pt x="2633129" y="3717036"/>
                </a:lnTo>
                <a:lnTo>
                  <a:pt x="2633129" y="3703320"/>
                </a:lnTo>
                <a:close/>
                <a:moveTo>
                  <a:pt x="2156155" y="3556559"/>
                </a:moveTo>
                <a:lnTo>
                  <a:pt x="2136267" y="3556559"/>
                </a:lnTo>
                <a:lnTo>
                  <a:pt x="2136267" y="3576790"/>
                </a:lnTo>
                <a:lnTo>
                  <a:pt x="2116036" y="3576790"/>
                </a:lnTo>
                <a:lnTo>
                  <a:pt x="2116036" y="3596678"/>
                </a:lnTo>
                <a:lnTo>
                  <a:pt x="2136267" y="3596678"/>
                </a:lnTo>
                <a:lnTo>
                  <a:pt x="2136267" y="3616909"/>
                </a:lnTo>
                <a:lnTo>
                  <a:pt x="2156155" y="3616909"/>
                </a:lnTo>
                <a:lnTo>
                  <a:pt x="2156155" y="3596678"/>
                </a:lnTo>
                <a:lnTo>
                  <a:pt x="2176387" y="3596678"/>
                </a:lnTo>
                <a:lnTo>
                  <a:pt x="2176387" y="3576790"/>
                </a:lnTo>
                <a:lnTo>
                  <a:pt x="2156155" y="3576790"/>
                </a:lnTo>
                <a:lnTo>
                  <a:pt x="2156155" y="3556559"/>
                </a:lnTo>
                <a:close/>
                <a:moveTo>
                  <a:pt x="2223021" y="3699205"/>
                </a:moveTo>
                <a:lnTo>
                  <a:pt x="2206562" y="3699205"/>
                </a:lnTo>
                <a:lnTo>
                  <a:pt x="2206562" y="3715664"/>
                </a:lnTo>
                <a:lnTo>
                  <a:pt x="2190103" y="3715664"/>
                </a:lnTo>
                <a:lnTo>
                  <a:pt x="2190103" y="3732124"/>
                </a:lnTo>
                <a:lnTo>
                  <a:pt x="2206562" y="3732124"/>
                </a:lnTo>
                <a:lnTo>
                  <a:pt x="2206562" y="3748583"/>
                </a:lnTo>
                <a:lnTo>
                  <a:pt x="2223021" y="3748583"/>
                </a:lnTo>
                <a:lnTo>
                  <a:pt x="2223021" y="3732124"/>
                </a:lnTo>
                <a:lnTo>
                  <a:pt x="2239480" y="3732124"/>
                </a:lnTo>
                <a:lnTo>
                  <a:pt x="2239480" y="3715664"/>
                </a:lnTo>
                <a:lnTo>
                  <a:pt x="2223021" y="3715664"/>
                </a:lnTo>
                <a:lnTo>
                  <a:pt x="2223021" y="3699205"/>
                </a:lnTo>
                <a:close/>
                <a:moveTo>
                  <a:pt x="2089290" y="3414598"/>
                </a:moveTo>
                <a:lnTo>
                  <a:pt x="2065972" y="3414598"/>
                </a:lnTo>
                <a:lnTo>
                  <a:pt x="2065972" y="3437915"/>
                </a:lnTo>
                <a:lnTo>
                  <a:pt x="2042656" y="3437915"/>
                </a:lnTo>
                <a:lnTo>
                  <a:pt x="2042656" y="3461233"/>
                </a:lnTo>
                <a:lnTo>
                  <a:pt x="2065972" y="3461233"/>
                </a:lnTo>
                <a:lnTo>
                  <a:pt x="2065972" y="3484550"/>
                </a:lnTo>
                <a:lnTo>
                  <a:pt x="2089290" y="3484550"/>
                </a:lnTo>
                <a:lnTo>
                  <a:pt x="2089290" y="3461233"/>
                </a:lnTo>
                <a:lnTo>
                  <a:pt x="2112607" y="3461233"/>
                </a:lnTo>
                <a:lnTo>
                  <a:pt x="2112607" y="3437915"/>
                </a:lnTo>
                <a:lnTo>
                  <a:pt x="2089290" y="3437915"/>
                </a:lnTo>
                <a:lnTo>
                  <a:pt x="2089290" y="3414598"/>
                </a:lnTo>
                <a:close/>
                <a:moveTo>
                  <a:pt x="2226107" y="3415627"/>
                </a:moveTo>
                <a:lnTo>
                  <a:pt x="2203475" y="3415627"/>
                </a:lnTo>
                <a:lnTo>
                  <a:pt x="2203475" y="3438258"/>
                </a:lnTo>
                <a:lnTo>
                  <a:pt x="2180844" y="3438258"/>
                </a:lnTo>
                <a:lnTo>
                  <a:pt x="2180844" y="3460890"/>
                </a:lnTo>
                <a:lnTo>
                  <a:pt x="2203475" y="3460890"/>
                </a:lnTo>
                <a:lnTo>
                  <a:pt x="2203475" y="3483521"/>
                </a:lnTo>
                <a:lnTo>
                  <a:pt x="2226107" y="3483521"/>
                </a:lnTo>
                <a:lnTo>
                  <a:pt x="2226107" y="3460890"/>
                </a:lnTo>
                <a:lnTo>
                  <a:pt x="2248738" y="3460890"/>
                </a:lnTo>
                <a:lnTo>
                  <a:pt x="2248738" y="3438258"/>
                </a:lnTo>
                <a:lnTo>
                  <a:pt x="2226107" y="3438258"/>
                </a:lnTo>
                <a:lnTo>
                  <a:pt x="2226107" y="3415627"/>
                </a:lnTo>
                <a:close/>
                <a:moveTo>
                  <a:pt x="2153069" y="3840823"/>
                </a:moveTo>
                <a:lnTo>
                  <a:pt x="2139353" y="3840823"/>
                </a:lnTo>
                <a:lnTo>
                  <a:pt x="2139353" y="3854196"/>
                </a:lnTo>
                <a:lnTo>
                  <a:pt x="2125980" y="3854196"/>
                </a:lnTo>
                <a:lnTo>
                  <a:pt x="2125980" y="3867912"/>
                </a:lnTo>
                <a:lnTo>
                  <a:pt x="2139353" y="3867912"/>
                </a:lnTo>
                <a:lnTo>
                  <a:pt x="2139353" y="3881285"/>
                </a:lnTo>
                <a:lnTo>
                  <a:pt x="2153069" y="3881285"/>
                </a:lnTo>
                <a:lnTo>
                  <a:pt x="2153069" y="3867912"/>
                </a:lnTo>
                <a:lnTo>
                  <a:pt x="2166442" y="3867912"/>
                </a:lnTo>
                <a:lnTo>
                  <a:pt x="2166442" y="3854196"/>
                </a:lnTo>
                <a:lnTo>
                  <a:pt x="2153069" y="3854196"/>
                </a:lnTo>
                <a:lnTo>
                  <a:pt x="2153069" y="3840823"/>
                </a:lnTo>
                <a:close/>
                <a:moveTo>
                  <a:pt x="2429789" y="3558616"/>
                </a:moveTo>
                <a:lnTo>
                  <a:pt x="2411273" y="3558616"/>
                </a:lnTo>
                <a:lnTo>
                  <a:pt x="2411273" y="3577476"/>
                </a:lnTo>
                <a:lnTo>
                  <a:pt x="2392414" y="3577476"/>
                </a:lnTo>
                <a:lnTo>
                  <a:pt x="2392414" y="3595992"/>
                </a:lnTo>
                <a:lnTo>
                  <a:pt x="2411273" y="3595992"/>
                </a:lnTo>
                <a:lnTo>
                  <a:pt x="2411273" y="3614852"/>
                </a:lnTo>
                <a:lnTo>
                  <a:pt x="2429789" y="3614852"/>
                </a:lnTo>
                <a:lnTo>
                  <a:pt x="2429789" y="3595992"/>
                </a:lnTo>
                <a:lnTo>
                  <a:pt x="2448649" y="3595992"/>
                </a:lnTo>
                <a:lnTo>
                  <a:pt x="2448649" y="3577476"/>
                </a:lnTo>
                <a:lnTo>
                  <a:pt x="2429789" y="3577476"/>
                </a:lnTo>
                <a:lnTo>
                  <a:pt x="2429789" y="3558616"/>
                </a:lnTo>
                <a:close/>
                <a:moveTo>
                  <a:pt x="3048038" y="3144736"/>
                </a:moveTo>
                <a:lnTo>
                  <a:pt x="3027464" y="3144736"/>
                </a:lnTo>
                <a:lnTo>
                  <a:pt x="3027464" y="3164967"/>
                </a:lnTo>
                <a:lnTo>
                  <a:pt x="3007233" y="3164967"/>
                </a:lnTo>
                <a:lnTo>
                  <a:pt x="3007233" y="3185541"/>
                </a:lnTo>
                <a:lnTo>
                  <a:pt x="3027464" y="3185541"/>
                </a:lnTo>
                <a:lnTo>
                  <a:pt x="3027464" y="3205772"/>
                </a:lnTo>
                <a:lnTo>
                  <a:pt x="3048038" y="3205772"/>
                </a:lnTo>
                <a:lnTo>
                  <a:pt x="3048038" y="3185541"/>
                </a:lnTo>
                <a:lnTo>
                  <a:pt x="3068269" y="3185541"/>
                </a:lnTo>
                <a:lnTo>
                  <a:pt x="3068269" y="3164967"/>
                </a:lnTo>
                <a:lnTo>
                  <a:pt x="3048038" y="3164967"/>
                </a:lnTo>
                <a:lnTo>
                  <a:pt x="3048038" y="3144736"/>
                </a:lnTo>
                <a:close/>
                <a:moveTo>
                  <a:pt x="2980830" y="3003118"/>
                </a:moveTo>
                <a:lnTo>
                  <a:pt x="2957513" y="3003118"/>
                </a:lnTo>
                <a:lnTo>
                  <a:pt x="2957513" y="3026435"/>
                </a:lnTo>
                <a:lnTo>
                  <a:pt x="2934196" y="3026435"/>
                </a:lnTo>
                <a:lnTo>
                  <a:pt x="2934196" y="3049753"/>
                </a:lnTo>
                <a:lnTo>
                  <a:pt x="2957513" y="3049753"/>
                </a:lnTo>
                <a:lnTo>
                  <a:pt x="2957513" y="3073070"/>
                </a:lnTo>
                <a:lnTo>
                  <a:pt x="2980830" y="3073070"/>
                </a:lnTo>
                <a:lnTo>
                  <a:pt x="2980830" y="3049753"/>
                </a:lnTo>
                <a:lnTo>
                  <a:pt x="3004147" y="3049753"/>
                </a:lnTo>
                <a:lnTo>
                  <a:pt x="3004147" y="3026435"/>
                </a:lnTo>
                <a:lnTo>
                  <a:pt x="2980830" y="3026435"/>
                </a:lnTo>
                <a:lnTo>
                  <a:pt x="2980830" y="3003118"/>
                </a:lnTo>
                <a:close/>
                <a:moveTo>
                  <a:pt x="3045295" y="3426943"/>
                </a:moveTo>
                <a:lnTo>
                  <a:pt x="3030208" y="3426943"/>
                </a:lnTo>
                <a:lnTo>
                  <a:pt x="3030208" y="3442030"/>
                </a:lnTo>
                <a:lnTo>
                  <a:pt x="3015120" y="3442030"/>
                </a:lnTo>
                <a:lnTo>
                  <a:pt x="3015120" y="3457118"/>
                </a:lnTo>
                <a:lnTo>
                  <a:pt x="3030208" y="3457118"/>
                </a:lnTo>
                <a:lnTo>
                  <a:pt x="3030208" y="3472205"/>
                </a:lnTo>
                <a:lnTo>
                  <a:pt x="3045295" y="3472205"/>
                </a:lnTo>
                <a:lnTo>
                  <a:pt x="3045295" y="3457118"/>
                </a:lnTo>
                <a:lnTo>
                  <a:pt x="3060383" y="3457118"/>
                </a:lnTo>
                <a:lnTo>
                  <a:pt x="3060383" y="3442030"/>
                </a:lnTo>
                <a:lnTo>
                  <a:pt x="3045295" y="3442030"/>
                </a:lnTo>
                <a:lnTo>
                  <a:pt x="3045295" y="3426943"/>
                </a:lnTo>
                <a:close/>
                <a:moveTo>
                  <a:pt x="2636215" y="3419399"/>
                </a:moveTo>
                <a:lnTo>
                  <a:pt x="2616327" y="3419399"/>
                </a:lnTo>
                <a:lnTo>
                  <a:pt x="2616327" y="3439630"/>
                </a:lnTo>
                <a:lnTo>
                  <a:pt x="2596096" y="3439630"/>
                </a:lnTo>
                <a:lnTo>
                  <a:pt x="2596096" y="3459518"/>
                </a:lnTo>
                <a:lnTo>
                  <a:pt x="2616327" y="3459518"/>
                </a:lnTo>
                <a:lnTo>
                  <a:pt x="2616327" y="3479749"/>
                </a:lnTo>
                <a:lnTo>
                  <a:pt x="2636215" y="3479749"/>
                </a:lnTo>
                <a:lnTo>
                  <a:pt x="2636215" y="3459518"/>
                </a:lnTo>
                <a:lnTo>
                  <a:pt x="2656447" y="3459518"/>
                </a:lnTo>
                <a:lnTo>
                  <a:pt x="2656447" y="3439630"/>
                </a:lnTo>
                <a:lnTo>
                  <a:pt x="2636215" y="3439630"/>
                </a:lnTo>
                <a:lnTo>
                  <a:pt x="2636215" y="3419399"/>
                </a:lnTo>
                <a:close/>
                <a:moveTo>
                  <a:pt x="3114561" y="3287382"/>
                </a:moveTo>
                <a:lnTo>
                  <a:pt x="3098102" y="3287382"/>
                </a:lnTo>
                <a:lnTo>
                  <a:pt x="3098102" y="3304184"/>
                </a:lnTo>
                <a:lnTo>
                  <a:pt x="3081299" y="3304184"/>
                </a:lnTo>
                <a:lnTo>
                  <a:pt x="3081299" y="3320644"/>
                </a:lnTo>
                <a:lnTo>
                  <a:pt x="3098102" y="3320644"/>
                </a:lnTo>
                <a:lnTo>
                  <a:pt x="3098102" y="3337446"/>
                </a:lnTo>
                <a:lnTo>
                  <a:pt x="3114561" y="3337446"/>
                </a:lnTo>
                <a:lnTo>
                  <a:pt x="3114561" y="3320644"/>
                </a:lnTo>
                <a:lnTo>
                  <a:pt x="3131363" y="3320644"/>
                </a:lnTo>
                <a:lnTo>
                  <a:pt x="3131363" y="3304184"/>
                </a:lnTo>
                <a:lnTo>
                  <a:pt x="3114561" y="3304184"/>
                </a:lnTo>
                <a:lnTo>
                  <a:pt x="3114561" y="3287382"/>
                </a:lnTo>
                <a:close/>
                <a:moveTo>
                  <a:pt x="2975686" y="3567189"/>
                </a:moveTo>
                <a:lnTo>
                  <a:pt x="2962656" y="3567189"/>
                </a:lnTo>
                <a:lnTo>
                  <a:pt x="2962656" y="3580219"/>
                </a:lnTo>
                <a:lnTo>
                  <a:pt x="2949626" y="3580219"/>
                </a:lnTo>
                <a:lnTo>
                  <a:pt x="2949626" y="3593249"/>
                </a:lnTo>
                <a:lnTo>
                  <a:pt x="2962656" y="3593249"/>
                </a:lnTo>
                <a:lnTo>
                  <a:pt x="2962656" y="3606279"/>
                </a:lnTo>
                <a:lnTo>
                  <a:pt x="2975686" y="3606279"/>
                </a:lnTo>
                <a:lnTo>
                  <a:pt x="2975686" y="3593249"/>
                </a:lnTo>
                <a:lnTo>
                  <a:pt x="2988716" y="3593249"/>
                </a:lnTo>
                <a:lnTo>
                  <a:pt x="2988716" y="3580219"/>
                </a:lnTo>
                <a:lnTo>
                  <a:pt x="2975686" y="3580219"/>
                </a:lnTo>
                <a:lnTo>
                  <a:pt x="2975686" y="3567189"/>
                </a:lnTo>
                <a:close/>
                <a:moveTo>
                  <a:pt x="3183827" y="3148508"/>
                </a:moveTo>
                <a:lnTo>
                  <a:pt x="3165996" y="3148508"/>
                </a:lnTo>
                <a:lnTo>
                  <a:pt x="3165996" y="3166339"/>
                </a:lnTo>
                <a:lnTo>
                  <a:pt x="3148165" y="3166339"/>
                </a:lnTo>
                <a:lnTo>
                  <a:pt x="3148165" y="3184169"/>
                </a:lnTo>
                <a:lnTo>
                  <a:pt x="3165996" y="3184169"/>
                </a:lnTo>
                <a:lnTo>
                  <a:pt x="3165996" y="3202000"/>
                </a:lnTo>
                <a:lnTo>
                  <a:pt x="3183827" y="3202000"/>
                </a:lnTo>
                <a:lnTo>
                  <a:pt x="3183827" y="3184169"/>
                </a:lnTo>
                <a:lnTo>
                  <a:pt x="3201658" y="3184169"/>
                </a:lnTo>
                <a:lnTo>
                  <a:pt x="3201658" y="3166339"/>
                </a:lnTo>
                <a:lnTo>
                  <a:pt x="3183827" y="3166339"/>
                </a:lnTo>
                <a:lnTo>
                  <a:pt x="3183827" y="3148508"/>
                </a:lnTo>
                <a:close/>
                <a:moveTo>
                  <a:pt x="3181426" y="3430029"/>
                </a:moveTo>
                <a:lnTo>
                  <a:pt x="3168396" y="3430029"/>
                </a:lnTo>
                <a:lnTo>
                  <a:pt x="3168396" y="3443059"/>
                </a:lnTo>
                <a:lnTo>
                  <a:pt x="3155366" y="3443059"/>
                </a:lnTo>
                <a:lnTo>
                  <a:pt x="3155366" y="3456089"/>
                </a:lnTo>
                <a:lnTo>
                  <a:pt x="3168396" y="3456089"/>
                </a:lnTo>
                <a:lnTo>
                  <a:pt x="3168396" y="3469119"/>
                </a:lnTo>
                <a:lnTo>
                  <a:pt x="3181426" y="3469119"/>
                </a:lnTo>
                <a:lnTo>
                  <a:pt x="3181426" y="3456089"/>
                </a:lnTo>
                <a:lnTo>
                  <a:pt x="3194456" y="3456089"/>
                </a:lnTo>
                <a:lnTo>
                  <a:pt x="3194456" y="3443059"/>
                </a:lnTo>
                <a:lnTo>
                  <a:pt x="3181426" y="3443059"/>
                </a:lnTo>
                <a:lnTo>
                  <a:pt x="3181426" y="3430029"/>
                </a:lnTo>
                <a:close/>
                <a:moveTo>
                  <a:pt x="3116961" y="3006204"/>
                </a:moveTo>
                <a:lnTo>
                  <a:pt x="3095701" y="3006204"/>
                </a:lnTo>
                <a:lnTo>
                  <a:pt x="3095701" y="3027464"/>
                </a:lnTo>
                <a:lnTo>
                  <a:pt x="3074441" y="3027464"/>
                </a:lnTo>
                <a:lnTo>
                  <a:pt x="3074441" y="3048724"/>
                </a:lnTo>
                <a:lnTo>
                  <a:pt x="3095701" y="3048724"/>
                </a:lnTo>
                <a:lnTo>
                  <a:pt x="3095701" y="3069984"/>
                </a:lnTo>
                <a:lnTo>
                  <a:pt x="3116961" y="3069984"/>
                </a:lnTo>
                <a:lnTo>
                  <a:pt x="3116961" y="3048724"/>
                </a:lnTo>
                <a:lnTo>
                  <a:pt x="3138221" y="3048724"/>
                </a:lnTo>
                <a:lnTo>
                  <a:pt x="3138221" y="3027464"/>
                </a:lnTo>
                <a:lnTo>
                  <a:pt x="3116961" y="3027464"/>
                </a:lnTo>
                <a:lnTo>
                  <a:pt x="3116961" y="3006204"/>
                </a:lnTo>
                <a:close/>
                <a:moveTo>
                  <a:pt x="2978429" y="3284296"/>
                </a:moveTo>
                <a:lnTo>
                  <a:pt x="2959913" y="3284296"/>
                </a:lnTo>
                <a:lnTo>
                  <a:pt x="2959913" y="3303156"/>
                </a:lnTo>
                <a:lnTo>
                  <a:pt x="2941054" y="3303156"/>
                </a:lnTo>
                <a:lnTo>
                  <a:pt x="2941054" y="3321672"/>
                </a:lnTo>
                <a:lnTo>
                  <a:pt x="2959913" y="3321672"/>
                </a:lnTo>
                <a:lnTo>
                  <a:pt x="2959913" y="3340532"/>
                </a:lnTo>
                <a:lnTo>
                  <a:pt x="2978429" y="3340532"/>
                </a:lnTo>
                <a:lnTo>
                  <a:pt x="2978429" y="3321672"/>
                </a:lnTo>
                <a:lnTo>
                  <a:pt x="2997289" y="3321672"/>
                </a:lnTo>
                <a:lnTo>
                  <a:pt x="2997289" y="3303156"/>
                </a:lnTo>
                <a:lnTo>
                  <a:pt x="2978429" y="3303156"/>
                </a:lnTo>
                <a:lnTo>
                  <a:pt x="2978429" y="3284296"/>
                </a:lnTo>
                <a:close/>
                <a:moveTo>
                  <a:pt x="2772689" y="3421799"/>
                </a:moveTo>
                <a:lnTo>
                  <a:pt x="2754173" y="3421799"/>
                </a:lnTo>
                <a:lnTo>
                  <a:pt x="2754173" y="3440316"/>
                </a:lnTo>
                <a:lnTo>
                  <a:pt x="2735656" y="3440316"/>
                </a:lnTo>
                <a:lnTo>
                  <a:pt x="2735656" y="3458832"/>
                </a:lnTo>
                <a:lnTo>
                  <a:pt x="2754173" y="3458832"/>
                </a:lnTo>
                <a:lnTo>
                  <a:pt x="2754173" y="3477349"/>
                </a:lnTo>
                <a:lnTo>
                  <a:pt x="2772689" y="3477349"/>
                </a:lnTo>
                <a:lnTo>
                  <a:pt x="2772689" y="3458832"/>
                </a:lnTo>
                <a:lnTo>
                  <a:pt x="2791206" y="3458832"/>
                </a:lnTo>
                <a:lnTo>
                  <a:pt x="2791206" y="3440316"/>
                </a:lnTo>
                <a:lnTo>
                  <a:pt x="2772689" y="3440316"/>
                </a:lnTo>
                <a:lnTo>
                  <a:pt x="2772689" y="3421799"/>
                </a:lnTo>
                <a:close/>
                <a:moveTo>
                  <a:pt x="2705824" y="3279153"/>
                </a:moveTo>
                <a:lnTo>
                  <a:pt x="2683879" y="3279153"/>
                </a:lnTo>
                <a:lnTo>
                  <a:pt x="2683879" y="3301441"/>
                </a:lnTo>
                <a:lnTo>
                  <a:pt x="2661590" y="3301441"/>
                </a:lnTo>
                <a:lnTo>
                  <a:pt x="2661590" y="3323387"/>
                </a:lnTo>
                <a:lnTo>
                  <a:pt x="2683879" y="3323387"/>
                </a:lnTo>
                <a:lnTo>
                  <a:pt x="2683879" y="3345675"/>
                </a:lnTo>
                <a:lnTo>
                  <a:pt x="2705824" y="3345675"/>
                </a:lnTo>
                <a:lnTo>
                  <a:pt x="2705824" y="3323387"/>
                </a:lnTo>
                <a:lnTo>
                  <a:pt x="2728112" y="3323387"/>
                </a:lnTo>
                <a:lnTo>
                  <a:pt x="2728112" y="3301441"/>
                </a:lnTo>
                <a:lnTo>
                  <a:pt x="2705824" y="3301441"/>
                </a:lnTo>
                <a:lnTo>
                  <a:pt x="2705824" y="3279153"/>
                </a:lnTo>
                <a:close/>
                <a:moveTo>
                  <a:pt x="2769604" y="3705035"/>
                </a:moveTo>
                <a:lnTo>
                  <a:pt x="2757259" y="3705035"/>
                </a:lnTo>
                <a:lnTo>
                  <a:pt x="2757259" y="3717722"/>
                </a:lnTo>
                <a:lnTo>
                  <a:pt x="2744572" y="3717722"/>
                </a:lnTo>
                <a:lnTo>
                  <a:pt x="2744572" y="3730066"/>
                </a:lnTo>
                <a:lnTo>
                  <a:pt x="2757259" y="3730066"/>
                </a:lnTo>
                <a:lnTo>
                  <a:pt x="2757259" y="3742754"/>
                </a:lnTo>
                <a:lnTo>
                  <a:pt x="2769604" y="3742754"/>
                </a:lnTo>
                <a:lnTo>
                  <a:pt x="2769604" y="3730066"/>
                </a:lnTo>
                <a:lnTo>
                  <a:pt x="2782291" y="3730066"/>
                </a:lnTo>
                <a:lnTo>
                  <a:pt x="2782291" y="3717722"/>
                </a:lnTo>
                <a:lnTo>
                  <a:pt x="2769604" y="3717722"/>
                </a:lnTo>
                <a:lnTo>
                  <a:pt x="2769604" y="3705035"/>
                </a:lnTo>
                <a:close/>
                <a:moveTo>
                  <a:pt x="2911564" y="3141993"/>
                </a:moveTo>
                <a:lnTo>
                  <a:pt x="2889619" y="3141993"/>
                </a:lnTo>
                <a:lnTo>
                  <a:pt x="2889619" y="3164281"/>
                </a:lnTo>
                <a:lnTo>
                  <a:pt x="2867330" y="3164281"/>
                </a:lnTo>
                <a:lnTo>
                  <a:pt x="2867330" y="3186227"/>
                </a:lnTo>
                <a:lnTo>
                  <a:pt x="2889619" y="3186227"/>
                </a:lnTo>
                <a:lnTo>
                  <a:pt x="2889619" y="3208515"/>
                </a:lnTo>
                <a:lnTo>
                  <a:pt x="2911564" y="3208515"/>
                </a:lnTo>
                <a:lnTo>
                  <a:pt x="2911564" y="3186227"/>
                </a:lnTo>
                <a:lnTo>
                  <a:pt x="2933852" y="3186227"/>
                </a:lnTo>
                <a:lnTo>
                  <a:pt x="2933852" y="3164281"/>
                </a:lnTo>
                <a:lnTo>
                  <a:pt x="2911564" y="3164281"/>
                </a:lnTo>
                <a:lnTo>
                  <a:pt x="2911564" y="3141993"/>
                </a:lnTo>
                <a:close/>
                <a:moveTo>
                  <a:pt x="2703081" y="3562045"/>
                </a:moveTo>
                <a:lnTo>
                  <a:pt x="2686622" y="3562045"/>
                </a:lnTo>
                <a:lnTo>
                  <a:pt x="2686622" y="3578504"/>
                </a:lnTo>
                <a:lnTo>
                  <a:pt x="2670163" y="3578504"/>
                </a:lnTo>
                <a:lnTo>
                  <a:pt x="2670163" y="3594964"/>
                </a:lnTo>
                <a:lnTo>
                  <a:pt x="2686622" y="3594964"/>
                </a:lnTo>
                <a:lnTo>
                  <a:pt x="2686622" y="3611423"/>
                </a:lnTo>
                <a:lnTo>
                  <a:pt x="2703081" y="3611423"/>
                </a:lnTo>
                <a:lnTo>
                  <a:pt x="2703081" y="3594964"/>
                </a:lnTo>
                <a:lnTo>
                  <a:pt x="2719540" y="3594964"/>
                </a:lnTo>
                <a:lnTo>
                  <a:pt x="2719540" y="3578504"/>
                </a:lnTo>
                <a:lnTo>
                  <a:pt x="2703081" y="3578504"/>
                </a:lnTo>
                <a:lnTo>
                  <a:pt x="2703081" y="3562045"/>
                </a:lnTo>
                <a:close/>
                <a:moveTo>
                  <a:pt x="2909164" y="3424199"/>
                </a:moveTo>
                <a:lnTo>
                  <a:pt x="2892019" y="3424199"/>
                </a:lnTo>
                <a:lnTo>
                  <a:pt x="2892019" y="3441002"/>
                </a:lnTo>
                <a:lnTo>
                  <a:pt x="2875217" y="3441002"/>
                </a:lnTo>
                <a:lnTo>
                  <a:pt x="2875217" y="3458147"/>
                </a:lnTo>
                <a:lnTo>
                  <a:pt x="2892019" y="3458147"/>
                </a:lnTo>
                <a:lnTo>
                  <a:pt x="2892019" y="3474949"/>
                </a:lnTo>
                <a:lnTo>
                  <a:pt x="2909164" y="3474949"/>
                </a:lnTo>
                <a:lnTo>
                  <a:pt x="2909164" y="3458147"/>
                </a:lnTo>
                <a:lnTo>
                  <a:pt x="2925966" y="3458147"/>
                </a:lnTo>
                <a:lnTo>
                  <a:pt x="2925966" y="3441002"/>
                </a:lnTo>
                <a:lnTo>
                  <a:pt x="2909164" y="3441002"/>
                </a:lnTo>
                <a:lnTo>
                  <a:pt x="2909164" y="3424199"/>
                </a:lnTo>
                <a:close/>
                <a:moveTo>
                  <a:pt x="2842298" y="3281553"/>
                </a:moveTo>
                <a:lnTo>
                  <a:pt x="2821724" y="3281553"/>
                </a:lnTo>
                <a:lnTo>
                  <a:pt x="2821724" y="3302127"/>
                </a:lnTo>
                <a:lnTo>
                  <a:pt x="2801150" y="3302127"/>
                </a:lnTo>
                <a:lnTo>
                  <a:pt x="2801150" y="3322701"/>
                </a:lnTo>
                <a:lnTo>
                  <a:pt x="2821724" y="3322701"/>
                </a:lnTo>
                <a:lnTo>
                  <a:pt x="2821724" y="3343275"/>
                </a:lnTo>
                <a:lnTo>
                  <a:pt x="2842298" y="3343275"/>
                </a:lnTo>
                <a:lnTo>
                  <a:pt x="2842298" y="3322701"/>
                </a:lnTo>
                <a:lnTo>
                  <a:pt x="2862872" y="3322701"/>
                </a:lnTo>
                <a:lnTo>
                  <a:pt x="2862872" y="3302127"/>
                </a:lnTo>
                <a:lnTo>
                  <a:pt x="2842298" y="3302127"/>
                </a:lnTo>
                <a:lnTo>
                  <a:pt x="2842298" y="3281553"/>
                </a:lnTo>
                <a:close/>
                <a:moveTo>
                  <a:pt x="2839555" y="3564446"/>
                </a:moveTo>
                <a:lnTo>
                  <a:pt x="2824468" y="3564446"/>
                </a:lnTo>
                <a:lnTo>
                  <a:pt x="2824468" y="3579190"/>
                </a:lnTo>
                <a:lnTo>
                  <a:pt x="2809723" y="3579190"/>
                </a:lnTo>
                <a:lnTo>
                  <a:pt x="2809723" y="3594278"/>
                </a:lnTo>
                <a:lnTo>
                  <a:pt x="2824468" y="3594278"/>
                </a:lnTo>
                <a:lnTo>
                  <a:pt x="2824468" y="3609023"/>
                </a:lnTo>
                <a:lnTo>
                  <a:pt x="2839555" y="3609023"/>
                </a:lnTo>
                <a:lnTo>
                  <a:pt x="2839555" y="3594278"/>
                </a:lnTo>
                <a:lnTo>
                  <a:pt x="2854300" y="3594278"/>
                </a:lnTo>
                <a:lnTo>
                  <a:pt x="2854300" y="3579190"/>
                </a:lnTo>
                <a:lnTo>
                  <a:pt x="2839555" y="3579190"/>
                </a:lnTo>
                <a:lnTo>
                  <a:pt x="2839555" y="3564446"/>
                </a:lnTo>
                <a:close/>
                <a:moveTo>
                  <a:pt x="2775433" y="3139592"/>
                </a:moveTo>
                <a:lnTo>
                  <a:pt x="2751430" y="3139592"/>
                </a:lnTo>
                <a:lnTo>
                  <a:pt x="2751430" y="3163253"/>
                </a:lnTo>
                <a:lnTo>
                  <a:pt x="2727770" y="3163253"/>
                </a:lnTo>
                <a:lnTo>
                  <a:pt x="2727770" y="3187256"/>
                </a:lnTo>
                <a:lnTo>
                  <a:pt x="2751430" y="3187256"/>
                </a:lnTo>
                <a:lnTo>
                  <a:pt x="2751430" y="3210916"/>
                </a:lnTo>
                <a:lnTo>
                  <a:pt x="2775433" y="3210916"/>
                </a:lnTo>
                <a:lnTo>
                  <a:pt x="2775433" y="3187256"/>
                </a:lnTo>
                <a:lnTo>
                  <a:pt x="2799093" y="3187256"/>
                </a:lnTo>
                <a:lnTo>
                  <a:pt x="2799093" y="3163253"/>
                </a:lnTo>
                <a:lnTo>
                  <a:pt x="2775433" y="3163253"/>
                </a:lnTo>
                <a:lnTo>
                  <a:pt x="2775433" y="3139592"/>
                </a:lnTo>
                <a:close/>
                <a:moveTo>
                  <a:pt x="1038644" y="600075"/>
                </a:moveTo>
                <a:lnTo>
                  <a:pt x="1059218" y="600075"/>
                </a:lnTo>
                <a:lnTo>
                  <a:pt x="1059218" y="579501"/>
                </a:lnTo>
                <a:lnTo>
                  <a:pt x="1079792" y="579501"/>
                </a:lnTo>
                <a:lnTo>
                  <a:pt x="1079792" y="558927"/>
                </a:lnTo>
                <a:lnTo>
                  <a:pt x="1059218" y="558927"/>
                </a:lnTo>
                <a:lnTo>
                  <a:pt x="1059218" y="538353"/>
                </a:lnTo>
                <a:lnTo>
                  <a:pt x="1038644" y="538353"/>
                </a:lnTo>
                <a:lnTo>
                  <a:pt x="1038644" y="558927"/>
                </a:lnTo>
                <a:lnTo>
                  <a:pt x="1018070" y="558927"/>
                </a:lnTo>
                <a:lnTo>
                  <a:pt x="1018070" y="579501"/>
                </a:lnTo>
                <a:lnTo>
                  <a:pt x="1038644" y="579501"/>
                </a:lnTo>
                <a:lnTo>
                  <a:pt x="1038644" y="600075"/>
                </a:lnTo>
                <a:close/>
                <a:moveTo>
                  <a:pt x="3236290" y="590817"/>
                </a:moveTo>
                <a:lnTo>
                  <a:pt x="3250692" y="590817"/>
                </a:lnTo>
                <a:lnTo>
                  <a:pt x="3250692" y="576415"/>
                </a:lnTo>
                <a:lnTo>
                  <a:pt x="3265094" y="576415"/>
                </a:lnTo>
                <a:lnTo>
                  <a:pt x="3265094" y="562013"/>
                </a:lnTo>
                <a:lnTo>
                  <a:pt x="3250692" y="562013"/>
                </a:lnTo>
                <a:lnTo>
                  <a:pt x="3250692" y="547611"/>
                </a:lnTo>
                <a:lnTo>
                  <a:pt x="3236290" y="547611"/>
                </a:lnTo>
                <a:lnTo>
                  <a:pt x="3236290" y="562013"/>
                </a:lnTo>
                <a:lnTo>
                  <a:pt x="3221888" y="562013"/>
                </a:lnTo>
                <a:lnTo>
                  <a:pt x="3221888" y="576415"/>
                </a:lnTo>
                <a:lnTo>
                  <a:pt x="3236290" y="576415"/>
                </a:lnTo>
                <a:lnTo>
                  <a:pt x="3236290" y="590817"/>
                </a:lnTo>
                <a:close/>
                <a:moveTo>
                  <a:pt x="3233890" y="871995"/>
                </a:moveTo>
                <a:lnTo>
                  <a:pt x="3253093" y="871995"/>
                </a:lnTo>
                <a:lnTo>
                  <a:pt x="3253093" y="853135"/>
                </a:lnTo>
                <a:lnTo>
                  <a:pt x="3271952" y="853135"/>
                </a:lnTo>
                <a:lnTo>
                  <a:pt x="3271952" y="833933"/>
                </a:lnTo>
                <a:lnTo>
                  <a:pt x="3253093" y="833933"/>
                </a:lnTo>
                <a:lnTo>
                  <a:pt x="3253093" y="815073"/>
                </a:lnTo>
                <a:lnTo>
                  <a:pt x="3233890" y="815073"/>
                </a:lnTo>
                <a:lnTo>
                  <a:pt x="3233890" y="833933"/>
                </a:lnTo>
                <a:lnTo>
                  <a:pt x="3215030" y="833933"/>
                </a:lnTo>
                <a:lnTo>
                  <a:pt x="3215030" y="853135"/>
                </a:lnTo>
                <a:lnTo>
                  <a:pt x="3233890" y="853135"/>
                </a:lnTo>
                <a:lnTo>
                  <a:pt x="3233890" y="871995"/>
                </a:lnTo>
                <a:close/>
                <a:moveTo>
                  <a:pt x="3300755" y="1288961"/>
                </a:moveTo>
                <a:lnTo>
                  <a:pt x="3323387" y="1288961"/>
                </a:lnTo>
                <a:lnTo>
                  <a:pt x="3323387" y="1266330"/>
                </a:lnTo>
                <a:lnTo>
                  <a:pt x="3346018" y="1266330"/>
                </a:lnTo>
                <a:lnTo>
                  <a:pt x="3346018" y="1243698"/>
                </a:lnTo>
                <a:lnTo>
                  <a:pt x="3323387" y="1243698"/>
                </a:lnTo>
                <a:lnTo>
                  <a:pt x="3323387" y="1221067"/>
                </a:lnTo>
                <a:lnTo>
                  <a:pt x="3300755" y="1221067"/>
                </a:lnTo>
                <a:lnTo>
                  <a:pt x="3300755" y="1243698"/>
                </a:lnTo>
                <a:lnTo>
                  <a:pt x="3278124" y="1243698"/>
                </a:lnTo>
                <a:lnTo>
                  <a:pt x="3278124" y="1266330"/>
                </a:lnTo>
                <a:lnTo>
                  <a:pt x="3300755" y="1266330"/>
                </a:lnTo>
                <a:lnTo>
                  <a:pt x="3300755" y="1288961"/>
                </a:lnTo>
                <a:close/>
                <a:moveTo>
                  <a:pt x="3304184" y="729691"/>
                </a:moveTo>
                <a:lnTo>
                  <a:pt x="3319958" y="729691"/>
                </a:lnTo>
                <a:lnTo>
                  <a:pt x="3319958" y="714261"/>
                </a:lnTo>
                <a:lnTo>
                  <a:pt x="3335389" y="714261"/>
                </a:lnTo>
                <a:lnTo>
                  <a:pt x="3335389" y="698487"/>
                </a:lnTo>
                <a:lnTo>
                  <a:pt x="3319958" y="698487"/>
                </a:lnTo>
                <a:lnTo>
                  <a:pt x="3319958" y="683057"/>
                </a:lnTo>
                <a:lnTo>
                  <a:pt x="3304184" y="683057"/>
                </a:lnTo>
                <a:lnTo>
                  <a:pt x="3304184" y="698487"/>
                </a:lnTo>
                <a:lnTo>
                  <a:pt x="3288754" y="698487"/>
                </a:lnTo>
                <a:lnTo>
                  <a:pt x="3288754" y="714261"/>
                </a:lnTo>
                <a:lnTo>
                  <a:pt x="3304184" y="714261"/>
                </a:lnTo>
                <a:lnTo>
                  <a:pt x="3304184" y="729691"/>
                </a:lnTo>
                <a:close/>
                <a:moveTo>
                  <a:pt x="3232175" y="1151801"/>
                </a:moveTo>
                <a:lnTo>
                  <a:pt x="3254807" y="1151801"/>
                </a:lnTo>
                <a:lnTo>
                  <a:pt x="3254807" y="1129170"/>
                </a:lnTo>
                <a:lnTo>
                  <a:pt x="3277438" y="1129170"/>
                </a:lnTo>
                <a:lnTo>
                  <a:pt x="3277438" y="1106538"/>
                </a:lnTo>
                <a:lnTo>
                  <a:pt x="3254807" y="1106538"/>
                </a:lnTo>
                <a:lnTo>
                  <a:pt x="3254807" y="1083907"/>
                </a:lnTo>
                <a:lnTo>
                  <a:pt x="3232175" y="1083907"/>
                </a:lnTo>
                <a:lnTo>
                  <a:pt x="3232175" y="1106538"/>
                </a:lnTo>
                <a:lnTo>
                  <a:pt x="3209544" y="1106538"/>
                </a:lnTo>
                <a:lnTo>
                  <a:pt x="3209544" y="1129170"/>
                </a:lnTo>
                <a:lnTo>
                  <a:pt x="3232175" y="1129170"/>
                </a:lnTo>
                <a:lnTo>
                  <a:pt x="3232175" y="1151801"/>
                </a:lnTo>
                <a:close/>
                <a:moveTo>
                  <a:pt x="3302127" y="1010183"/>
                </a:moveTo>
                <a:lnTo>
                  <a:pt x="3322015" y="1010183"/>
                </a:lnTo>
                <a:lnTo>
                  <a:pt x="3322015" y="990638"/>
                </a:lnTo>
                <a:lnTo>
                  <a:pt x="3341561" y="990638"/>
                </a:lnTo>
                <a:lnTo>
                  <a:pt x="3341561" y="970750"/>
                </a:lnTo>
                <a:lnTo>
                  <a:pt x="3322015" y="970750"/>
                </a:lnTo>
                <a:lnTo>
                  <a:pt x="3322015" y="951205"/>
                </a:lnTo>
                <a:lnTo>
                  <a:pt x="3302127" y="951205"/>
                </a:lnTo>
                <a:lnTo>
                  <a:pt x="3302127" y="970750"/>
                </a:lnTo>
                <a:lnTo>
                  <a:pt x="3282582" y="970750"/>
                </a:lnTo>
                <a:lnTo>
                  <a:pt x="3282582" y="990638"/>
                </a:lnTo>
                <a:lnTo>
                  <a:pt x="3302127" y="990638"/>
                </a:lnTo>
                <a:lnTo>
                  <a:pt x="3302127" y="1010183"/>
                </a:lnTo>
                <a:close/>
                <a:moveTo>
                  <a:pt x="3098102" y="594246"/>
                </a:moveTo>
                <a:lnTo>
                  <a:pt x="3114561" y="594246"/>
                </a:lnTo>
                <a:lnTo>
                  <a:pt x="3114561" y="577444"/>
                </a:lnTo>
                <a:lnTo>
                  <a:pt x="3131363" y="577444"/>
                </a:lnTo>
                <a:lnTo>
                  <a:pt x="3131363" y="560984"/>
                </a:lnTo>
                <a:lnTo>
                  <a:pt x="3114561" y="560984"/>
                </a:lnTo>
                <a:lnTo>
                  <a:pt x="3114561" y="544182"/>
                </a:lnTo>
                <a:lnTo>
                  <a:pt x="3098102" y="544182"/>
                </a:lnTo>
                <a:lnTo>
                  <a:pt x="3098102" y="560984"/>
                </a:lnTo>
                <a:lnTo>
                  <a:pt x="3081299" y="560984"/>
                </a:lnTo>
                <a:lnTo>
                  <a:pt x="3081299" y="577444"/>
                </a:lnTo>
                <a:lnTo>
                  <a:pt x="3098102" y="577444"/>
                </a:lnTo>
                <a:lnTo>
                  <a:pt x="3098102" y="594246"/>
                </a:lnTo>
                <a:close/>
                <a:moveTo>
                  <a:pt x="3163939" y="1013955"/>
                </a:moveTo>
                <a:lnTo>
                  <a:pt x="3185884" y="1013955"/>
                </a:lnTo>
                <a:lnTo>
                  <a:pt x="3185884" y="991667"/>
                </a:lnTo>
                <a:lnTo>
                  <a:pt x="3208172" y="991667"/>
                </a:lnTo>
                <a:lnTo>
                  <a:pt x="3208172" y="969721"/>
                </a:lnTo>
                <a:lnTo>
                  <a:pt x="3185884" y="969721"/>
                </a:lnTo>
                <a:lnTo>
                  <a:pt x="3185884" y="947433"/>
                </a:lnTo>
                <a:lnTo>
                  <a:pt x="3163939" y="947433"/>
                </a:lnTo>
                <a:lnTo>
                  <a:pt x="3163939" y="969721"/>
                </a:lnTo>
                <a:lnTo>
                  <a:pt x="3141650" y="969721"/>
                </a:lnTo>
                <a:lnTo>
                  <a:pt x="3141650" y="991667"/>
                </a:lnTo>
                <a:lnTo>
                  <a:pt x="3163939" y="991667"/>
                </a:lnTo>
                <a:lnTo>
                  <a:pt x="3163939" y="1013955"/>
                </a:lnTo>
                <a:close/>
                <a:moveTo>
                  <a:pt x="3165996" y="733463"/>
                </a:moveTo>
                <a:lnTo>
                  <a:pt x="3183827" y="733463"/>
                </a:lnTo>
                <a:lnTo>
                  <a:pt x="3183827" y="715289"/>
                </a:lnTo>
                <a:lnTo>
                  <a:pt x="3202000" y="715289"/>
                </a:lnTo>
                <a:lnTo>
                  <a:pt x="3202000" y="697459"/>
                </a:lnTo>
                <a:lnTo>
                  <a:pt x="3183827" y="697459"/>
                </a:lnTo>
                <a:lnTo>
                  <a:pt x="3183827" y="679285"/>
                </a:lnTo>
                <a:lnTo>
                  <a:pt x="3165996" y="679285"/>
                </a:lnTo>
                <a:lnTo>
                  <a:pt x="3165996" y="697459"/>
                </a:lnTo>
                <a:lnTo>
                  <a:pt x="3147822" y="697459"/>
                </a:lnTo>
                <a:lnTo>
                  <a:pt x="3147822" y="715289"/>
                </a:lnTo>
                <a:lnTo>
                  <a:pt x="3165996" y="715289"/>
                </a:lnTo>
                <a:lnTo>
                  <a:pt x="3165996" y="733463"/>
                </a:lnTo>
                <a:close/>
                <a:moveTo>
                  <a:pt x="3168396" y="451599"/>
                </a:moveTo>
                <a:lnTo>
                  <a:pt x="3181426" y="451599"/>
                </a:lnTo>
                <a:lnTo>
                  <a:pt x="3181426" y="438569"/>
                </a:lnTo>
                <a:lnTo>
                  <a:pt x="3194456" y="438569"/>
                </a:lnTo>
                <a:lnTo>
                  <a:pt x="3194456" y="425539"/>
                </a:lnTo>
                <a:lnTo>
                  <a:pt x="3181426" y="425539"/>
                </a:lnTo>
                <a:lnTo>
                  <a:pt x="3181426" y="412509"/>
                </a:lnTo>
                <a:lnTo>
                  <a:pt x="3168396" y="412509"/>
                </a:lnTo>
                <a:lnTo>
                  <a:pt x="3168396" y="425539"/>
                </a:lnTo>
                <a:lnTo>
                  <a:pt x="3155366" y="425539"/>
                </a:lnTo>
                <a:lnTo>
                  <a:pt x="3155366" y="438569"/>
                </a:lnTo>
                <a:lnTo>
                  <a:pt x="3168396" y="438569"/>
                </a:lnTo>
                <a:lnTo>
                  <a:pt x="3168396" y="451599"/>
                </a:lnTo>
                <a:close/>
                <a:moveTo>
                  <a:pt x="3374822" y="587045"/>
                </a:moveTo>
                <a:lnTo>
                  <a:pt x="3386480" y="587045"/>
                </a:lnTo>
                <a:lnTo>
                  <a:pt x="3386480" y="575043"/>
                </a:lnTo>
                <a:lnTo>
                  <a:pt x="3398482" y="575043"/>
                </a:lnTo>
                <a:lnTo>
                  <a:pt x="3398482" y="563385"/>
                </a:lnTo>
                <a:lnTo>
                  <a:pt x="3386480" y="563385"/>
                </a:lnTo>
                <a:lnTo>
                  <a:pt x="3386480" y="551383"/>
                </a:lnTo>
                <a:lnTo>
                  <a:pt x="3374822" y="551383"/>
                </a:lnTo>
                <a:lnTo>
                  <a:pt x="3374822" y="563385"/>
                </a:lnTo>
                <a:lnTo>
                  <a:pt x="3362821" y="563385"/>
                </a:lnTo>
                <a:lnTo>
                  <a:pt x="3362821" y="575043"/>
                </a:lnTo>
                <a:lnTo>
                  <a:pt x="3374822" y="575043"/>
                </a:lnTo>
                <a:lnTo>
                  <a:pt x="3374822" y="587045"/>
                </a:lnTo>
                <a:close/>
                <a:moveTo>
                  <a:pt x="1065047" y="1989163"/>
                </a:moveTo>
                <a:lnTo>
                  <a:pt x="1065047" y="1956930"/>
                </a:lnTo>
                <a:lnTo>
                  <a:pt x="1097280" y="1956930"/>
                </a:lnTo>
                <a:lnTo>
                  <a:pt x="1097280" y="1924698"/>
                </a:lnTo>
                <a:lnTo>
                  <a:pt x="1065047" y="1924698"/>
                </a:lnTo>
                <a:lnTo>
                  <a:pt x="1065047" y="1892465"/>
                </a:lnTo>
                <a:lnTo>
                  <a:pt x="1032815" y="1892465"/>
                </a:lnTo>
                <a:lnTo>
                  <a:pt x="1032815" y="1924698"/>
                </a:lnTo>
                <a:lnTo>
                  <a:pt x="1000582" y="1924698"/>
                </a:lnTo>
                <a:lnTo>
                  <a:pt x="1000582" y="1956930"/>
                </a:lnTo>
                <a:lnTo>
                  <a:pt x="1032815" y="1956930"/>
                </a:lnTo>
                <a:lnTo>
                  <a:pt x="1032815" y="1989163"/>
                </a:lnTo>
                <a:lnTo>
                  <a:pt x="1065047" y="1989163"/>
                </a:lnTo>
                <a:close/>
                <a:moveTo>
                  <a:pt x="2610155" y="1755305"/>
                </a:moveTo>
                <a:lnTo>
                  <a:pt x="2610155" y="1787538"/>
                </a:lnTo>
                <a:lnTo>
                  <a:pt x="2577922" y="1787538"/>
                </a:lnTo>
                <a:lnTo>
                  <a:pt x="2577922" y="1819770"/>
                </a:lnTo>
                <a:lnTo>
                  <a:pt x="2610155" y="1819770"/>
                </a:lnTo>
                <a:lnTo>
                  <a:pt x="2610155" y="1852003"/>
                </a:lnTo>
                <a:lnTo>
                  <a:pt x="2642387" y="1852003"/>
                </a:lnTo>
                <a:lnTo>
                  <a:pt x="2642387" y="1819770"/>
                </a:lnTo>
                <a:lnTo>
                  <a:pt x="2674620" y="1819770"/>
                </a:lnTo>
                <a:lnTo>
                  <a:pt x="2674620" y="1787538"/>
                </a:lnTo>
                <a:lnTo>
                  <a:pt x="2642387" y="1787538"/>
                </a:lnTo>
                <a:lnTo>
                  <a:pt x="2642387" y="1755305"/>
                </a:lnTo>
                <a:lnTo>
                  <a:pt x="2610155" y="1755305"/>
                </a:lnTo>
                <a:close/>
                <a:moveTo>
                  <a:pt x="1613687" y="1989163"/>
                </a:moveTo>
                <a:lnTo>
                  <a:pt x="1613687" y="1956930"/>
                </a:lnTo>
                <a:lnTo>
                  <a:pt x="1645920" y="1956930"/>
                </a:lnTo>
                <a:lnTo>
                  <a:pt x="1645920" y="1924698"/>
                </a:lnTo>
                <a:lnTo>
                  <a:pt x="1613687" y="1924698"/>
                </a:lnTo>
                <a:lnTo>
                  <a:pt x="1613687" y="1892465"/>
                </a:lnTo>
                <a:lnTo>
                  <a:pt x="1581455" y="1892465"/>
                </a:lnTo>
                <a:lnTo>
                  <a:pt x="1581455" y="1924698"/>
                </a:lnTo>
                <a:lnTo>
                  <a:pt x="1549222" y="1924698"/>
                </a:lnTo>
                <a:lnTo>
                  <a:pt x="1549222" y="1956930"/>
                </a:lnTo>
                <a:lnTo>
                  <a:pt x="1581455" y="1956930"/>
                </a:lnTo>
                <a:lnTo>
                  <a:pt x="1581455" y="1989163"/>
                </a:lnTo>
                <a:lnTo>
                  <a:pt x="1613687" y="1989163"/>
                </a:lnTo>
                <a:close/>
                <a:moveTo>
                  <a:pt x="1750847" y="1989163"/>
                </a:moveTo>
                <a:lnTo>
                  <a:pt x="1750847" y="1956930"/>
                </a:lnTo>
                <a:lnTo>
                  <a:pt x="1783080" y="1956930"/>
                </a:lnTo>
                <a:lnTo>
                  <a:pt x="1783080" y="1924698"/>
                </a:lnTo>
                <a:lnTo>
                  <a:pt x="1750847" y="1924698"/>
                </a:lnTo>
                <a:lnTo>
                  <a:pt x="1750847" y="1892465"/>
                </a:lnTo>
                <a:lnTo>
                  <a:pt x="1718615" y="1892465"/>
                </a:lnTo>
                <a:lnTo>
                  <a:pt x="1718615" y="1924698"/>
                </a:lnTo>
                <a:lnTo>
                  <a:pt x="1686382" y="1924698"/>
                </a:lnTo>
                <a:lnTo>
                  <a:pt x="1686382" y="1956930"/>
                </a:lnTo>
                <a:lnTo>
                  <a:pt x="1718615" y="1956930"/>
                </a:lnTo>
                <a:lnTo>
                  <a:pt x="1718615" y="1989163"/>
                </a:lnTo>
                <a:lnTo>
                  <a:pt x="1750847" y="1989163"/>
                </a:lnTo>
                <a:close/>
                <a:moveTo>
                  <a:pt x="3372422" y="868223"/>
                </a:moveTo>
                <a:lnTo>
                  <a:pt x="3388881" y="868223"/>
                </a:lnTo>
                <a:lnTo>
                  <a:pt x="3388881" y="851764"/>
                </a:lnTo>
                <a:lnTo>
                  <a:pt x="3405340" y="851764"/>
                </a:lnTo>
                <a:lnTo>
                  <a:pt x="3405340" y="835304"/>
                </a:lnTo>
                <a:lnTo>
                  <a:pt x="3388881" y="835304"/>
                </a:lnTo>
                <a:lnTo>
                  <a:pt x="3388881" y="818845"/>
                </a:lnTo>
                <a:lnTo>
                  <a:pt x="3372422" y="818845"/>
                </a:lnTo>
                <a:lnTo>
                  <a:pt x="3372422" y="835304"/>
                </a:lnTo>
                <a:lnTo>
                  <a:pt x="3355963" y="835304"/>
                </a:lnTo>
                <a:lnTo>
                  <a:pt x="3355963" y="851764"/>
                </a:lnTo>
                <a:lnTo>
                  <a:pt x="3372422" y="851764"/>
                </a:lnTo>
                <a:lnTo>
                  <a:pt x="3372422" y="868223"/>
                </a:lnTo>
                <a:close/>
                <a:moveTo>
                  <a:pt x="3369335" y="1426121"/>
                </a:moveTo>
                <a:lnTo>
                  <a:pt x="3391967" y="1426121"/>
                </a:lnTo>
                <a:lnTo>
                  <a:pt x="3391967" y="1403490"/>
                </a:lnTo>
                <a:lnTo>
                  <a:pt x="3414598" y="1403490"/>
                </a:lnTo>
                <a:lnTo>
                  <a:pt x="3414598" y="1380858"/>
                </a:lnTo>
                <a:lnTo>
                  <a:pt x="3391967" y="1380858"/>
                </a:lnTo>
                <a:lnTo>
                  <a:pt x="3391967" y="1358227"/>
                </a:lnTo>
                <a:lnTo>
                  <a:pt x="3369335" y="1358227"/>
                </a:lnTo>
                <a:lnTo>
                  <a:pt x="3369335" y="1380858"/>
                </a:lnTo>
                <a:lnTo>
                  <a:pt x="3346704" y="1380858"/>
                </a:lnTo>
                <a:lnTo>
                  <a:pt x="3346704" y="1403490"/>
                </a:lnTo>
                <a:lnTo>
                  <a:pt x="3369335" y="1403490"/>
                </a:lnTo>
                <a:lnTo>
                  <a:pt x="3369335" y="1426121"/>
                </a:lnTo>
                <a:close/>
                <a:moveTo>
                  <a:pt x="3370707" y="1148029"/>
                </a:moveTo>
                <a:lnTo>
                  <a:pt x="3390595" y="1148029"/>
                </a:lnTo>
                <a:lnTo>
                  <a:pt x="3390595" y="1127798"/>
                </a:lnTo>
                <a:lnTo>
                  <a:pt x="3410827" y="1127798"/>
                </a:lnTo>
                <a:lnTo>
                  <a:pt x="3410827" y="1107910"/>
                </a:lnTo>
                <a:lnTo>
                  <a:pt x="3390595" y="1107910"/>
                </a:lnTo>
                <a:lnTo>
                  <a:pt x="3390595" y="1087679"/>
                </a:lnTo>
                <a:lnTo>
                  <a:pt x="3370707" y="1087679"/>
                </a:lnTo>
                <a:lnTo>
                  <a:pt x="3370707" y="1107910"/>
                </a:lnTo>
                <a:lnTo>
                  <a:pt x="3350476" y="1107910"/>
                </a:lnTo>
                <a:lnTo>
                  <a:pt x="3350476" y="1127798"/>
                </a:lnTo>
                <a:lnTo>
                  <a:pt x="3370707" y="1127798"/>
                </a:lnTo>
                <a:lnTo>
                  <a:pt x="3370707" y="1148029"/>
                </a:lnTo>
                <a:close/>
                <a:moveTo>
                  <a:pt x="3095701" y="875424"/>
                </a:moveTo>
                <a:lnTo>
                  <a:pt x="3116961" y="875424"/>
                </a:lnTo>
                <a:lnTo>
                  <a:pt x="3116961" y="854164"/>
                </a:lnTo>
                <a:lnTo>
                  <a:pt x="3138221" y="854164"/>
                </a:lnTo>
                <a:lnTo>
                  <a:pt x="3138221" y="832904"/>
                </a:lnTo>
                <a:lnTo>
                  <a:pt x="3116961" y="832904"/>
                </a:lnTo>
                <a:lnTo>
                  <a:pt x="3116961" y="811644"/>
                </a:lnTo>
                <a:lnTo>
                  <a:pt x="3095701" y="811644"/>
                </a:lnTo>
                <a:lnTo>
                  <a:pt x="3095701" y="832904"/>
                </a:lnTo>
                <a:lnTo>
                  <a:pt x="3074441" y="832904"/>
                </a:lnTo>
                <a:lnTo>
                  <a:pt x="3074441" y="854164"/>
                </a:lnTo>
                <a:lnTo>
                  <a:pt x="3095701" y="854164"/>
                </a:lnTo>
                <a:lnTo>
                  <a:pt x="3095701" y="875424"/>
                </a:lnTo>
                <a:close/>
                <a:moveTo>
                  <a:pt x="3416999" y="1654493"/>
                </a:moveTo>
                <a:lnTo>
                  <a:pt x="3392653" y="1654493"/>
                </a:lnTo>
                <a:lnTo>
                  <a:pt x="3392653" y="1630147"/>
                </a:lnTo>
                <a:lnTo>
                  <a:pt x="3368650" y="1630147"/>
                </a:lnTo>
                <a:lnTo>
                  <a:pt x="3368650" y="1654493"/>
                </a:lnTo>
                <a:lnTo>
                  <a:pt x="3344304" y="1654493"/>
                </a:lnTo>
                <a:lnTo>
                  <a:pt x="3344304" y="1678496"/>
                </a:lnTo>
                <a:lnTo>
                  <a:pt x="3368650" y="1678496"/>
                </a:lnTo>
                <a:lnTo>
                  <a:pt x="3368650" y="1702841"/>
                </a:lnTo>
                <a:lnTo>
                  <a:pt x="3392653" y="1702841"/>
                </a:lnTo>
                <a:lnTo>
                  <a:pt x="3392653" y="1678496"/>
                </a:lnTo>
                <a:lnTo>
                  <a:pt x="3416999" y="1678496"/>
                </a:lnTo>
                <a:lnTo>
                  <a:pt x="3416999" y="1654493"/>
                </a:lnTo>
                <a:close/>
                <a:moveTo>
                  <a:pt x="1888007" y="1989163"/>
                </a:moveTo>
                <a:lnTo>
                  <a:pt x="1888007" y="1956930"/>
                </a:lnTo>
                <a:lnTo>
                  <a:pt x="1920240" y="1956930"/>
                </a:lnTo>
                <a:lnTo>
                  <a:pt x="1920240" y="1924698"/>
                </a:lnTo>
                <a:lnTo>
                  <a:pt x="1888007" y="1924698"/>
                </a:lnTo>
                <a:lnTo>
                  <a:pt x="1888007" y="1892465"/>
                </a:lnTo>
                <a:lnTo>
                  <a:pt x="1855775" y="1892465"/>
                </a:lnTo>
                <a:lnTo>
                  <a:pt x="1855775" y="1924698"/>
                </a:lnTo>
                <a:lnTo>
                  <a:pt x="1823542" y="1924698"/>
                </a:lnTo>
                <a:lnTo>
                  <a:pt x="1823542" y="1956930"/>
                </a:lnTo>
                <a:lnTo>
                  <a:pt x="1855775" y="1956930"/>
                </a:lnTo>
                <a:lnTo>
                  <a:pt x="1855775" y="1989163"/>
                </a:lnTo>
                <a:lnTo>
                  <a:pt x="1888007" y="1989163"/>
                </a:lnTo>
                <a:close/>
                <a:moveTo>
                  <a:pt x="2686622" y="319583"/>
                </a:moveTo>
                <a:lnTo>
                  <a:pt x="2703081" y="319583"/>
                </a:lnTo>
                <a:lnTo>
                  <a:pt x="2703081" y="303124"/>
                </a:lnTo>
                <a:lnTo>
                  <a:pt x="2719540" y="303124"/>
                </a:lnTo>
                <a:lnTo>
                  <a:pt x="2719540" y="286664"/>
                </a:lnTo>
                <a:lnTo>
                  <a:pt x="2703081" y="286664"/>
                </a:lnTo>
                <a:lnTo>
                  <a:pt x="2703081" y="270205"/>
                </a:lnTo>
                <a:lnTo>
                  <a:pt x="2686622" y="270205"/>
                </a:lnTo>
                <a:lnTo>
                  <a:pt x="2686622" y="286664"/>
                </a:lnTo>
                <a:lnTo>
                  <a:pt x="2670163" y="286664"/>
                </a:lnTo>
                <a:lnTo>
                  <a:pt x="2670163" y="303124"/>
                </a:lnTo>
                <a:lnTo>
                  <a:pt x="2686622" y="303124"/>
                </a:lnTo>
                <a:lnTo>
                  <a:pt x="2686622" y="319583"/>
                </a:lnTo>
                <a:close/>
                <a:moveTo>
                  <a:pt x="2683879" y="602132"/>
                </a:moveTo>
                <a:lnTo>
                  <a:pt x="2705824" y="602132"/>
                </a:lnTo>
                <a:lnTo>
                  <a:pt x="2705824" y="580187"/>
                </a:lnTo>
                <a:lnTo>
                  <a:pt x="2727770" y="580187"/>
                </a:lnTo>
                <a:lnTo>
                  <a:pt x="2727770" y="558241"/>
                </a:lnTo>
                <a:lnTo>
                  <a:pt x="2705824" y="558241"/>
                </a:lnTo>
                <a:lnTo>
                  <a:pt x="2705824" y="536296"/>
                </a:lnTo>
                <a:lnTo>
                  <a:pt x="2683879" y="536296"/>
                </a:lnTo>
                <a:lnTo>
                  <a:pt x="2683879" y="558241"/>
                </a:lnTo>
                <a:lnTo>
                  <a:pt x="2661933" y="558241"/>
                </a:lnTo>
                <a:lnTo>
                  <a:pt x="2661933" y="580187"/>
                </a:lnTo>
                <a:lnTo>
                  <a:pt x="2683879" y="580187"/>
                </a:lnTo>
                <a:lnTo>
                  <a:pt x="2683879" y="602132"/>
                </a:lnTo>
                <a:close/>
                <a:moveTo>
                  <a:pt x="2619413" y="178651"/>
                </a:moveTo>
                <a:lnTo>
                  <a:pt x="2633129" y="178651"/>
                </a:lnTo>
                <a:lnTo>
                  <a:pt x="2633129" y="164592"/>
                </a:lnTo>
                <a:lnTo>
                  <a:pt x="2647188" y="164592"/>
                </a:lnTo>
                <a:lnTo>
                  <a:pt x="2647188" y="150876"/>
                </a:lnTo>
                <a:lnTo>
                  <a:pt x="2633129" y="150876"/>
                </a:lnTo>
                <a:lnTo>
                  <a:pt x="2633129" y="136817"/>
                </a:lnTo>
                <a:lnTo>
                  <a:pt x="2619413" y="136817"/>
                </a:lnTo>
                <a:lnTo>
                  <a:pt x="2619413" y="150876"/>
                </a:lnTo>
                <a:lnTo>
                  <a:pt x="2605354" y="150876"/>
                </a:lnTo>
                <a:lnTo>
                  <a:pt x="2605354" y="164592"/>
                </a:lnTo>
                <a:lnTo>
                  <a:pt x="2619413" y="164592"/>
                </a:lnTo>
                <a:lnTo>
                  <a:pt x="2619413" y="178651"/>
                </a:lnTo>
                <a:close/>
                <a:moveTo>
                  <a:pt x="2754173" y="459829"/>
                </a:moveTo>
                <a:lnTo>
                  <a:pt x="2772689" y="459829"/>
                </a:lnTo>
                <a:lnTo>
                  <a:pt x="2772689" y="441312"/>
                </a:lnTo>
                <a:lnTo>
                  <a:pt x="2791206" y="441312"/>
                </a:lnTo>
                <a:lnTo>
                  <a:pt x="2791206" y="422796"/>
                </a:lnTo>
                <a:lnTo>
                  <a:pt x="2772689" y="422796"/>
                </a:lnTo>
                <a:lnTo>
                  <a:pt x="2772689" y="404279"/>
                </a:lnTo>
                <a:lnTo>
                  <a:pt x="2754173" y="404279"/>
                </a:lnTo>
                <a:lnTo>
                  <a:pt x="2754173" y="422796"/>
                </a:lnTo>
                <a:lnTo>
                  <a:pt x="2735656" y="422796"/>
                </a:lnTo>
                <a:lnTo>
                  <a:pt x="2735656" y="441312"/>
                </a:lnTo>
                <a:lnTo>
                  <a:pt x="2754173" y="441312"/>
                </a:lnTo>
                <a:lnTo>
                  <a:pt x="2754173" y="459829"/>
                </a:lnTo>
                <a:close/>
                <a:moveTo>
                  <a:pt x="3049753" y="944347"/>
                </a:moveTo>
                <a:lnTo>
                  <a:pt x="3025750" y="944347"/>
                </a:lnTo>
                <a:lnTo>
                  <a:pt x="3025750" y="968693"/>
                </a:lnTo>
                <a:lnTo>
                  <a:pt x="3001404" y="968693"/>
                </a:lnTo>
                <a:lnTo>
                  <a:pt x="3001404" y="992696"/>
                </a:lnTo>
                <a:lnTo>
                  <a:pt x="3025750" y="992696"/>
                </a:lnTo>
                <a:lnTo>
                  <a:pt x="3025750" y="1017041"/>
                </a:lnTo>
                <a:lnTo>
                  <a:pt x="3049753" y="1017041"/>
                </a:lnTo>
                <a:lnTo>
                  <a:pt x="3049753" y="992696"/>
                </a:lnTo>
                <a:lnTo>
                  <a:pt x="3074099" y="992696"/>
                </a:lnTo>
                <a:lnTo>
                  <a:pt x="3074099" y="968693"/>
                </a:lnTo>
                <a:lnTo>
                  <a:pt x="3049753" y="968693"/>
                </a:lnTo>
                <a:lnTo>
                  <a:pt x="3049753" y="944347"/>
                </a:lnTo>
                <a:close/>
                <a:moveTo>
                  <a:pt x="2616327" y="462229"/>
                </a:moveTo>
                <a:lnTo>
                  <a:pt x="2636215" y="462229"/>
                </a:lnTo>
                <a:lnTo>
                  <a:pt x="2636215" y="441998"/>
                </a:lnTo>
                <a:lnTo>
                  <a:pt x="2656447" y="441998"/>
                </a:lnTo>
                <a:lnTo>
                  <a:pt x="2656447" y="422110"/>
                </a:lnTo>
                <a:lnTo>
                  <a:pt x="2636215" y="422110"/>
                </a:lnTo>
                <a:lnTo>
                  <a:pt x="2636215" y="401879"/>
                </a:lnTo>
                <a:lnTo>
                  <a:pt x="2616327" y="401879"/>
                </a:lnTo>
                <a:lnTo>
                  <a:pt x="2616327" y="422110"/>
                </a:lnTo>
                <a:lnTo>
                  <a:pt x="2596096" y="422110"/>
                </a:lnTo>
                <a:lnTo>
                  <a:pt x="2596096" y="441998"/>
                </a:lnTo>
                <a:lnTo>
                  <a:pt x="2616327" y="441998"/>
                </a:lnTo>
                <a:lnTo>
                  <a:pt x="2616327" y="462229"/>
                </a:lnTo>
                <a:close/>
                <a:moveTo>
                  <a:pt x="2546033" y="604190"/>
                </a:moveTo>
                <a:lnTo>
                  <a:pt x="2569350" y="604190"/>
                </a:lnTo>
                <a:lnTo>
                  <a:pt x="2569350" y="580873"/>
                </a:lnTo>
                <a:lnTo>
                  <a:pt x="2592667" y="580873"/>
                </a:lnTo>
                <a:lnTo>
                  <a:pt x="2592667" y="557555"/>
                </a:lnTo>
                <a:lnTo>
                  <a:pt x="2569350" y="557555"/>
                </a:lnTo>
                <a:lnTo>
                  <a:pt x="2569350" y="534238"/>
                </a:lnTo>
                <a:lnTo>
                  <a:pt x="2546033" y="534238"/>
                </a:lnTo>
                <a:lnTo>
                  <a:pt x="2546033" y="557555"/>
                </a:lnTo>
                <a:lnTo>
                  <a:pt x="2522716" y="557555"/>
                </a:lnTo>
                <a:lnTo>
                  <a:pt x="2522716" y="580873"/>
                </a:lnTo>
                <a:lnTo>
                  <a:pt x="2546033" y="580873"/>
                </a:lnTo>
                <a:lnTo>
                  <a:pt x="2546033" y="604190"/>
                </a:lnTo>
                <a:close/>
                <a:moveTo>
                  <a:pt x="2775433" y="670712"/>
                </a:moveTo>
                <a:lnTo>
                  <a:pt x="2751430" y="670712"/>
                </a:lnTo>
                <a:lnTo>
                  <a:pt x="2751430" y="694373"/>
                </a:lnTo>
                <a:lnTo>
                  <a:pt x="2727770" y="694373"/>
                </a:lnTo>
                <a:lnTo>
                  <a:pt x="2727770" y="718376"/>
                </a:lnTo>
                <a:lnTo>
                  <a:pt x="2751430" y="718376"/>
                </a:lnTo>
                <a:lnTo>
                  <a:pt x="2751430" y="742036"/>
                </a:lnTo>
                <a:lnTo>
                  <a:pt x="2775433" y="742036"/>
                </a:lnTo>
                <a:lnTo>
                  <a:pt x="2775433" y="718376"/>
                </a:lnTo>
                <a:lnTo>
                  <a:pt x="2799093" y="718376"/>
                </a:lnTo>
                <a:lnTo>
                  <a:pt x="2799093" y="694373"/>
                </a:lnTo>
                <a:lnTo>
                  <a:pt x="2775433" y="694373"/>
                </a:lnTo>
                <a:lnTo>
                  <a:pt x="2775433" y="670712"/>
                </a:lnTo>
                <a:close/>
                <a:moveTo>
                  <a:pt x="2481568" y="180365"/>
                </a:moveTo>
                <a:lnTo>
                  <a:pt x="2496655" y="180365"/>
                </a:lnTo>
                <a:lnTo>
                  <a:pt x="2496655" y="165278"/>
                </a:lnTo>
                <a:lnTo>
                  <a:pt x="2511743" y="165278"/>
                </a:lnTo>
                <a:lnTo>
                  <a:pt x="2511743" y="150190"/>
                </a:lnTo>
                <a:lnTo>
                  <a:pt x="2496655" y="150190"/>
                </a:lnTo>
                <a:lnTo>
                  <a:pt x="2496655" y="135103"/>
                </a:lnTo>
                <a:lnTo>
                  <a:pt x="2481568" y="135103"/>
                </a:lnTo>
                <a:lnTo>
                  <a:pt x="2481568" y="150190"/>
                </a:lnTo>
                <a:lnTo>
                  <a:pt x="2466480" y="150190"/>
                </a:lnTo>
                <a:lnTo>
                  <a:pt x="2466480" y="165278"/>
                </a:lnTo>
                <a:lnTo>
                  <a:pt x="2481568" y="165278"/>
                </a:lnTo>
                <a:lnTo>
                  <a:pt x="2481568" y="180365"/>
                </a:lnTo>
                <a:close/>
                <a:moveTo>
                  <a:pt x="2548776" y="321297"/>
                </a:moveTo>
                <a:lnTo>
                  <a:pt x="2566607" y="321297"/>
                </a:lnTo>
                <a:lnTo>
                  <a:pt x="2566607" y="303809"/>
                </a:lnTo>
                <a:lnTo>
                  <a:pt x="2584094" y="303809"/>
                </a:lnTo>
                <a:lnTo>
                  <a:pt x="2584094" y="285979"/>
                </a:lnTo>
                <a:lnTo>
                  <a:pt x="2566607" y="285979"/>
                </a:lnTo>
                <a:lnTo>
                  <a:pt x="2566607" y="268491"/>
                </a:lnTo>
                <a:lnTo>
                  <a:pt x="2548776" y="268491"/>
                </a:lnTo>
                <a:lnTo>
                  <a:pt x="2548776" y="285979"/>
                </a:lnTo>
                <a:lnTo>
                  <a:pt x="2531288" y="285979"/>
                </a:lnTo>
                <a:lnTo>
                  <a:pt x="2531288" y="303809"/>
                </a:lnTo>
                <a:lnTo>
                  <a:pt x="2548776" y="303809"/>
                </a:lnTo>
                <a:lnTo>
                  <a:pt x="2548776" y="321297"/>
                </a:lnTo>
                <a:close/>
                <a:moveTo>
                  <a:pt x="2757259" y="176594"/>
                </a:moveTo>
                <a:lnTo>
                  <a:pt x="2769604" y="176594"/>
                </a:lnTo>
                <a:lnTo>
                  <a:pt x="2769604" y="163906"/>
                </a:lnTo>
                <a:lnTo>
                  <a:pt x="2782291" y="163906"/>
                </a:lnTo>
                <a:lnTo>
                  <a:pt x="2782291" y="151562"/>
                </a:lnTo>
                <a:lnTo>
                  <a:pt x="2769604" y="151562"/>
                </a:lnTo>
                <a:lnTo>
                  <a:pt x="2769604" y="138875"/>
                </a:lnTo>
                <a:lnTo>
                  <a:pt x="2757259" y="138875"/>
                </a:lnTo>
                <a:lnTo>
                  <a:pt x="2757259" y="151562"/>
                </a:lnTo>
                <a:lnTo>
                  <a:pt x="2744572" y="151562"/>
                </a:lnTo>
                <a:lnTo>
                  <a:pt x="2744572" y="163906"/>
                </a:lnTo>
                <a:lnTo>
                  <a:pt x="2757259" y="163906"/>
                </a:lnTo>
                <a:lnTo>
                  <a:pt x="2757259" y="176594"/>
                </a:lnTo>
                <a:close/>
                <a:moveTo>
                  <a:pt x="2821724" y="600075"/>
                </a:moveTo>
                <a:lnTo>
                  <a:pt x="2842298" y="600075"/>
                </a:lnTo>
                <a:lnTo>
                  <a:pt x="2842298" y="579501"/>
                </a:lnTo>
                <a:lnTo>
                  <a:pt x="2862872" y="579501"/>
                </a:lnTo>
                <a:lnTo>
                  <a:pt x="2862872" y="558927"/>
                </a:lnTo>
                <a:lnTo>
                  <a:pt x="2842298" y="558927"/>
                </a:lnTo>
                <a:lnTo>
                  <a:pt x="2842298" y="538353"/>
                </a:lnTo>
                <a:lnTo>
                  <a:pt x="2821724" y="538353"/>
                </a:lnTo>
                <a:lnTo>
                  <a:pt x="2821724" y="558927"/>
                </a:lnTo>
                <a:lnTo>
                  <a:pt x="2801150" y="558927"/>
                </a:lnTo>
                <a:lnTo>
                  <a:pt x="2801150" y="579501"/>
                </a:lnTo>
                <a:lnTo>
                  <a:pt x="2821724" y="579501"/>
                </a:lnTo>
                <a:lnTo>
                  <a:pt x="2821724" y="600075"/>
                </a:lnTo>
                <a:close/>
                <a:moveTo>
                  <a:pt x="2980830" y="808215"/>
                </a:moveTo>
                <a:lnTo>
                  <a:pt x="2957513" y="808215"/>
                </a:lnTo>
                <a:lnTo>
                  <a:pt x="2957513" y="831875"/>
                </a:lnTo>
                <a:lnTo>
                  <a:pt x="2933852" y="831875"/>
                </a:lnTo>
                <a:lnTo>
                  <a:pt x="2933852" y="855193"/>
                </a:lnTo>
                <a:lnTo>
                  <a:pt x="2957513" y="855193"/>
                </a:lnTo>
                <a:lnTo>
                  <a:pt x="2957513" y="878853"/>
                </a:lnTo>
                <a:lnTo>
                  <a:pt x="2980830" y="878853"/>
                </a:lnTo>
                <a:lnTo>
                  <a:pt x="2980830" y="855193"/>
                </a:lnTo>
                <a:lnTo>
                  <a:pt x="3004490" y="855193"/>
                </a:lnTo>
                <a:lnTo>
                  <a:pt x="3004490" y="831875"/>
                </a:lnTo>
                <a:lnTo>
                  <a:pt x="2980830" y="831875"/>
                </a:lnTo>
                <a:lnTo>
                  <a:pt x="2980830" y="808215"/>
                </a:lnTo>
                <a:close/>
                <a:moveTo>
                  <a:pt x="2962656" y="314439"/>
                </a:moveTo>
                <a:lnTo>
                  <a:pt x="2975686" y="314439"/>
                </a:lnTo>
                <a:lnTo>
                  <a:pt x="2975686" y="301409"/>
                </a:lnTo>
                <a:lnTo>
                  <a:pt x="2988716" y="301409"/>
                </a:lnTo>
                <a:lnTo>
                  <a:pt x="2988716" y="288379"/>
                </a:lnTo>
                <a:lnTo>
                  <a:pt x="2975686" y="288379"/>
                </a:lnTo>
                <a:lnTo>
                  <a:pt x="2975686" y="275349"/>
                </a:lnTo>
                <a:lnTo>
                  <a:pt x="2962656" y="275349"/>
                </a:lnTo>
                <a:lnTo>
                  <a:pt x="2962656" y="288379"/>
                </a:lnTo>
                <a:lnTo>
                  <a:pt x="2949626" y="288379"/>
                </a:lnTo>
                <a:lnTo>
                  <a:pt x="2949626" y="301409"/>
                </a:lnTo>
                <a:lnTo>
                  <a:pt x="2962656" y="301409"/>
                </a:lnTo>
                <a:lnTo>
                  <a:pt x="2962656" y="314439"/>
                </a:lnTo>
                <a:close/>
                <a:moveTo>
                  <a:pt x="3030208" y="454685"/>
                </a:moveTo>
                <a:lnTo>
                  <a:pt x="3045295" y="454685"/>
                </a:lnTo>
                <a:lnTo>
                  <a:pt x="3045295" y="439598"/>
                </a:lnTo>
                <a:lnTo>
                  <a:pt x="3060383" y="439598"/>
                </a:lnTo>
                <a:lnTo>
                  <a:pt x="3060383" y="424510"/>
                </a:lnTo>
                <a:lnTo>
                  <a:pt x="3045295" y="424510"/>
                </a:lnTo>
                <a:lnTo>
                  <a:pt x="3045295" y="409423"/>
                </a:lnTo>
                <a:lnTo>
                  <a:pt x="3030208" y="409423"/>
                </a:lnTo>
                <a:lnTo>
                  <a:pt x="3030208" y="424510"/>
                </a:lnTo>
                <a:lnTo>
                  <a:pt x="3015120" y="424510"/>
                </a:lnTo>
                <a:lnTo>
                  <a:pt x="3015120" y="439598"/>
                </a:lnTo>
                <a:lnTo>
                  <a:pt x="3030208" y="439598"/>
                </a:lnTo>
                <a:lnTo>
                  <a:pt x="3030208" y="454685"/>
                </a:lnTo>
                <a:close/>
                <a:moveTo>
                  <a:pt x="3027807" y="736549"/>
                </a:moveTo>
                <a:lnTo>
                  <a:pt x="3047695" y="736549"/>
                </a:lnTo>
                <a:lnTo>
                  <a:pt x="3047695" y="716318"/>
                </a:lnTo>
                <a:lnTo>
                  <a:pt x="3067927" y="716318"/>
                </a:lnTo>
                <a:lnTo>
                  <a:pt x="3067927" y="696430"/>
                </a:lnTo>
                <a:lnTo>
                  <a:pt x="3047695" y="696430"/>
                </a:lnTo>
                <a:lnTo>
                  <a:pt x="3047695" y="676199"/>
                </a:lnTo>
                <a:lnTo>
                  <a:pt x="3027807" y="676199"/>
                </a:lnTo>
                <a:lnTo>
                  <a:pt x="3027807" y="696430"/>
                </a:lnTo>
                <a:lnTo>
                  <a:pt x="3007576" y="696430"/>
                </a:lnTo>
                <a:lnTo>
                  <a:pt x="3007576" y="716318"/>
                </a:lnTo>
                <a:lnTo>
                  <a:pt x="3027807" y="716318"/>
                </a:lnTo>
                <a:lnTo>
                  <a:pt x="3027807" y="736549"/>
                </a:lnTo>
                <a:close/>
                <a:moveTo>
                  <a:pt x="2889619" y="739635"/>
                </a:moveTo>
                <a:lnTo>
                  <a:pt x="2911564" y="739635"/>
                </a:lnTo>
                <a:lnTo>
                  <a:pt x="2911564" y="717347"/>
                </a:lnTo>
                <a:lnTo>
                  <a:pt x="2933852" y="717347"/>
                </a:lnTo>
                <a:lnTo>
                  <a:pt x="2933852" y="695401"/>
                </a:lnTo>
                <a:lnTo>
                  <a:pt x="2911564" y="695401"/>
                </a:lnTo>
                <a:lnTo>
                  <a:pt x="2911564" y="673113"/>
                </a:lnTo>
                <a:lnTo>
                  <a:pt x="2889619" y="673113"/>
                </a:lnTo>
                <a:lnTo>
                  <a:pt x="2889619" y="695401"/>
                </a:lnTo>
                <a:lnTo>
                  <a:pt x="2867330" y="695401"/>
                </a:lnTo>
                <a:lnTo>
                  <a:pt x="2867330" y="717347"/>
                </a:lnTo>
                <a:lnTo>
                  <a:pt x="2889619" y="717347"/>
                </a:lnTo>
                <a:lnTo>
                  <a:pt x="2889619" y="739635"/>
                </a:lnTo>
                <a:close/>
                <a:moveTo>
                  <a:pt x="2824468" y="317183"/>
                </a:moveTo>
                <a:lnTo>
                  <a:pt x="2839555" y="317183"/>
                </a:lnTo>
                <a:lnTo>
                  <a:pt x="2839555" y="302438"/>
                </a:lnTo>
                <a:lnTo>
                  <a:pt x="2854300" y="302438"/>
                </a:lnTo>
                <a:lnTo>
                  <a:pt x="2854300" y="287350"/>
                </a:lnTo>
                <a:lnTo>
                  <a:pt x="2839555" y="287350"/>
                </a:lnTo>
                <a:lnTo>
                  <a:pt x="2839555" y="272606"/>
                </a:lnTo>
                <a:lnTo>
                  <a:pt x="2824468" y="272606"/>
                </a:lnTo>
                <a:lnTo>
                  <a:pt x="2824468" y="287350"/>
                </a:lnTo>
                <a:lnTo>
                  <a:pt x="2809723" y="287350"/>
                </a:lnTo>
                <a:lnTo>
                  <a:pt x="2809723" y="302438"/>
                </a:lnTo>
                <a:lnTo>
                  <a:pt x="2824468" y="302438"/>
                </a:lnTo>
                <a:lnTo>
                  <a:pt x="2824468" y="317183"/>
                </a:lnTo>
                <a:close/>
                <a:moveTo>
                  <a:pt x="2892019" y="457429"/>
                </a:moveTo>
                <a:lnTo>
                  <a:pt x="2909164" y="457429"/>
                </a:lnTo>
                <a:lnTo>
                  <a:pt x="2909164" y="440627"/>
                </a:lnTo>
                <a:lnTo>
                  <a:pt x="2925966" y="440627"/>
                </a:lnTo>
                <a:lnTo>
                  <a:pt x="2925966" y="423482"/>
                </a:lnTo>
                <a:lnTo>
                  <a:pt x="2909164" y="423482"/>
                </a:lnTo>
                <a:lnTo>
                  <a:pt x="2909164" y="406679"/>
                </a:lnTo>
                <a:lnTo>
                  <a:pt x="2892019" y="406679"/>
                </a:lnTo>
                <a:lnTo>
                  <a:pt x="2892019" y="423482"/>
                </a:lnTo>
                <a:lnTo>
                  <a:pt x="2875217" y="423482"/>
                </a:lnTo>
                <a:lnTo>
                  <a:pt x="2875217" y="440627"/>
                </a:lnTo>
                <a:lnTo>
                  <a:pt x="2892019" y="440627"/>
                </a:lnTo>
                <a:lnTo>
                  <a:pt x="2892019" y="457429"/>
                </a:lnTo>
                <a:close/>
                <a:moveTo>
                  <a:pt x="2959913" y="597332"/>
                </a:moveTo>
                <a:lnTo>
                  <a:pt x="2978429" y="597332"/>
                </a:lnTo>
                <a:lnTo>
                  <a:pt x="2978429" y="578472"/>
                </a:lnTo>
                <a:lnTo>
                  <a:pt x="2997289" y="578472"/>
                </a:lnTo>
                <a:lnTo>
                  <a:pt x="2997289" y="559956"/>
                </a:lnTo>
                <a:lnTo>
                  <a:pt x="2978429" y="559956"/>
                </a:lnTo>
                <a:lnTo>
                  <a:pt x="2978429" y="541096"/>
                </a:lnTo>
                <a:lnTo>
                  <a:pt x="2959913" y="541096"/>
                </a:lnTo>
                <a:lnTo>
                  <a:pt x="2959913" y="559956"/>
                </a:lnTo>
                <a:lnTo>
                  <a:pt x="2941054" y="559956"/>
                </a:lnTo>
                <a:lnTo>
                  <a:pt x="2941054" y="578472"/>
                </a:lnTo>
                <a:lnTo>
                  <a:pt x="2959913" y="578472"/>
                </a:lnTo>
                <a:lnTo>
                  <a:pt x="2959913" y="597332"/>
                </a:lnTo>
                <a:close/>
                <a:moveTo>
                  <a:pt x="2230907" y="2126323"/>
                </a:moveTo>
                <a:lnTo>
                  <a:pt x="2230907" y="2094090"/>
                </a:lnTo>
                <a:lnTo>
                  <a:pt x="2263140" y="2094090"/>
                </a:lnTo>
                <a:lnTo>
                  <a:pt x="2263140" y="2061858"/>
                </a:lnTo>
                <a:lnTo>
                  <a:pt x="2230907" y="2061858"/>
                </a:lnTo>
                <a:lnTo>
                  <a:pt x="2230907" y="2029625"/>
                </a:lnTo>
                <a:lnTo>
                  <a:pt x="2198675" y="2029625"/>
                </a:lnTo>
                <a:lnTo>
                  <a:pt x="2198675" y="2061858"/>
                </a:lnTo>
                <a:lnTo>
                  <a:pt x="2166442" y="2061858"/>
                </a:lnTo>
                <a:lnTo>
                  <a:pt x="2166442" y="2094090"/>
                </a:lnTo>
                <a:lnTo>
                  <a:pt x="2198675" y="2094090"/>
                </a:lnTo>
                <a:lnTo>
                  <a:pt x="2198675" y="2126323"/>
                </a:lnTo>
                <a:lnTo>
                  <a:pt x="2230907" y="2126323"/>
                </a:lnTo>
                <a:close/>
                <a:moveTo>
                  <a:pt x="1476527" y="1989163"/>
                </a:moveTo>
                <a:lnTo>
                  <a:pt x="1476527" y="1956930"/>
                </a:lnTo>
                <a:lnTo>
                  <a:pt x="1508760" y="1956930"/>
                </a:lnTo>
                <a:lnTo>
                  <a:pt x="1508760" y="1924698"/>
                </a:lnTo>
                <a:lnTo>
                  <a:pt x="1476527" y="1924698"/>
                </a:lnTo>
                <a:lnTo>
                  <a:pt x="1476527" y="1892465"/>
                </a:lnTo>
                <a:lnTo>
                  <a:pt x="1444295" y="1892465"/>
                </a:lnTo>
                <a:lnTo>
                  <a:pt x="1444295" y="1924698"/>
                </a:lnTo>
                <a:lnTo>
                  <a:pt x="1412062" y="1924698"/>
                </a:lnTo>
                <a:lnTo>
                  <a:pt x="1412062" y="1956930"/>
                </a:lnTo>
                <a:lnTo>
                  <a:pt x="1444295" y="1956930"/>
                </a:lnTo>
                <a:lnTo>
                  <a:pt x="1444295" y="1989163"/>
                </a:lnTo>
                <a:lnTo>
                  <a:pt x="1476527" y="1989163"/>
                </a:lnTo>
                <a:close/>
                <a:moveTo>
                  <a:pt x="1545107" y="2126323"/>
                </a:moveTo>
                <a:lnTo>
                  <a:pt x="1545107" y="2094090"/>
                </a:lnTo>
                <a:lnTo>
                  <a:pt x="1577340" y="2094090"/>
                </a:lnTo>
                <a:lnTo>
                  <a:pt x="1577340" y="2061858"/>
                </a:lnTo>
                <a:lnTo>
                  <a:pt x="1545107" y="2061858"/>
                </a:lnTo>
                <a:lnTo>
                  <a:pt x="1545107" y="2029625"/>
                </a:lnTo>
                <a:lnTo>
                  <a:pt x="1512875" y="2029625"/>
                </a:lnTo>
                <a:lnTo>
                  <a:pt x="1512875" y="2061858"/>
                </a:lnTo>
                <a:lnTo>
                  <a:pt x="1480642" y="2061858"/>
                </a:lnTo>
                <a:lnTo>
                  <a:pt x="1480642" y="2094090"/>
                </a:lnTo>
                <a:lnTo>
                  <a:pt x="1512875" y="2094090"/>
                </a:lnTo>
                <a:lnTo>
                  <a:pt x="1512875" y="2126323"/>
                </a:lnTo>
                <a:lnTo>
                  <a:pt x="1545107" y="2126323"/>
                </a:lnTo>
                <a:close/>
                <a:moveTo>
                  <a:pt x="1613687" y="2263483"/>
                </a:moveTo>
                <a:lnTo>
                  <a:pt x="1613687" y="2231250"/>
                </a:lnTo>
                <a:lnTo>
                  <a:pt x="1645920" y="2231250"/>
                </a:lnTo>
                <a:lnTo>
                  <a:pt x="1645920" y="2199018"/>
                </a:lnTo>
                <a:lnTo>
                  <a:pt x="1613687" y="2199018"/>
                </a:lnTo>
                <a:lnTo>
                  <a:pt x="1613687" y="2166785"/>
                </a:lnTo>
                <a:lnTo>
                  <a:pt x="1581455" y="2166785"/>
                </a:lnTo>
                <a:lnTo>
                  <a:pt x="1581455" y="2199018"/>
                </a:lnTo>
                <a:lnTo>
                  <a:pt x="1549222" y="2199018"/>
                </a:lnTo>
                <a:lnTo>
                  <a:pt x="1549222" y="2231250"/>
                </a:lnTo>
                <a:lnTo>
                  <a:pt x="1581455" y="2231250"/>
                </a:lnTo>
                <a:lnTo>
                  <a:pt x="1581455" y="2263483"/>
                </a:lnTo>
                <a:lnTo>
                  <a:pt x="1613687" y="2263483"/>
                </a:lnTo>
                <a:close/>
                <a:moveTo>
                  <a:pt x="1819427" y="2126323"/>
                </a:moveTo>
                <a:lnTo>
                  <a:pt x="1819427" y="2094090"/>
                </a:lnTo>
                <a:lnTo>
                  <a:pt x="1851660" y="2094090"/>
                </a:lnTo>
                <a:lnTo>
                  <a:pt x="1851660" y="2061858"/>
                </a:lnTo>
                <a:lnTo>
                  <a:pt x="1819427" y="2061858"/>
                </a:lnTo>
                <a:lnTo>
                  <a:pt x="1819427" y="2029625"/>
                </a:lnTo>
                <a:lnTo>
                  <a:pt x="1787195" y="2029625"/>
                </a:lnTo>
                <a:lnTo>
                  <a:pt x="1787195" y="2061858"/>
                </a:lnTo>
                <a:lnTo>
                  <a:pt x="1754962" y="2061858"/>
                </a:lnTo>
                <a:lnTo>
                  <a:pt x="1754962" y="2094090"/>
                </a:lnTo>
                <a:lnTo>
                  <a:pt x="1787195" y="2094090"/>
                </a:lnTo>
                <a:lnTo>
                  <a:pt x="1787195" y="2126323"/>
                </a:lnTo>
                <a:lnTo>
                  <a:pt x="1819427" y="2126323"/>
                </a:lnTo>
                <a:close/>
                <a:moveTo>
                  <a:pt x="1682267" y="2126323"/>
                </a:moveTo>
                <a:lnTo>
                  <a:pt x="1682267" y="2094090"/>
                </a:lnTo>
                <a:lnTo>
                  <a:pt x="1714500" y="2094090"/>
                </a:lnTo>
                <a:lnTo>
                  <a:pt x="1714500" y="2061858"/>
                </a:lnTo>
                <a:lnTo>
                  <a:pt x="1682267" y="2061858"/>
                </a:lnTo>
                <a:lnTo>
                  <a:pt x="1682267" y="2029625"/>
                </a:lnTo>
                <a:lnTo>
                  <a:pt x="1650035" y="2029625"/>
                </a:lnTo>
                <a:lnTo>
                  <a:pt x="1650035" y="2061858"/>
                </a:lnTo>
                <a:lnTo>
                  <a:pt x="1617802" y="2061858"/>
                </a:lnTo>
                <a:lnTo>
                  <a:pt x="1617802" y="2094090"/>
                </a:lnTo>
                <a:lnTo>
                  <a:pt x="1650035" y="2094090"/>
                </a:lnTo>
                <a:lnTo>
                  <a:pt x="1650035" y="2126323"/>
                </a:lnTo>
                <a:lnTo>
                  <a:pt x="1682267" y="2126323"/>
                </a:lnTo>
                <a:close/>
                <a:moveTo>
                  <a:pt x="1750847" y="2263483"/>
                </a:moveTo>
                <a:lnTo>
                  <a:pt x="1750847" y="2231250"/>
                </a:lnTo>
                <a:lnTo>
                  <a:pt x="1783080" y="2231250"/>
                </a:lnTo>
                <a:lnTo>
                  <a:pt x="1783080" y="2199018"/>
                </a:lnTo>
                <a:lnTo>
                  <a:pt x="1750847" y="2199018"/>
                </a:lnTo>
                <a:lnTo>
                  <a:pt x="1750847" y="2166785"/>
                </a:lnTo>
                <a:lnTo>
                  <a:pt x="1718615" y="2166785"/>
                </a:lnTo>
                <a:lnTo>
                  <a:pt x="1718615" y="2199018"/>
                </a:lnTo>
                <a:lnTo>
                  <a:pt x="1686382" y="2199018"/>
                </a:lnTo>
                <a:lnTo>
                  <a:pt x="1686382" y="2231250"/>
                </a:lnTo>
                <a:lnTo>
                  <a:pt x="1718615" y="2231250"/>
                </a:lnTo>
                <a:lnTo>
                  <a:pt x="1718615" y="2263483"/>
                </a:lnTo>
                <a:lnTo>
                  <a:pt x="1750847" y="2263483"/>
                </a:lnTo>
                <a:close/>
                <a:moveTo>
                  <a:pt x="1407947" y="2126323"/>
                </a:moveTo>
                <a:lnTo>
                  <a:pt x="1407947" y="2094090"/>
                </a:lnTo>
                <a:lnTo>
                  <a:pt x="1440180" y="2094090"/>
                </a:lnTo>
                <a:lnTo>
                  <a:pt x="1440180" y="2061858"/>
                </a:lnTo>
                <a:lnTo>
                  <a:pt x="1407947" y="2061858"/>
                </a:lnTo>
                <a:lnTo>
                  <a:pt x="1407947" y="2029625"/>
                </a:lnTo>
                <a:lnTo>
                  <a:pt x="1375715" y="2029625"/>
                </a:lnTo>
                <a:lnTo>
                  <a:pt x="1375715" y="2061858"/>
                </a:lnTo>
                <a:lnTo>
                  <a:pt x="1343482" y="2061858"/>
                </a:lnTo>
                <a:lnTo>
                  <a:pt x="1343482" y="2094090"/>
                </a:lnTo>
                <a:lnTo>
                  <a:pt x="1375715" y="2094090"/>
                </a:lnTo>
                <a:lnTo>
                  <a:pt x="1375715" y="2126323"/>
                </a:lnTo>
                <a:lnTo>
                  <a:pt x="1407947" y="2126323"/>
                </a:lnTo>
                <a:close/>
                <a:moveTo>
                  <a:pt x="1202207" y="1989163"/>
                </a:moveTo>
                <a:lnTo>
                  <a:pt x="1202207" y="1956930"/>
                </a:lnTo>
                <a:lnTo>
                  <a:pt x="1234440" y="1956930"/>
                </a:lnTo>
                <a:lnTo>
                  <a:pt x="1234440" y="1924698"/>
                </a:lnTo>
                <a:lnTo>
                  <a:pt x="1202207" y="1924698"/>
                </a:lnTo>
                <a:lnTo>
                  <a:pt x="1202207" y="1892465"/>
                </a:lnTo>
                <a:lnTo>
                  <a:pt x="1169975" y="1892465"/>
                </a:lnTo>
                <a:lnTo>
                  <a:pt x="1169975" y="1924698"/>
                </a:lnTo>
                <a:lnTo>
                  <a:pt x="1137742" y="1924698"/>
                </a:lnTo>
                <a:lnTo>
                  <a:pt x="1137742" y="1956930"/>
                </a:lnTo>
                <a:lnTo>
                  <a:pt x="1169975" y="1956930"/>
                </a:lnTo>
                <a:lnTo>
                  <a:pt x="1169975" y="1989163"/>
                </a:lnTo>
                <a:lnTo>
                  <a:pt x="1202207" y="1989163"/>
                </a:lnTo>
                <a:close/>
                <a:moveTo>
                  <a:pt x="1270787" y="2126323"/>
                </a:moveTo>
                <a:lnTo>
                  <a:pt x="1270787" y="2094090"/>
                </a:lnTo>
                <a:lnTo>
                  <a:pt x="1303020" y="2094090"/>
                </a:lnTo>
                <a:lnTo>
                  <a:pt x="1303020" y="2061858"/>
                </a:lnTo>
                <a:lnTo>
                  <a:pt x="1270787" y="2061858"/>
                </a:lnTo>
                <a:lnTo>
                  <a:pt x="1270787" y="2029625"/>
                </a:lnTo>
                <a:lnTo>
                  <a:pt x="1238555" y="2029625"/>
                </a:lnTo>
                <a:lnTo>
                  <a:pt x="1238555" y="2061858"/>
                </a:lnTo>
                <a:lnTo>
                  <a:pt x="1206322" y="2061858"/>
                </a:lnTo>
                <a:lnTo>
                  <a:pt x="1206322" y="2094090"/>
                </a:lnTo>
                <a:lnTo>
                  <a:pt x="1238555" y="2094090"/>
                </a:lnTo>
                <a:lnTo>
                  <a:pt x="1238555" y="2126323"/>
                </a:lnTo>
                <a:lnTo>
                  <a:pt x="1270787" y="2126323"/>
                </a:lnTo>
                <a:close/>
                <a:moveTo>
                  <a:pt x="1339367" y="1989163"/>
                </a:moveTo>
                <a:lnTo>
                  <a:pt x="1339367" y="1956930"/>
                </a:lnTo>
                <a:lnTo>
                  <a:pt x="1371600" y="1956930"/>
                </a:lnTo>
                <a:lnTo>
                  <a:pt x="1371600" y="1924698"/>
                </a:lnTo>
                <a:lnTo>
                  <a:pt x="1339367" y="1924698"/>
                </a:lnTo>
                <a:lnTo>
                  <a:pt x="1339367" y="1892465"/>
                </a:lnTo>
                <a:lnTo>
                  <a:pt x="1307135" y="1892465"/>
                </a:lnTo>
                <a:lnTo>
                  <a:pt x="1307135" y="1924698"/>
                </a:lnTo>
                <a:lnTo>
                  <a:pt x="1274902" y="1924698"/>
                </a:lnTo>
                <a:lnTo>
                  <a:pt x="1274902" y="1956930"/>
                </a:lnTo>
                <a:lnTo>
                  <a:pt x="1307135" y="1956930"/>
                </a:lnTo>
                <a:lnTo>
                  <a:pt x="1307135" y="1989163"/>
                </a:lnTo>
                <a:lnTo>
                  <a:pt x="1339367" y="1989163"/>
                </a:lnTo>
                <a:close/>
                <a:moveTo>
                  <a:pt x="2299487" y="2263483"/>
                </a:moveTo>
                <a:lnTo>
                  <a:pt x="2299487" y="2231250"/>
                </a:lnTo>
                <a:lnTo>
                  <a:pt x="2331720" y="2231250"/>
                </a:lnTo>
                <a:lnTo>
                  <a:pt x="2331720" y="2199018"/>
                </a:lnTo>
                <a:lnTo>
                  <a:pt x="2299487" y="2199018"/>
                </a:lnTo>
                <a:lnTo>
                  <a:pt x="2299487" y="2166785"/>
                </a:lnTo>
                <a:lnTo>
                  <a:pt x="2267255" y="2166785"/>
                </a:lnTo>
                <a:lnTo>
                  <a:pt x="2267255" y="2199018"/>
                </a:lnTo>
                <a:lnTo>
                  <a:pt x="2235022" y="2199018"/>
                </a:lnTo>
                <a:lnTo>
                  <a:pt x="2235022" y="2231250"/>
                </a:lnTo>
                <a:lnTo>
                  <a:pt x="2267255" y="2231250"/>
                </a:lnTo>
                <a:lnTo>
                  <a:pt x="2267255" y="2263483"/>
                </a:lnTo>
                <a:lnTo>
                  <a:pt x="2299487" y="2263483"/>
                </a:lnTo>
                <a:close/>
                <a:moveTo>
                  <a:pt x="2368067" y="2126323"/>
                </a:moveTo>
                <a:lnTo>
                  <a:pt x="2368067" y="2094090"/>
                </a:lnTo>
                <a:lnTo>
                  <a:pt x="2400300" y="2094090"/>
                </a:lnTo>
                <a:lnTo>
                  <a:pt x="2400300" y="2061858"/>
                </a:lnTo>
                <a:lnTo>
                  <a:pt x="2368067" y="2061858"/>
                </a:lnTo>
                <a:lnTo>
                  <a:pt x="2368067" y="2029625"/>
                </a:lnTo>
                <a:lnTo>
                  <a:pt x="2335835" y="2029625"/>
                </a:lnTo>
                <a:lnTo>
                  <a:pt x="2335835" y="2061858"/>
                </a:lnTo>
                <a:lnTo>
                  <a:pt x="2303602" y="2061858"/>
                </a:lnTo>
                <a:lnTo>
                  <a:pt x="2303602" y="2094090"/>
                </a:lnTo>
                <a:lnTo>
                  <a:pt x="2335835" y="2094090"/>
                </a:lnTo>
                <a:lnTo>
                  <a:pt x="2335835" y="2126323"/>
                </a:lnTo>
                <a:lnTo>
                  <a:pt x="2368067" y="2126323"/>
                </a:lnTo>
                <a:close/>
                <a:moveTo>
                  <a:pt x="1888007" y="2263483"/>
                </a:moveTo>
                <a:lnTo>
                  <a:pt x="1888007" y="2231250"/>
                </a:lnTo>
                <a:lnTo>
                  <a:pt x="1920240" y="2231250"/>
                </a:lnTo>
                <a:lnTo>
                  <a:pt x="1920240" y="2199018"/>
                </a:lnTo>
                <a:lnTo>
                  <a:pt x="1888007" y="2199018"/>
                </a:lnTo>
                <a:lnTo>
                  <a:pt x="1888007" y="2166785"/>
                </a:lnTo>
                <a:lnTo>
                  <a:pt x="1855775" y="2166785"/>
                </a:lnTo>
                <a:lnTo>
                  <a:pt x="1855775" y="2199018"/>
                </a:lnTo>
                <a:lnTo>
                  <a:pt x="1823542" y="2199018"/>
                </a:lnTo>
                <a:lnTo>
                  <a:pt x="1823542" y="2231250"/>
                </a:lnTo>
                <a:lnTo>
                  <a:pt x="1855775" y="2231250"/>
                </a:lnTo>
                <a:lnTo>
                  <a:pt x="1855775" y="2263483"/>
                </a:lnTo>
                <a:lnTo>
                  <a:pt x="1888007" y="2263483"/>
                </a:lnTo>
                <a:close/>
                <a:moveTo>
                  <a:pt x="2436647" y="2263483"/>
                </a:moveTo>
                <a:lnTo>
                  <a:pt x="2436647" y="2231250"/>
                </a:lnTo>
                <a:lnTo>
                  <a:pt x="2468880" y="2231250"/>
                </a:lnTo>
                <a:lnTo>
                  <a:pt x="2468880" y="2199018"/>
                </a:lnTo>
                <a:lnTo>
                  <a:pt x="2436647" y="2199018"/>
                </a:lnTo>
                <a:lnTo>
                  <a:pt x="2436647" y="2166785"/>
                </a:lnTo>
                <a:lnTo>
                  <a:pt x="2404415" y="2166785"/>
                </a:lnTo>
                <a:lnTo>
                  <a:pt x="2404415" y="2199018"/>
                </a:lnTo>
                <a:lnTo>
                  <a:pt x="2372182" y="2199018"/>
                </a:lnTo>
                <a:lnTo>
                  <a:pt x="2372182" y="2231250"/>
                </a:lnTo>
                <a:lnTo>
                  <a:pt x="2404415" y="2231250"/>
                </a:lnTo>
                <a:lnTo>
                  <a:pt x="2404415" y="2263483"/>
                </a:lnTo>
                <a:lnTo>
                  <a:pt x="2436647" y="2263483"/>
                </a:lnTo>
                <a:close/>
                <a:moveTo>
                  <a:pt x="2478481" y="463944"/>
                </a:moveTo>
                <a:lnTo>
                  <a:pt x="2499741" y="463944"/>
                </a:lnTo>
                <a:lnTo>
                  <a:pt x="2499741" y="442684"/>
                </a:lnTo>
                <a:lnTo>
                  <a:pt x="2521001" y="442684"/>
                </a:lnTo>
                <a:lnTo>
                  <a:pt x="2521001" y="421424"/>
                </a:lnTo>
                <a:lnTo>
                  <a:pt x="2499741" y="421424"/>
                </a:lnTo>
                <a:lnTo>
                  <a:pt x="2499741" y="400164"/>
                </a:lnTo>
                <a:lnTo>
                  <a:pt x="2478481" y="400164"/>
                </a:lnTo>
                <a:lnTo>
                  <a:pt x="2478481" y="421424"/>
                </a:lnTo>
                <a:lnTo>
                  <a:pt x="2457221" y="421424"/>
                </a:lnTo>
                <a:lnTo>
                  <a:pt x="2457221" y="442684"/>
                </a:lnTo>
                <a:lnTo>
                  <a:pt x="2478481" y="442684"/>
                </a:lnTo>
                <a:lnTo>
                  <a:pt x="2478481" y="463944"/>
                </a:lnTo>
                <a:close/>
                <a:moveTo>
                  <a:pt x="1238555" y="1755305"/>
                </a:moveTo>
                <a:lnTo>
                  <a:pt x="1238555" y="1787538"/>
                </a:lnTo>
                <a:lnTo>
                  <a:pt x="1206322" y="1787538"/>
                </a:lnTo>
                <a:lnTo>
                  <a:pt x="1206322" y="1819770"/>
                </a:lnTo>
                <a:lnTo>
                  <a:pt x="1238555" y="1819770"/>
                </a:lnTo>
                <a:lnTo>
                  <a:pt x="1238555" y="1852003"/>
                </a:lnTo>
                <a:lnTo>
                  <a:pt x="1270787" y="1852003"/>
                </a:lnTo>
                <a:lnTo>
                  <a:pt x="1270787" y="1819770"/>
                </a:lnTo>
                <a:lnTo>
                  <a:pt x="1303020" y="1819770"/>
                </a:lnTo>
                <a:lnTo>
                  <a:pt x="1303020" y="1787538"/>
                </a:lnTo>
                <a:lnTo>
                  <a:pt x="1270787" y="1787538"/>
                </a:lnTo>
                <a:lnTo>
                  <a:pt x="1270787" y="1755305"/>
                </a:lnTo>
                <a:lnTo>
                  <a:pt x="1238555" y="1755305"/>
                </a:lnTo>
                <a:close/>
                <a:moveTo>
                  <a:pt x="2025167" y="2263483"/>
                </a:moveTo>
                <a:lnTo>
                  <a:pt x="2025167" y="2231250"/>
                </a:lnTo>
                <a:lnTo>
                  <a:pt x="2057400" y="2231250"/>
                </a:lnTo>
                <a:lnTo>
                  <a:pt x="2057400" y="2199018"/>
                </a:lnTo>
                <a:lnTo>
                  <a:pt x="2025167" y="2199018"/>
                </a:lnTo>
                <a:lnTo>
                  <a:pt x="2025167" y="2166785"/>
                </a:lnTo>
                <a:lnTo>
                  <a:pt x="1992935" y="2166785"/>
                </a:lnTo>
                <a:lnTo>
                  <a:pt x="1992935" y="2199018"/>
                </a:lnTo>
                <a:lnTo>
                  <a:pt x="1960702" y="2199018"/>
                </a:lnTo>
                <a:lnTo>
                  <a:pt x="1960702" y="2231250"/>
                </a:lnTo>
                <a:lnTo>
                  <a:pt x="1992935" y="2231250"/>
                </a:lnTo>
                <a:lnTo>
                  <a:pt x="1992935" y="2263483"/>
                </a:lnTo>
                <a:lnTo>
                  <a:pt x="2025167" y="2263483"/>
                </a:lnTo>
                <a:close/>
                <a:moveTo>
                  <a:pt x="1956587" y="2126323"/>
                </a:moveTo>
                <a:lnTo>
                  <a:pt x="1956587" y="2094090"/>
                </a:lnTo>
                <a:lnTo>
                  <a:pt x="1988820" y="2094090"/>
                </a:lnTo>
                <a:lnTo>
                  <a:pt x="1988820" y="2061858"/>
                </a:lnTo>
                <a:lnTo>
                  <a:pt x="1956587" y="2061858"/>
                </a:lnTo>
                <a:lnTo>
                  <a:pt x="1956587" y="2029625"/>
                </a:lnTo>
                <a:lnTo>
                  <a:pt x="1924355" y="2029625"/>
                </a:lnTo>
                <a:lnTo>
                  <a:pt x="1924355" y="2061858"/>
                </a:lnTo>
                <a:lnTo>
                  <a:pt x="1892122" y="2061858"/>
                </a:lnTo>
                <a:lnTo>
                  <a:pt x="1892122" y="2094090"/>
                </a:lnTo>
                <a:lnTo>
                  <a:pt x="1924355" y="2094090"/>
                </a:lnTo>
                <a:lnTo>
                  <a:pt x="1924355" y="2126323"/>
                </a:lnTo>
                <a:lnTo>
                  <a:pt x="1956587" y="2126323"/>
                </a:lnTo>
                <a:close/>
                <a:moveTo>
                  <a:pt x="2093747" y="2126323"/>
                </a:moveTo>
                <a:lnTo>
                  <a:pt x="2093747" y="2094090"/>
                </a:lnTo>
                <a:lnTo>
                  <a:pt x="2125980" y="2094090"/>
                </a:lnTo>
                <a:lnTo>
                  <a:pt x="2125980" y="2061858"/>
                </a:lnTo>
                <a:lnTo>
                  <a:pt x="2093747" y="2061858"/>
                </a:lnTo>
                <a:lnTo>
                  <a:pt x="2093747" y="2029625"/>
                </a:lnTo>
                <a:lnTo>
                  <a:pt x="2061515" y="2029625"/>
                </a:lnTo>
                <a:lnTo>
                  <a:pt x="2061515" y="2061858"/>
                </a:lnTo>
                <a:lnTo>
                  <a:pt x="2029282" y="2061858"/>
                </a:lnTo>
                <a:lnTo>
                  <a:pt x="2029282" y="2094090"/>
                </a:lnTo>
                <a:lnTo>
                  <a:pt x="2061515" y="2094090"/>
                </a:lnTo>
                <a:lnTo>
                  <a:pt x="2061515" y="2126323"/>
                </a:lnTo>
                <a:lnTo>
                  <a:pt x="2093747" y="2126323"/>
                </a:lnTo>
                <a:close/>
                <a:moveTo>
                  <a:pt x="2162327" y="2263483"/>
                </a:moveTo>
                <a:lnTo>
                  <a:pt x="2162327" y="2231250"/>
                </a:lnTo>
                <a:lnTo>
                  <a:pt x="2194560" y="2231250"/>
                </a:lnTo>
                <a:lnTo>
                  <a:pt x="2194560" y="2199018"/>
                </a:lnTo>
                <a:lnTo>
                  <a:pt x="2162327" y="2199018"/>
                </a:lnTo>
                <a:lnTo>
                  <a:pt x="2162327" y="2166785"/>
                </a:lnTo>
                <a:lnTo>
                  <a:pt x="2130095" y="2166785"/>
                </a:lnTo>
                <a:lnTo>
                  <a:pt x="2130095" y="2199018"/>
                </a:lnTo>
                <a:lnTo>
                  <a:pt x="2097862" y="2199018"/>
                </a:lnTo>
                <a:lnTo>
                  <a:pt x="2097862" y="2231250"/>
                </a:lnTo>
                <a:lnTo>
                  <a:pt x="2130095" y="2231250"/>
                </a:lnTo>
                <a:lnTo>
                  <a:pt x="2130095" y="2263483"/>
                </a:lnTo>
                <a:lnTo>
                  <a:pt x="2162327" y="2263483"/>
                </a:lnTo>
                <a:close/>
                <a:moveTo>
                  <a:pt x="1581455" y="1618145"/>
                </a:moveTo>
                <a:lnTo>
                  <a:pt x="1581455" y="1650378"/>
                </a:lnTo>
                <a:lnTo>
                  <a:pt x="1549222" y="1650378"/>
                </a:lnTo>
                <a:lnTo>
                  <a:pt x="1549222" y="1682610"/>
                </a:lnTo>
                <a:lnTo>
                  <a:pt x="1581455" y="1682610"/>
                </a:lnTo>
                <a:lnTo>
                  <a:pt x="1581455" y="1714843"/>
                </a:lnTo>
                <a:lnTo>
                  <a:pt x="1613687" y="1714843"/>
                </a:lnTo>
                <a:lnTo>
                  <a:pt x="1613687" y="1682610"/>
                </a:lnTo>
                <a:lnTo>
                  <a:pt x="1645920" y="1682610"/>
                </a:lnTo>
                <a:lnTo>
                  <a:pt x="1645920" y="1650378"/>
                </a:lnTo>
                <a:lnTo>
                  <a:pt x="1613687" y="1650378"/>
                </a:lnTo>
                <a:lnTo>
                  <a:pt x="1613687" y="1618145"/>
                </a:lnTo>
                <a:lnTo>
                  <a:pt x="1581455" y="1618145"/>
                </a:lnTo>
                <a:close/>
                <a:moveTo>
                  <a:pt x="2198675" y="1755305"/>
                </a:moveTo>
                <a:lnTo>
                  <a:pt x="2198675" y="1787538"/>
                </a:lnTo>
                <a:lnTo>
                  <a:pt x="2166442" y="1787538"/>
                </a:lnTo>
                <a:lnTo>
                  <a:pt x="2166442" y="1819770"/>
                </a:lnTo>
                <a:lnTo>
                  <a:pt x="2198675" y="1819770"/>
                </a:lnTo>
                <a:lnTo>
                  <a:pt x="2198675" y="1852003"/>
                </a:lnTo>
                <a:lnTo>
                  <a:pt x="2230907" y="1852003"/>
                </a:lnTo>
                <a:lnTo>
                  <a:pt x="2230907" y="1819770"/>
                </a:lnTo>
                <a:lnTo>
                  <a:pt x="2263140" y="1819770"/>
                </a:lnTo>
                <a:lnTo>
                  <a:pt x="2263140" y="1787538"/>
                </a:lnTo>
                <a:lnTo>
                  <a:pt x="2230907" y="1787538"/>
                </a:lnTo>
                <a:lnTo>
                  <a:pt x="2230907" y="1755305"/>
                </a:lnTo>
                <a:lnTo>
                  <a:pt x="2198675" y="1755305"/>
                </a:lnTo>
                <a:close/>
                <a:moveTo>
                  <a:pt x="2267255" y="1618145"/>
                </a:moveTo>
                <a:lnTo>
                  <a:pt x="2267255" y="1650378"/>
                </a:lnTo>
                <a:lnTo>
                  <a:pt x="2235022" y="1650378"/>
                </a:lnTo>
                <a:lnTo>
                  <a:pt x="2235022" y="1682610"/>
                </a:lnTo>
                <a:lnTo>
                  <a:pt x="2267255" y="1682610"/>
                </a:lnTo>
                <a:lnTo>
                  <a:pt x="2267255" y="1714843"/>
                </a:lnTo>
                <a:lnTo>
                  <a:pt x="2299487" y="1714843"/>
                </a:lnTo>
                <a:lnTo>
                  <a:pt x="2299487" y="1682610"/>
                </a:lnTo>
                <a:lnTo>
                  <a:pt x="2331720" y="1682610"/>
                </a:lnTo>
                <a:lnTo>
                  <a:pt x="2331720" y="1650378"/>
                </a:lnTo>
                <a:lnTo>
                  <a:pt x="2299487" y="1650378"/>
                </a:lnTo>
                <a:lnTo>
                  <a:pt x="2299487" y="1618145"/>
                </a:lnTo>
                <a:lnTo>
                  <a:pt x="2267255" y="1618145"/>
                </a:lnTo>
                <a:close/>
                <a:moveTo>
                  <a:pt x="2061515" y="1755305"/>
                </a:moveTo>
                <a:lnTo>
                  <a:pt x="2061515" y="1787538"/>
                </a:lnTo>
                <a:lnTo>
                  <a:pt x="2029282" y="1787538"/>
                </a:lnTo>
                <a:lnTo>
                  <a:pt x="2029282" y="1819770"/>
                </a:lnTo>
                <a:lnTo>
                  <a:pt x="2061515" y="1819770"/>
                </a:lnTo>
                <a:lnTo>
                  <a:pt x="2061515" y="1852003"/>
                </a:lnTo>
                <a:lnTo>
                  <a:pt x="2093747" y="1852003"/>
                </a:lnTo>
                <a:lnTo>
                  <a:pt x="2093747" y="1819770"/>
                </a:lnTo>
                <a:lnTo>
                  <a:pt x="2125980" y="1819770"/>
                </a:lnTo>
                <a:lnTo>
                  <a:pt x="2125980" y="1787538"/>
                </a:lnTo>
                <a:lnTo>
                  <a:pt x="2093747" y="1787538"/>
                </a:lnTo>
                <a:lnTo>
                  <a:pt x="2093747" y="1755305"/>
                </a:lnTo>
                <a:lnTo>
                  <a:pt x="2061515" y="1755305"/>
                </a:lnTo>
                <a:close/>
                <a:moveTo>
                  <a:pt x="2335835" y="1755305"/>
                </a:moveTo>
                <a:lnTo>
                  <a:pt x="2335835" y="1787538"/>
                </a:lnTo>
                <a:lnTo>
                  <a:pt x="2303602" y="1787538"/>
                </a:lnTo>
                <a:lnTo>
                  <a:pt x="2303602" y="1819770"/>
                </a:lnTo>
                <a:lnTo>
                  <a:pt x="2335835" y="1819770"/>
                </a:lnTo>
                <a:lnTo>
                  <a:pt x="2335835" y="1852003"/>
                </a:lnTo>
                <a:lnTo>
                  <a:pt x="2368067" y="1852003"/>
                </a:lnTo>
                <a:lnTo>
                  <a:pt x="2368067" y="1819770"/>
                </a:lnTo>
                <a:lnTo>
                  <a:pt x="2400300" y="1819770"/>
                </a:lnTo>
                <a:lnTo>
                  <a:pt x="2400300" y="1787538"/>
                </a:lnTo>
                <a:lnTo>
                  <a:pt x="2368067" y="1787538"/>
                </a:lnTo>
                <a:lnTo>
                  <a:pt x="2368067" y="1755305"/>
                </a:lnTo>
                <a:lnTo>
                  <a:pt x="2335835" y="1755305"/>
                </a:lnTo>
                <a:close/>
                <a:moveTo>
                  <a:pt x="2130095" y="1618145"/>
                </a:moveTo>
                <a:lnTo>
                  <a:pt x="2130095" y="1650378"/>
                </a:lnTo>
                <a:lnTo>
                  <a:pt x="2097862" y="1650378"/>
                </a:lnTo>
                <a:lnTo>
                  <a:pt x="2097862" y="1682610"/>
                </a:lnTo>
                <a:lnTo>
                  <a:pt x="2130095" y="1682610"/>
                </a:lnTo>
                <a:lnTo>
                  <a:pt x="2130095" y="1714843"/>
                </a:lnTo>
                <a:lnTo>
                  <a:pt x="2162327" y="1714843"/>
                </a:lnTo>
                <a:lnTo>
                  <a:pt x="2162327" y="1682610"/>
                </a:lnTo>
                <a:lnTo>
                  <a:pt x="2194560" y="1682610"/>
                </a:lnTo>
                <a:lnTo>
                  <a:pt x="2194560" y="1650378"/>
                </a:lnTo>
                <a:lnTo>
                  <a:pt x="2162327" y="1650378"/>
                </a:lnTo>
                <a:lnTo>
                  <a:pt x="2162327" y="1618145"/>
                </a:lnTo>
                <a:lnTo>
                  <a:pt x="2130095" y="1618145"/>
                </a:lnTo>
                <a:close/>
                <a:moveTo>
                  <a:pt x="2299487" y="1989163"/>
                </a:moveTo>
                <a:lnTo>
                  <a:pt x="2299487" y="1956930"/>
                </a:lnTo>
                <a:lnTo>
                  <a:pt x="2331720" y="1956930"/>
                </a:lnTo>
                <a:lnTo>
                  <a:pt x="2331720" y="1924698"/>
                </a:lnTo>
                <a:lnTo>
                  <a:pt x="2299487" y="1924698"/>
                </a:lnTo>
                <a:lnTo>
                  <a:pt x="2299487" y="1892465"/>
                </a:lnTo>
                <a:lnTo>
                  <a:pt x="2267255" y="1892465"/>
                </a:lnTo>
                <a:lnTo>
                  <a:pt x="2267255" y="1924698"/>
                </a:lnTo>
                <a:lnTo>
                  <a:pt x="2235022" y="1924698"/>
                </a:lnTo>
                <a:lnTo>
                  <a:pt x="2235022" y="1956930"/>
                </a:lnTo>
                <a:lnTo>
                  <a:pt x="2267255" y="1956930"/>
                </a:lnTo>
                <a:lnTo>
                  <a:pt x="2267255" y="1989163"/>
                </a:lnTo>
                <a:lnTo>
                  <a:pt x="2299487" y="1989163"/>
                </a:lnTo>
                <a:close/>
                <a:moveTo>
                  <a:pt x="2404415" y="1892465"/>
                </a:moveTo>
                <a:lnTo>
                  <a:pt x="2404415" y="1924698"/>
                </a:lnTo>
                <a:lnTo>
                  <a:pt x="2372182" y="1924698"/>
                </a:lnTo>
                <a:lnTo>
                  <a:pt x="2372182" y="1956930"/>
                </a:lnTo>
                <a:lnTo>
                  <a:pt x="2404415" y="1956930"/>
                </a:lnTo>
                <a:lnTo>
                  <a:pt x="2404415" y="1989163"/>
                </a:lnTo>
                <a:lnTo>
                  <a:pt x="2436647" y="1989163"/>
                </a:lnTo>
                <a:lnTo>
                  <a:pt x="2436647" y="1956930"/>
                </a:lnTo>
                <a:lnTo>
                  <a:pt x="2468880" y="1956930"/>
                </a:lnTo>
                <a:lnTo>
                  <a:pt x="2468880" y="1924698"/>
                </a:lnTo>
                <a:lnTo>
                  <a:pt x="2436647" y="1924698"/>
                </a:lnTo>
                <a:lnTo>
                  <a:pt x="2436647" y="1892465"/>
                </a:lnTo>
                <a:lnTo>
                  <a:pt x="2404415" y="1892465"/>
                </a:lnTo>
                <a:close/>
                <a:moveTo>
                  <a:pt x="2162327" y="1989163"/>
                </a:moveTo>
                <a:lnTo>
                  <a:pt x="2162327" y="1956930"/>
                </a:lnTo>
                <a:lnTo>
                  <a:pt x="2194560" y="1956930"/>
                </a:lnTo>
                <a:lnTo>
                  <a:pt x="2194560" y="1924698"/>
                </a:lnTo>
                <a:lnTo>
                  <a:pt x="2162327" y="1924698"/>
                </a:lnTo>
                <a:lnTo>
                  <a:pt x="2162327" y="1892465"/>
                </a:lnTo>
                <a:lnTo>
                  <a:pt x="2130095" y="1892465"/>
                </a:lnTo>
                <a:lnTo>
                  <a:pt x="2130095" y="1924698"/>
                </a:lnTo>
                <a:lnTo>
                  <a:pt x="2097862" y="1924698"/>
                </a:lnTo>
                <a:lnTo>
                  <a:pt x="2097862" y="1956930"/>
                </a:lnTo>
                <a:lnTo>
                  <a:pt x="2130095" y="1956930"/>
                </a:lnTo>
                <a:lnTo>
                  <a:pt x="2130095" y="1989163"/>
                </a:lnTo>
                <a:lnTo>
                  <a:pt x="2162327" y="1989163"/>
                </a:lnTo>
                <a:close/>
                <a:moveTo>
                  <a:pt x="2472995" y="1755305"/>
                </a:moveTo>
                <a:lnTo>
                  <a:pt x="2472995" y="1787538"/>
                </a:lnTo>
                <a:lnTo>
                  <a:pt x="2440762" y="1787538"/>
                </a:lnTo>
                <a:lnTo>
                  <a:pt x="2440762" y="1819770"/>
                </a:lnTo>
                <a:lnTo>
                  <a:pt x="2472995" y="1819770"/>
                </a:lnTo>
                <a:lnTo>
                  <a:pt x="2472995" y="1852003"/>
                </a:lnTo>
                <a:lnTo>
                  <a:pt x="2505227" y="1852003"/>
                </a:lnTo>
                <a:lnTo>
                  <a:pt x="2505227" y="1819770"/>
                </a:lnTo>
                <a:lnTo>
                  <a:pt x="2537460" y="1819770"/>
                </a:lnTo>
                <a:lnTo>
                  <a:pt x="2537460" y="1787538"/>
                </a:lnTo>
                <a:lnTo>
                  <a:pt x="2505227" y="1787538"/>
                </a:lnTo>
                <a:lnTo>
                  <a:pt x="2505227" y="1755305"/>
                </a:lnTo>
                <a:lnTo>
                  <a:pt x="2472995" y="1755305"/>
                </a:lnTo>
                <a:close/>
                <a:moveTo>
                  <a:pt x="1924355" y="1755305"/>
                </a:moveTo>
                <a:lnTo>
                  <a:pt x="1924355" y="1787538"/>
                </a:lnTo>
                <a:lnTo>
                  <a:pt x="1892122" y="1787538"/>
                </a:lnTo>
                <a:lnTo>
                  <a:pt x="1892122" y="1819770"/>
                </a:lnTo>
                <a:lnTo>
                  <a:pt x="1924355" y="1819770"/>
                </a:lnTo>
                <a:lnTo>
                  <a:pt x="1924355" y="1852003"/>
                </a:lnTo>
                <a:lnTo>
                  <a:pt x="1956587" y="1852003"/>
                </a:lnTo>
                <a:lnTo>
                  <a:pt x="1956587" y="1819770"/>
                </a:lnTo>
                <a:lnTo>
                  <a:pt x="1988820" y="1819770"/>
                </a:lnTo>
                <a:lnTo>
                  <a:pt x="1988820" y="1787538"/>
                </a:lnTo>
                <a:lnTo>
                  <a:pt x="1956587" y="1787538"/>
                </a:lnTo>
                <a:lnTo>
                  <a:pt x="1956587" y="1755305"/>
                </a:lnTo>
                <a:lnTo>
                  <a:pt x="1924355" y="1755305"/>
                </a:lnTo>
                <a:close/>
                <a:moveTo>
                  <a:pt x="1650035" y="1755305"/>
                </a:moveTo>
                <a:lnTo>
                  <a:pt x="1650035" y="1787538"/>
                </a:lnTo>
                <a:lnTo>
                  <a:pt x="1617802" y="1787538"/>
                </a:lnTo>
                <a:lnTo>
                  <a:pt x="1617802" y="1819770"/>
                </a:lnTo>
                <a:lnTo>
                  <a:pt x="1650035" y="1819770"/>
                </a:lnTo>
                <a:lnTo>
                  <a:pt x="1650035" y="1852003"/>
                </a:lnTo>
                <a:lnTo>
                  <a:pt x="1682267" y="1852003"/>
                </a:lnTo>
                <a:lnTo>
                  <a:pt x="1682267" y="1819770"/>
                </a:lnTo>
                <a:lnTo>
                  <a:pt x="1714500" y="1819770"/>
                </a:lnTo>
                <a:lnTo>
                  <a:pt x="1714500" y="1787538"/>
                </a:lnTo>
                <a:lnTo>
                  <a:pt x="1682267" y="1787538"/>
                </a:lnTo>
                <a:lnTo>
                  <a:pt x="1682267" y="1755305"/>
                </a:lnTo>
                <a:lnTo>
                  <a:pt x="1650035" y="1755305"/>
                </a:lnTo>
                <a:close/>
                <a:moveTo>
                  <a:pt x="2025167" y="1989163"/>
                </a:moveTo>
                <a:lnTo>
                  <a:pt x="2025167" y="1956930"/>
                </a:lnTo>
                <a:lnTo>
                  <a:pt x="2057400" y="1956930"/>
                </a:lnTo>
                <a:lnTo>
                  <a:pt x="2057400" y="1924698"/>
                </a:lnTo>
                <a:lnTo>
                  <a:pt x="2025167" y="1924698"/>
                </a:lnTo>
                <a:lnTo>
                  <a:pt x="2025167" y="1892465"/>
                </a:lnTo>
                <a:lnTo>
                  <a:pt x="1992935" y="1892465"/>
                </a:lnTo>
                <a:lnTo>
                  <a:pt x="1992935" y="1924698"/>
                </a:lnTo>
                <a:lnTo>
                  <a:pt x="1960702" y="1924698"/>
                </a:lnTo>
                <a:lnTo>
                  <a:pt x="1960702" y="1956930"/>
                </a:lnTo>
                <a:lnTo>
                  <a:pt x="1992935" y="1956930"/>
                </a:lnTo>
                <a:lnTo>
                  <a:pt x="1992935" y="1989163"/>
                </a:lnTo>
                <a:lnTo>
                  <a:pt x="2025167" y="1989163"/>
                </a:lnTo>
                <a:close/>
                <a:moveTo>
                  <a:pt x="1992935" y="1618145"/>
                </a:moveTo>
                <a:lnTo>
                  <a:pt x="1992935" y="1650378"/>
                </a:lnTo>
                <a:lnTo>
                  <a:pt x="1960702" y="1650378"/>
                </a:lnTo>
                <a:lnTo>
                  <a:pt x="1960702" y="1682610"/>
                </a:lnTo>
                <a:lnTo>
                  <a:pt x="1992935" y="1682610"/>
                </a:lnTo>
                <a:lnTo>
                  <a:pt x="1992935" y="1714843"/>
                </a:lnTo>
                <a:lnTo>
                  <a:pt x="2025167" y="1714843"/>
                </a:lnTo>
                <a:lnTo>
                  <a:pt x="2025167" y="1682610"/>
                </a:lnTo>
                <a:lnTo>
                  <a:pt x="2057400" y="1682610"/>
                </a:lnTo>
                <a:lnTo>
                  <a:pt x="2057400" y="1650378"/>
                </a:lnTo>
                <a:lnTo>
                  <a:pt x="2025167" y="1650378"/>
                </a:lnTo>
                <a:lnTo>
                  <a:pt x="2025167" y="1618145"/>
                </a:lnTo>
                <a:lnTo>
                  <a:pt x="1992935" y="1618145"/>
                </a:lnTo>
                <a:close/>
                <a:moveTo>
                  <a:pt x="1444295" y="1618145"/>
                </a:moveTo>
                <a:lnTo>
                  <a:pt x="1444295" y="1650378"/>
                </a:lnTo>
                <a:lnTo>
                  <a:pt x="1412062" y="1650378"/>
                </a:lnTo>
                <a:lnTo>
                  <a:pt x="1412062" y="1682610"/>
                </a:lnTo>
                <a:lnTo>
                  <a:pt x="1444295" y="1682610"/>
                </a:lnTo>
                <a:lnTo>
                  <a:pt x="1444295" y="1714843"/>
                </a:lnTo>
                <a:lnTo>
                  <a:pt x="1476527" y="1714843"/>
                </a:lnTo>
                <a:lnTo>
                  <a:pt x="1476527" y="1682610"/>
                </a:lnTo>
                <a:lnTo>
                  <a:pt x="1508760" y="1682610"/>
                </a:lnTo>
                <a:lnTo>
                  <a:pt x="1508760" y="1650378"/>
                </a:lnTo>
                <a:lnTo>
                  <a:pt x="1476527" y="1650378"/>
                </a:lnTo>
                <a:lnTo>
                  <a:pt x="1476527" y="1618145"/>
                </a:lnTo>
                <a:lnTo>
                  <a:pt x="1444295" y="1618145"/>
                </a:lnTo>
                <a:close/>
                <a:moveTo>
                  <a:pt x="1512875" y="1755305"/>
                </a:moveTo>
                <a:lnTo>
                  <a:pt x="1512875" y="1787538"/>
                </a:lnTo>
                <a:lnTo>
                  <a:pt x="1480642" y="1787538"/>
                </a:lnTo>
                <a:lnTo>
                  <a:pt x="1480642" y="1819770"/>
                </a:lnTo>
                <a:lnTo>
                  <a:pt x="1512875" y="1819770"/>
                </a:lnTo>
                <a:lnTo>
                  <a:pt x="1512875" y="1852003"/>
                </a:lnTo>
                <a:lnTo>
                  <a:pt x="1545107" y="1852003"/>
                </a:lnTo>
                <a:lnTo>
                  <a:pt x="1545107" y="1819770"/>
                </a:lnTo>
                <a:lnTo>
                  <a:pt x="1577340" y="1819770"/>
                </a:lnTo>
                <a:lnTo>
                  <a:pt x="1577340" y="1787538"/>
                </a:lnTo>
                <a:lnTo>
                  <a:pt x="1545107" y="1787538"/>
                </a:lnTo>
                <a:lnTo>
                  <a:pt x="1545107" y="1755305"/>
                </a:lnTo>
                <a:lnTo>
                  <a:pt x="1512875" y="1755305"/>
                </a:lnTo>
                <a:close/>
                <a:moveTo>
                  <a:pt x="1855775" y="1618145"/>
                </a:moveTo>
                <a:lnTo>
                  <a:pt x="1855775" y="1650378"/>
                </a:lnTo>
                <a:lnTo>
                  <a:pt x="1823542" y="1650378"/>
                </a:lnTo>
                <a:lnTo>
                  <a:pt x="1823542" y="1682610"/>
                </a:lnTo>
                <a:lnTo>
                  <a:pt x="1855775" y="1682610"/>
                </a:lnTo>
                <a:lnTo>
                  <a:pt x="1855775" y="1714843"/>
                </a:lnTo>
                <a:lnTo>
                  <a:pt x="1888007" y="1714843"/>
                </a:lnTo>
                <a:lnTo>
                  <a:pt x="1888007" y="1682610"/>
                </a:lnTo>
                <a:lnTo>
                  <a:pt x="1920240" y="1682610"/>
                </a:lnTo>
                <a:lnTo>
                  <a:pt x="1920240" y="1650378"/>
                </a:lnTo>
                <a:lnTo>
                  <a:pt x="1888007" y="1650378"/>
                </a:lnTo>
                <a:lnTo>
                  <a:pt x="1888007" y="1618145"/>
                </a:lnTo>
                <a:lnTo>
                  <a:pt x="1855775" y="1618145"/>
                </a:lnTo>
                <a:close/>
                <a:moveTo>
                  <a:pt x="1375715" y="1755305"/>
                </a:moveTo>
                <a:lnTo>
                  <a:pt x="1375715" y="1787538"/>
                </a:lnTo>
                <a:lnTo>
                  <a:pt x="1343482" y="1787538"/>
                </a:lnTo>
                <a:lnTo>
                  <a:pt x="1343482" y="1819770"/>
                </a:lnTo>
                <a:lnTo>
                  <a:pt x="1375715" y="1819770"/>
                </a:lnTo>
                <a:lnTo>
                  <a:pt x="1375715" y="1852003"/>
                </a:lnTo>
                <a:lnTo>
                  <a:pt x="1407947" y="1852003"/>
                </a:lnTo>
                <a:lnTo>
                  <a:pt x="1407947" y="1819770"/>
                </a:lnTo>
                <a:lnTo>
                  <a:pt x="1440180" y="1819770"/>
                </a:lnTo>
                <a:lnTo>
                  <a:pt x="1440180" y="1787538"/>
                </a:lnTo>
                <a:lnTo>
                  <a:pt x="1407947" y="1787538"/>
                </a:lnTo>
                <a:lnTo>
                  <a:pt x="1407947" y="1755305"/>
                </a:lnTo>
                <a:lnTo>
                  <a:pt x="1375715" y="1755305"/>
                </a:lnTo>
                <a:close/>
                <a:moveTo>
                  <a:pt x="1718615" y="1618145"/>
                </a:moveTo>
                <a:lnTo>
                  <a:pt x="1718615" y="1650378"/>
                </a:lnTo>
                <a:lnTo>
                  <a:pt x="1686382" y="1650378"/>
                </a:lnTo>
                <a:lnTo>
                  <a:pt x="1686382" y="1682610"/>
                </a:lnTo>
                <a:lnTo>
                  <a:pt x="1718615" y="1682610"/>
                </a:lnTo>
                <a:lnTo>
                  <a:pt x="1718615" y="1714843"/>
                </a:lnTo>
                <a:lnTo>
                  <a:pt x="1750847" y="1714843"/>
                </a:lnTo>
                <a:lnTo>
                  <a:pt x="1750847" y="1682610"/>
                </a:lnTo>
                <a:lnTo>
                  <a:pt x="1783080" y="1682610"/>
                </a:lnTo>
                <a:lnTo>
                  <a:pt x="1783080" y="1650378"/>
                </a:lnTo>
                <a:lnTo>
                  <a:pt x="1750847" y="1650378"/>
                </a:lnTo>
                <a:lnTo>
                  <a:pt x="1750847" y="1618145"/>
                </a:lnTo>
                <a:lnTo>
                  <a:pt x="1718615" y="1618145"/>
                </a:lnTo>
                <a:close/>
                <a:moveTo>
                  <a:pt x="1787195" y="1755305"/>
                </a:moveTo>
                <a:lnTo>
                  <a:pt x="1787195" y="1787538"/>
                </a:lnTo>
                <a:lnTo>
                  <a:pt x="1754962" y="1787538"/>
                </a:lnTo>
                <a:lnTo>
                  <a:pt x="1754962" y="1819770"/>
                </a:lnTo>
                <a:lnTo>
                  <a:pt x="1787195" y="1819770"/>
                </a:lnTo>
                <a:lnTo>
                  <a:pt x="1787195" y="1852003"/>
                </a:lnTo>
                <a:lnTo>
                  <a:pt x="1819427" y="1852003"/>
                </a:lnTo>
                <a:lnTo>
                  <a:pt x="1819427" y="1819770"/>
                </a:lnTo>
                <a:lnTo>
                  <a:pt x="1851660" y="1819770"/>
                </a:lnTo>
                <a:lnTo>
                  <a:pt x="1851660" y="1787538"/>
                </a:lnTo>
                <a:lnTo>
                  <a:pt x="1819427" y="1787538"/>
                </a:lnTo>
                <a:lnTo>
                  <a:pt x="1819427" y="1755305"/>
                </a:lnTo>
                <a:lnTo>
                  <a:pt x="1787195" y="1755305"/>
                </a:lnTo>
                <a:close/>
                <a:moveTo>
                  <a:pt x="626135" y="1151801"/>
                </a:moveTo>
                <a:lnTo>
                  <a:pt x="648767" y="1151801"/>
                </a:lnTo>
                <a:lnTo>
                  <a:pt x="648767" y="1129170"/>
                </a:lnTo>
                <a:lnTo>
                  <a:pt x="671398" y="1129170"/>
                </a:lnTo>
                <a:lnTo>
                  <a:pt x="671398" y="1106538"/>
                </a:lnTo>
                <a:lnTo>
                  <a:pt x="648767" y="1106538"/>
                </a:lnTo>
                <a:lnTo>
                  <a:pt x="648767" y="1083907"/>
                </a:lnTo>
                <a:lnTo>
                  <a:pt x="626135" y="1083907"/>
                </a:lnTo>
                <a:lnTo>
                  <a:pt x="626135" y="1106538"/>
                </a:lnTo>
                <a:lnTo>
                  <a:pt x="603504" y="1106538"/>
                </a:lnTo>
                <a:lnTo>
                  <a:pt x="603504" y="1129170"/>
                </a:lnTo>
                <a:lnTo>
                  <a:pt x="626135" y="1129170"/>
                </a:lnTo>
                <a:lnTo>
                  <a:pt x="626135" y="1151801"/>
                </a:lnTo>
                <a:close/>
                <a:moveTo>
                  <a:pt x="697116" y="733463"/>
                </a:moveTo>
                <a:lnTo>
                  <a:pt x="714946" y="733463"/>
                </a:lnTo>
                <a:lnTo>
                  <a:pt x="714946" y="715289"/>
                </a:lnTo>
                <a:lnTo>
                  <a:pt x="733120" y="715289"/>
                </a:lnTo>
                <a:lnTo>
                  <a:pt x="733120" y="697459"/>
                </a:lnTo>
                <a:lnTo>
                  <a:pt x="714946" y="697459"/>
                </a:lnTo>
                <a:lnTo>
                  <a:pt x="714946" y="679285"/>
                </a:lnTo>
                <a:lnTo>
                  <a:pt x="697116" y="679285"/>
                </a:lnTo>
                <a:lnTo>
                  <a:pt x="697116" y="697459"/>
                </a:lnTo>
                <a:lnTo>
                  <a:pt x="678942" y="697459"/>
                </a:lnTo>
                <a:lnTo>
                  <a:pt x="678942" y="715289"/>
                </a:lnTo>
                <a:lnTo>
                  <a:pt x="697116" y="715289"/>
                </a:lnTo>
                <a:lnTo>
                  <a:pt x="697116" y="733463"/>
                </a:lnTo>
                <a:close/>
                <a:moveTo>
                  <a:pt x="695058" y="1013955"/>
                </a:moveTo>
                <a:lnTo>
                  <a:pt x="717004" y="1013955"/>
                </a:lnTo>
                <a:lnTo>
                  <a:pt x="717004" y="991667"/>
                </a:lnTo>
                <a:lnTo>
                  <a:pt x="739292" y="991667"/>
                </a:lnTo>
                <a:lnTo>
                  <a:pt x="739292" y="969721"/>
                </a:lnTo>
                <a:lnTo>
                  <a:pt x="717004" y="969721"/>
                </a:lnTo>
                <a:lnTo>
                  <a:pt x="717004" y="947433"/>
                </a:lnTo>
                <a:lnTo>
                  <a:pt x="695058" y="947433"/>
                </a:lnTo>
                <a:lnTo>
                  <a:pt x="695058" y="969721"/>
                </a:lnTo>
                <a:lnTo>
                  <a:pt x="672770" y="969721"/>
                </a:lnTo>
                <a:lnTo>
                  <a:pt x="672770" y="991667"/>
                </a:lnTo>
                <a:lnTo>
                  <a:pt x="695058" y="991667"/>
                </a:lnTo>
                <a:lnTo>
                  <a:pt x="695058" y="1013955"/>
                </a:lnTo>
                <a:close/>
                <a:moveTo>
                  <a:pt x="766381" y="594246"/>
                </a:moveTo>
                <a:lnTo>
                  <a:pt x="782841" y="594246"/>
                </a:lnTo>
                <a:lnTo>
                  <a:pt x="782841" y="577444"/>
                </a:lnTo>
                <a:lnTo>
                  <a:pt x="799643" y="577444"/>
                </a:lnTo>
                <a:lnTo>
                  <a:pt x="799643" y="560984"/>
                </a:lnTo>
                <a:lnTo>
                  <a:pt x="782841" y="560984"/>
                </a:lnTo>
                <a:lnTo>
                  <a:pt x="782841" y="544182"/>
                </a:lnTo>
                <a:lnTo>
                  <a:pt x="766381" y="544182"/>
                </a:lnTo>
                <a:lnTo>
                  <a:pt x="766381" y="560984"/>
                </a:lnTo>
                <a:lnTo>
                  <a:pt x="749579" y="560984"/>
                </a:lnTo>
                <a:lnTo>
                  <a:pt x="749579" y="577444"/>
                </a:lnTo>
                <a:lnTo>
                  <a:pt x="766381" y="577444"/>
                </a:lnTo>
                <a:lnTo>
                  <a:pt x="766381" y="594246"/>
                </a:lnTo>
                <a:close/>
                <a:moveTo>
                  <a:pt x="763981" y="875424"/>
                </a:moveTo>
                <a:lnTo>
                  <a:pt x="785241" y="875424"/>
                </a:lnTo>
                <a:lnTo>
                  <a:pt x="785241" y="854164"/>
                </a:lnTo>
                <a:lnTo>
                  <a:pt x="806501" y="854164"/>
                </a:lnTo>
                <a:lnTo>
                  <a:pt x="806501" y="832904"/>
                </a:lnTo>
                <a:lnTo>
                  <a:pt x="785241" y="832904"/>
                </a:lnTo>
                <a:lnTo>
                  <a:pt x="785241" y="811644"/>
                </a:lnTo>
                <a:lnTo>
                  <a:pt x="763981" y="811644"/>
                </a:lnTo>
                <a:lnTo>
                  <a:pt x="763981" y="832904"/>
                </a:lnTo>
                <a:lnTo>
                  <a:pt x="742721" y="832904"/>
                </a:lnTo>
                <a:lnTo>
                  <a:pt x="742721" y="854164"/>
                </a:lnTo>
                <a:lnTo>
                  <a:pt x="763981" y="854164"/>
                </a:lnTo>
                <a:lnTo>
                  <a:pt x="763981" y="875424"/>
                </a:lnTo>
                <a:close/>
                <a:moveTo>
                  <a:pt x="630250" y="590817"/>
                </a:moveTo>
                <a:lnTo>
                  <a:pt x="644652" y="590817"/>
                </a:lnTo>
                <a:lnTo>
                  <a:pt x="644652" y="576415"/>
                </a:lnTo>
                <a:lnTo>
                  <a:pt x="659054" y="576415"/>
                </a:lnTo>
                <a:lnTo>
                  <a:pt x="659054" y="562013"/>
                </a:lnTo>
                <a:lnTo>
                  <a:pt x="644652" y="562013"/>
                </a:lnTo>
                <a:lnTo>
                  <a:pt x="644652" y="547611"/>
                </a:lnTo>
                <a:lnTo>
                  <a:pt x="630250" y="547611"/>
                </a:lnTo>
                <a:lnTo>
                  <a:pt x="630250" y="562013"/>
                </a:lnTo>
                <a:lnTo>
                  <a:pt x="615848" y="562013"/>
                </a:lnTo>
                <a:lnTo>
                  <a:pt x="615848" y="576415"/>
                </a:lnTo>
                <a:lnTo>
                  <a:pt x="630250" y="576415"/>
                </a:lnTo>
                <a:lnTo>
                  <a:pt x="630250" y="590817"/>
                </a:lnTo>
                <a:close/>
                <a:moveTo>
                  <a:pt x="699516" y="451256"/>
                </a:moveTo>
                <a:lnTo>
                  <a:pt x="712546" y="451256"/>
                </a:lnTo>
                <a:lnTo>
                  <a:pt x="712546" y="438569"/>
                </a:lnTo>
                <a:lnTo>
                  <a:pt x="725233" y="438569"/>
                </a:lnTo>
                <a:lnTo>
                  <a:pt x="725233" y="425539"/>
                </a:lnTo>
                <a:lnTo>
                  <a:pt x="712546" y="425539"/>
                </a:lnTo>
                <a:lnTo>
                  <a:pt x="712546" y="412852"/>
                </a:lnTo>
                <a:lnTo>
                  <a:pt x="699516" y="412852"/>
                </a:lnTo>
                <a:lnTo>
                  <a:pt x="699516" y="425539"/>
                </a:lnTo>
                <a:lnTo>
                  <a:pt x="686829" y="425539"/>
                </a:lnTo>
                <a:lnTo>
                  <a:pt x="686829" y="438569"/>
                </a:lnTo>
                <a:lnTo>
                  <a:pt x="699516" y="438569"/>
                </a:lnTo>
                <a:lnTo>
                  <a:pt x="699516" y="451256"/>
                </a:lnTo>
                <a:close/>
                <a:moveTo>
                  <a:pt x="627850" y="871995"/>
                </a:moveTo>
                <a:lnTo>
                  <a:pt x="647052" y="871995"/>
                </a:lnTo>
                <a:lnTo>
                  <a:pt x="647052" y="853135"/>
                </a:lnTo>
                <a:lnTo>
                  <a:pt x="665912" y="853135"/>
                </a:lnTo>
                <a:lnTo>
                  <a:pt x="665912" y="833933"/>
                </a:lnTo>
                <a:lnTo>
                  <a:pt x="647052" y="833933"/>
                </a:lnTo>
                <a:lnTo>
                  <a:pt x="647052" y="815073"/>
                </a:lnTo>
                <a:lnTo>
                  <a:pt x="627850" y="815073"/>
                </a:lnTo>
                <a:lnTo>
                  <a:pt x="627850" y="833933"/>
                </a:lnTo>
                <a:lnTo>
                  <a:pt x="608990" y="833933"/>
                </a:lnTo>
                <a:lnTo>
                  <a:pt x="608990" y="853135"/>
                </a:lnTo>
                <a:lnTo>
                  <a:pt x="627850" y="853135"/>
                </a:lnTo>
                <a:lnTo>
                  <a:pt x="627850" y="871995"/>
                </a:lnTo>
                <a:close/>
                <a:moveTo>
                  <a:pt x="557555" y="1289304"/>
                </a:moveTo>
                <a:lnTo>
                  <a:pt x="580187" y="1289304"/>
                </a:lnTo>
                <a:lnTo>
                  <a:pt x="580187" y="1266330"/>
                </a:lnTo>
                <a:lnTo>
                  <a:pt x="603161" y="1266330"/>
                </a:lnTo>
                <a:lnTo>
                  <a:pt x="603161" y="1243698"/>
                </a:lnTo>
                <a:lnTo>
                  <a:pt x="580187" y="1243698"/>
                </a:lnTo>
                <a:lnTo>
                  <a:pt x="580187" y="1220724"/>
                </a:lnTo>
                <a:lnTo>
                  <a:pt x="557555" y="1220724"/>
                </a:lnTo>
                <a:lnTo>
                  <a:pt x="557555" y="1243698"/>
                </a:lnTo>
                <a:lnTo>
                  <a:pt x="534581" y="1243698"/>
                </a:lnTo>
                <a:lnTo>
                  <a:pt x="534581" y="1266330"/>
                </a:lnTo>
                <a:lnTo>
                  <a:pt x="557555" y="1266330"/>
                </a:lnTo>
                <a:lnTo>
                  <a:pt x="557555" y="1289304"/>
                </a:lnTo>
                <a:close/>
                <a:moveTo>
                  <a:pt x="560984" y="729691"/>
                </a:moveTo>
                <a:lnTo>
                  <a:pt x="576758" y="729691"/>
                </a:lnTo>
                <a:lnTo>
                  <a:pt x="576758" y="714261"/>
                </a:lnTo>
                <a:lnTo>
                  <a:pt x="592188" y="714261"/>
                </a:lnTo>
                <a:lnTo>
                  <a:pt x="592188" y="698487"/>
                </a:lnTo>
                <a:lnTo>
                  <a:pt x="576758" y="698487"/>
                </a:lnTo>
                <a:lnTo>
                  <a:pt x="576758" y="683057"/>
                </a:lnTo>
                <a:lnTo>
                  <a:pt x="560984" y="683057"/>
                </a:lnTo>
                <a:lnTo>
                  <a:pt x="560984" y="698487"/>
                </a:lnTo>
                <a:lnTo>
                  <a:pt x="545554" y="698487"/>
                </a:lnTo>
                <a:lnTo>
                  <a:pt x="545554" y="714261"/>
                </a:lnTo>
                <a:lnTo>
                  <a:pt x="560984" y="714261"/>
                </a:lnTo>
                <a:lnTo>
                  <a:pt x="560984" y="729691"/>
                </a:lnTo>
                <a:close/>
                <a:moveTo>
                  <a:pt x="149504" y="1552994"/>
                </a:moveTo>
                <a:lnTo>
                  <a:pt x="165278" y="1552994"/>
                </a:lnTo>
                <a:lnTo>
                  <a:pt x="165278" y="1537221"/>
                </a:lnTo>
                <a:lnTo>
                  <a:pt x="181051" y="1537221"/>
                </a:lnTo>
                <a:lnTo>
                  <a:pt x="181051" y="1521447"/>
                </a:lnTo>
                <a:lnTo>
                  <a:pt x="165278" y="1521447"/>
                </a:lnTo>
                <a:lnTo>
                  <a:pt x="165278" y="1505674"/>
                </a:lnTo>
                <a:lnTo>
                  <a:pt x="149504" y="1505674"/>
                </a:lnTo>
                <a:lnTo>
                  <a:pt x="149504" y="1521447"/>
                </a:lnTo>
                <a:lnTo>
                  <a:pt x="133731" y="1521447"/>
                </a:lnTo>
                <a:lnTo>
                  <a:pt x="133731" y="1537221"/>
                </a:lnTo>
                <a:lnTo>
                  <a:pt x="149504" y="1537221"/>
                </a:lnTo>
                <a:lnTo>
                  <a:pt x="149504" y="1552994"/>
                </a:lnTo>
                <a:close/>
                <a:moveTo>
                  <a:pt x="558927" y="1010183"/>
                </a:moveTo>
                <a:lnTo>
                  <a:pt x="578815" y="1010183"/>
                </a:lnTo>
                <a:lnTo>
                  <a:pt x="578815" y="990638"/>
                </a:lnTo>
                <a:lnTo>
                  <a:pt x="598360" y="990638"/>
                </a:lnTo>
                <a:lnTo>
                  <a:pt x="598360" y="970750"/>
                </a:lnTo>
                <a:lnTo>
                  <a:pt x="578815" y="970750"/>
                </a:lnTo>
                <a:lnTo>
                  <a:pt x="578815" y="951205"/>
                </a:lnTo>
                <a:lnTo>
                  <a:pt x="558927" y="951205"/>
                </a:lnTo>
                <a:lnTo>
                  <a:pt x="558927" y="970750"/>
                </a:lnTo>
                <a:lnTo>
                  <a:pt x="539382" y="970750"/>
                </a:lnTo>
                <a:lnTo>
                  <a:pt x="539382" y="990638"/>
                </a:lnTo>
                <a:lnTo>
                  <a:pt x="558927" y="990638"/>
                </a:lnTo>
                <a:lnTo>
                  <a:pt x="558927" y="1010183"/>
                </a:lnTo>
                <a:close/>
                <a:moveTo>
                  <a:pt x="969378" y="739635"/>
                </a:moveTo>
                <a:lnTo>
                  <a:pt x="991324" y="739635"/>
                </a:lnTo>
                <a:lnTo>
                  <a:pt x="991324" y="717347"/>
                </a:lnTo>
                <a:lnTo>
                  <a:pt x="1013612" y="717347"/>
                </a:lnTo>
                <a:lnTo>
                  <a:pt x="1013612" y="695401"/>
                </a:lnTo>
                <a:lnTo>
                  <a:pt x="991324" y="695401"/>
                </a:lnTo>
                <a:lnTo>
                  <a:pt x="991324" y="673113"/>
                </a:lnTo>
                <a:lnTo>
                  <a:pt x="969378" y="673113"/>
                </a:lnTo>
                <a:lnTo>
                  <a:pt x="969378" y="695401"/>
                </a:lnTo>
                <a:lnTo>
                  <a:pt x="947090" y="695401"/>
                </a:lnTo>
                <a:lnTo>
                  <a:pt x="947090" y="717347"/>
                </a:lnTo>
                <a:lnTo>
                  <a:pt x="969378" y="717347"/>
                </a:lnTo>
                <a:lnTo>
                  <a:pt x="969378" y="739635"/>
                </a:lnTo>
                <a:close/>
                <a:moveTo>
                  <a:pt x="2505227" y="2126323"/>
                </a:moveTo>
                <a:lnTo>
                  <a:pt x="2505227" y="2094090"/>
                </a:lnTo>
                <a:lnTo>
                  <a:pt x="2537460" y="2094090"/>
                </a:lnTo>
                <a:lnTo>
                  <a:pt x="2537460" y="2061858"/>
                </a:lnTo>
                <a:lnTo>
                  <a:pt x="2505227" y="2061858"/>
                </a:lnTo>
                <a:lnTo>
                  <a:pt x="2505227" y="2029625"/>
                </a:lnTo>
                <a:lnTo>
                  <a:pt x="2472995" y="2029625"/>
                </a:lnTo>
                <a:lnTo>
                  <a:pt x="2472995" y="2061858"/>
                </a:lnTo>
                <a:lnTo>
                  <a:pt x="2440762" y="2061858"/>
                </a:lnTo>
                <a:lnTo>
                  <a:pt x="2440762" y="2094090"/>
                </a:lnTo>
                <a:lnTo>
                  <a:pt x="2472995" y="2094090"/>
                </a:lnTo>
                <a:lnTo>
                  <a:pt x="2472995" y="2126323"/>
                </a:lnTo>
                <a:lnTo>
                  <a:pt x="2505227" y="2126323"/>
                </a:lnTo>
                <a:close/>
                <a:moveTo>
                  <a:pt x="971779" y="457429"/>
                </a:moveTo>
                <a:lnTo>
                  <a:pt x="988924" y="457429"/>
                </a:lnTo>
                <a:lnTo>
                  <a:pt x="988924" y="440627"/>
                </a:lnTo>
                <a:lnTo>
                  <a:pt x="1005726" y="440627"/>
                </a:lnTo>
                <a:lnTo>
                  <a:pt x="1005726" y="423482"/>
                </a:lnTo>
                <a:lnTo>
                  <a:pt x="988924" y="423482"/>
                </a:lnTo>
                <a:lnTo>
                  <a:pt x="988924" y="406679"/>
                </a:lnTo>
                <a:lnTo>
                  <a:pt x="971779" y="406679"/>
                </a:lnTo>
                <a:lnTo>
                  <a:pt x="971779" y="423482"/>
                </a:lnTo>
                <a:lnTo>
                  <a:pt x="954976" y="423482"/>
                </a:lnTo>
                <a:lnTo>
                  <a:pt x="954976" y="440627"/>
                </a:lnTo>
                <a:lnTo>
                  <a:pt x="971779" y="440627"/>
                </a:lnTo>
                <a:lnTo>
                  <a:pt x="971779" y="457429"/>
                </a:lnTo>
                <a:close/>
                <a:moveTo>
                  <a:pt x="1041387" y="317183"/>
                </a:moveTo>
                <a:lnTo>
                  <a:pt x="1056475" y="317183"/>
                </a:lnTo>
                <a:lnTo>
                  <a:pt x="1056475" y="302438"/>
                </a:lnTo>
                <a:lnTo>
                  <a:pt x="1071220" y="302438"/>
                </a:lnTo>
                <a:lnTo>
                  <a:pt x="1071220" y="287350"/>
                </a:lnTo>
                <a:lnTo>
                  <a:pt x="1056475" y="287350"/>
                </a:lnTo>
                <a:lnTo>
                  <a:pt x="1056475" y="272606"/>
                </a:lnTo>
                <a:lnTo>
                  <a:pt x="1041387" y="272606"/>
                </a:lnTo>
                <a:lnTo>
                  <a:pt x="1041387" y="287350"/>
                </a:lnTo>
                <a:lnTo>
                  <a:pt x="1026643" y="287350"/>
                </a:lnTo>
                <a:lnTo>
                  <a:pt x="1026643" y="302438"/>
                </a:lnTo>
                <a:lnTo>
                  <a:pt x="1041387" y="302438"/>
                </a:lnTo>
                <a:lnTo>
                  <a:pt x="1041387" y="317183"/>
                </a:lnTo>
                <a:close/>
                <a:moveTo>
                  <a:pt x="835647" y="454685"/>
                </a:moveTo>
                <a:lnTo>
                  <a:pt x="850735" y="454685"/>
                </a:lnTo>
                <a:lnTo>
                  <a:pt x="850735" y="439598"/>
                </a:lnTo>
                <a:lnTo>
                  <a:pt x="865822" y="439598"/>
                </a:lnTo>
                <a:lnTo>
                  <a:pt x="865822" y="424510"/>
                </a:lnTo>
                <a:lnTo>
                  <a:pt x="850735" y="424510"/>
                </a:lnTo>
                <a:lnTo>
                  <a:pt x="850735" y="409423"/>
                </a:lnTo>
                <a:lnTo>
                  <a:pt x="835647" y="409423"/>
                </a:lnTo>
                <a:lnTo>
                  <a:pt x="835647" y="424510"/>
                </a:lnTo>
                <a:lnTo>
                  <a:pt x="820560" y="424510"/>
                </a:lnTo>
                <a:lnTo>
                  <a:pt x="820560" y="439598"/>
                </a:lnTo>
                <a:lnTo>
                  <a:pt x="835647" y="439598"/>
                </a:lnTo>
                <a:lnTo>
                  <a:pt x="835647" y="454685"/>
                </a:lnTo>
                <a:close/>
                <a:moveTo>
                  <a:pt x="900112" y="878510"/>
                </a:moveTo>
                <a:lnTo>
                  <a:pt x="923430" y="878510"/>
                </a:lnTo>
                <a:lnTo>
                  <a:pt x="923430" y="855193"/>
                </a:lnTo>
                <a:lnTo>
                  <a:pt x="946747" y="855193"/>
                </a:lnTo>
                <a:lnTo>
                  <a:pt x="946747" y="831875"/>
                </a:lnTo>
                <a:lnTo>
                  <a:pt x="923430" y="831875"/>
                </a:lnTo>
                <a:lnTo>
                  <a:pt x="923430" y="808558"/>
                </a:lnTo>
                <a:lnTo>
                  <a:pt x="900112" y="808558"/>
                </a:lnTo>
                <a:lnTo>
                  <a:pt x="900112" y="831875"/>
                </a:lnTo>
                <a:lnTo>
                  <a:pt x="876795" y="831875"/>
                </a:lnTo>
                <a:lnTo>
                  <a:pt x="876795" y="855193"/>
                </a:lnTo>
                <a:lnTo>
                  <a:pt x="900112" y="855193"/>
                </a:lnTo>
                <a:lnTo>
                  <a:pt x="900112" y="878510"/>
                </a:lnTo>
                <a:close/>
                <a:moveTo>
                  <a:pt x="905256" y="314439"/>
                </a:moveTo>
                <a:lnTo>
                  <a:pt x="918286" y="314439"/>
                </a:lnTo>
                <a:lnTo>
                  <a:pt x="918286" y="301409"/>
                </a:lnTo>
                <a:lnTo>
                  <a:pt x="931316" y="301409"/>
                </a:lnTo>
                <a:lnTo>
                  <a:pt x="931316" y="288379"/>
                </a:lnTo>
                <a:lnTo>
                  <a:pt x="918286" y="288379"/>
                </a:lnTo>
                <a:lnTo>
                  <a:pt x="918286" y="275349"/>
                </a:lnTo>
                <a:lnTo>
                  <a:pt x="905256" y="275349"/>
                </a:lnTo>
                <a:lnTo>
                  <a:pt x="905256" y="288379"/>
                </a:lnTo>
                <a:lnTo>
                  <a:pt x="892226" y="288379"/>
                </a:lnTo>
                <a:lnTo>
                  <a:pt x="892226" y="301409"/>
                </a:lnTo>
                <a:lnTo>
                  <a:pt x="905256" y="301409"/>
                </a:lnTo>
                <a:lnTo>
                  <a:pt x="905256" y="314439"/>
                </a:lnTo>
                <a:close/>
                <a:moveTo>
                  <a:pt x="833247" y="736549"/>
                </a:moveTo>
                <a:lnTo>
                  <a:pt x="853135" y="736549"/>
                </a:lnTo>
                <a:lnTo>
                  <a:pt x="853135" y="716318"/>
                </a:lnTo>
                <a:lnTo>
                  <a:pt x="873366" y="716318"/>
                </a:lnTo>
                <a:lnTo>
                  <a:pt x="873366" y="696430"/>
                </a:lnTo>
                <a:lnTo>
                  <a:pt x="853135" y="696430"/>
                </a:lnTo>
                <a:lnTo>
                  <a:pt x="853135" y="676199"/>
                </a:lnTo>
                <a:lnTo>
                  <a:pt x="833247" y="676199"/>
                </a:lnTo>
                <a:lnTo>
                  <a:pt x="833247" y="696430"/>
                </a:lnTo>
                <a:lnTo>
                  <a:pt x="813016" y="696430"/>
                </a:lnTo>
                <a:lnTo>
                  <a:pt x="813016" y="716318"/>
                </a:lnTo>
                <a:lnTo>
                  <a:pt x="833247" y="716318"/>
                </a:lnTo>
                <a:lnTo>
                  <a:pt x="833247" y="736549"/>
                </a:lnTo>
                <a:close/>
                <a:moveTo>
                  <a:pt x="902513" y="597332"/>
                </a:moveTo>
                <a:lnTo>
                  <a:pt x="921029" y="597332"/>
                </a:lnTo>
                <a:lnTo>
                  <a:pt x="921029" y="578472"/>
                </a:lnTo>
                <a:lnTo>
                  <a:pt x="939889" y="578472"/>
                </a:lnTo>
                <a:lnTo>
                  <a:pt x="939889" y="559956"/>
                </a:lnTo>
                <a:lnTo>
                  <a:pt x="921029" y="559956"/>
                </a:lnTo>
                <a:lnTo>
                  <a:pt x="921029" y="541096"/>
                </a:lnTo>
                <a:lnTo>
                  <a:pt x="902513" y="541096"/>
                </a:lnTo>
                <a:lnTo>
                  <a:pt x="902513" y="559956"/>
                </a:lnTo>
                <a:lnTo>
                  <a:pt x="883653" y="559956"/>
                </a:lnTo>
                <a:lnTo>
                  <a:pt x="883653" y="578472"/>
                </a:lnTo>
                <a:lnTo>
                  <a:pt x="902513" y="578472"/>
                </a:lnTo>
                <a:lnTo>
                  <a:pt x="902513" y="597332"/>
                </a:lnTo>
                <a:close/>
                <a:moveTo>
                  <a:pt x="490347" y="1147686"/>
                </a:moveTo>
                <a:lnTo>
                  <a:pt x="510235" y="1147686"/>
                </a:lnTo>
                <a:lnTo>
                  <a:pt x="510235" y="1127798"/>
                </a:lnTo>
                <a:lnTo>
                  <a:pt x="530123" y="1127798"/>
                </a:lnTo>
                <a:lnTo>
                  <a:pt x="530123" y="1107910"/>
                </a:lnTo>
                <a:lnTo>
                  <a:pt x="510235" y="1107910"/>
                </a:lnTo>
                <a:lnTo>
                  <a:pt x="510235" y="1088022"/>
                </a:lnTo>
                <a:lnTo>
                  <a:pt x="490347" y="1088022"/>
                </a:lnTo>
                <a:lnTo>
                  <a:pt x="490347" y="1107910"/>
                </a:lnTo>
                <a:lnTo>
                  <a:pt x="470459" y="1107910"/>
                </a:lnTo>
                <a:lnTo>
                  <a:pt x="470459" y="1127798"/>
                </a:lnTo>
                <a:lnTo>
                  <a:pt x="490347" y="1127798"/>
                </a:lnTo>
                <a:lnTo>
                  <a:pt x="490347" y="1147686"/>
                </a:lnTo>
                <a:close/>
                <a:moveTo>
                  <a:pt x="494462" y="587045"/>
                </a:moveTo>
                <a:lnTo>
                  <a:pt x="506120" y="587045"/>
                </a:lnTo>
                <a:lnTo>
                  <a:pt x="506120" y="575043"/>
                </a:lnTo>
                <a:lnTo>
                  <a:pt x="518122" y="575043"/>
                </a:lnTo>
                <a:lnTo>
                  <a:pt x="518122" y="563385"/>
                </a:lnTo>
                <a:lnTo>
                  <a:pt x="506120" y="563385"/>
                </a:lnTo>
                <a:lnTo>
                  <a:pt x="506120" y="551383"/>
                </a:lnTo>
                <a:lnTo>
                  <a:pt x="494462" y="551383"/>
                </a:lnTo>
                <a:lnTo>
                  <a:pt x="494462" y="563385"/>
                </a:lnTo>
                <a:lnTo>
                  <a:pt x="482460" y="563385"/>
                </a:lnTo>
                <a:lnTo>
                  <a:pt x="482460" y="575043"/>
                </a:lnTo>
                <a:lnTo>
                  <a:pt x="494462" y="575043"/>
                </a:lnTo>
                <a:lnTo>
                  <a:pt x="494462" y="587045"/>
                </a:lnTo>
                <a:close/>
                <a:moveTo>
                  <a:pt x="287693" y="1001611"/>
                </a:moveTo>
                <a:lnTo>
                  <a:pt x="301409" y="1001611"/>
                </a:lnTo>
                <a:lnTo>
                  <a:pt x="301409" y="987552"/>
                </a:lnTo>
                <a:lnTo>
                  <a:pt x="315468" y="987552"/>
                </a:lnTo>
                <a:lnTo>
                  <a:pt x="315468" y="973836"/>
                </a:lnTo>
                <a:lnTo>
                  <a:pt x="301409" y="973836"/>
                </a:lnTo>
                <a:lnTo>
                  <a:pt x="301409" y="959777"/>
                </a:lnTo>
                <a:lnTo>
                  <a:pt x="287693" y="959777"/>
                </a:lnTo>
                <a:lnTo>
                  <a:pt x="287693" y="973836"/>
                </a:lnTo>
                <a:lnTo>
                  <a:pt x="273634" y="973836"/>
                </a:lnTo>
                <a:lnTo>
                  <a:pt x="273634" y="987552"/>
                </a:lnTo>
                <a:lnTo>
                  <a:pt x="287693" y="987552"/>
                </a:lnTo>
                <a:lnTo>
                  <a:pt x="287693" y="1001611"/>
                </a:lnTo>
                <a:close/>
                <a:moveTo>
                  <a:pt x="285979" y="1280732"/>
                </a:moveTo>
                <a:lnTo>
                  <a:pt x="303124" y="1280732"/>
                </a:lnTo>
                <a:lnTo>
                  <a:pt x="303124" y="1263587"/>
                </a:lnTo>
                <a:lnTo>
                  <a:pt x="320269" y="1263587"/>
                </a:lnTo>
                <a:lnTo>
                  <a:pt x="320269" y="1246442"/>
                </a:lnTo>
                <a:lnTo>
                  <a:pt x="303124" y="1246442"/>
                </a:lnTo>
                <a:lnTo>
                  <a:pt x="303124" y="1229297"/>
                </a:lnTo>
                <a:lnTo>
                  <a:pt x="285979" y="1229297"/>
                </a:lnTo>
                <a:lnTo>
                  <a:pt x="285979" y="1246442"/>
                </a:lnTo>
                <a:lnTo>
                  <a:pt x="268834" y="1246442"/>
                </a:lnTo>
                <a:lnTo>
                  <a:pt x="268834" y="1263587"/>
                </a:lnTo>
                <a:lnTo>
                  <a:pt x="285979" y="1263587"/>
                </a:lnTo>
                <a:lnTo>
                  <a:pt x="285979" y="1280732"/>
                </a:lnTo>
                <a:close/>
                <a:moveTo>
                  <a:pt x="352501" y="1698384"/>
                </a:moveTo>
                <a:lnTo>
                  <a:pt x="373761" y="1698384"/>
                </a:lnTo>
                <a:lnTo>
                  <a:pt x="373761" y="1677124"/>
                </a:lnTo>
                <a:lnTo>
                  <a:pt x="395021" y="1677124"/>
                </a:lnTo>
                <a:lnTo>
                  <a:pt x="395021" y="1655864"/>
                </a:lnTo>
                <a:lnTo>
                  <a:pt x="373761" y="1655864"/>
                </a:lnTo>
                <a:lnTo>
                  <a:pt x="373761" y="1634604"/>
                </a:lnTo>
                <a:lnTo>
                  <a:pt x="352501" y="1634604"/>
                </a:lnTo>
                <a:lnTo>
                  <a:pt x="352501" y="1655864"/>
                </a:lnTo>
                <a:lnTo>
                  <a:pt x="331241" y="1655864"/>
                </a:lnTo>
                <a:lnTo>
                  <a:pt x="331241" y="1677124"/>
                </a:lnTo>
                <a:lnTo>
                  <a:pt x="352501" y="1677124"/>
                </a:lnTo>
                <a:lnTo>
                  <a:pt x="352501" y="1698384"/>
                </a:lnTo>
                <a:close/>
                <a:moveTo>
                  <a:pt x="353187" y="1421663"/>
                </a:moveTo>
                <a:lnTo>
                  <a:pt x="373075" y="1421663"/>
                </a:lnTo>
                <a:lnTo>
                  <a:pt x="373075" y="1402118"/>
                </a:lnTo>
                <a:lnTo>
                  <a:pt x="392620" y="1402118"/>
                </a:lnTo>
                <a:lnTo>
                  <a:pt x="392620" y="1382230"/>
                </a:lnTo>
                <a:lnTo>
                  <a:pt x="373075" y="1382230"/>
                </a:lnTo>
                <a:lnTo>
                  <a:pt x="373075" y="1362685"/>
                </a:lnTo>
                <a:lnTo>
                  <a:pt x="353187" y="1362685"/>
                </a:lnTo>
                <a:lnTo>
                  <a:pt x="353187" y="1382230"/>
                </a:lnTo>
                <a:lnTo>
                  <a:pt x="333642" y="1382230"/>
                </a:lnTo>
                <a:lnTo>
                  <a:pt x="333642" y="1402118"/>
                </a:lnTo>
                <a:lnTo>
                  <a:pt x="353187" y="1402118"/>
                </a:lnTo>
                <a:lnTo>
                  <a:pt x="353187" y="1421663"/>
                </a:lnTo>
                <a:close/>
                <a:moveTo>
                  <a:pt x="150533" y="1275931"/>
                </a:moveTo>
                <a:lnTo>
                  <a:pt x="164249" y="1275931"/>
                </a:lnTo>
                <a:lnTo>
                  <a:pt x="164249" y="1261872"/>
                </a:lnTo>
                <a:lnTo>
                  <a:pt x="178308" y="1261872"/>
                </a:lnTo>
                <a:lnTo>
                  <a:pt x="178308" y="1248156"/>
                </a:lnTo>
                <a:lnTo>
                  <a:pt x="164249" y="1248156"/>
                </a:lnTo>
                <a:lnTo>
                  <a:pt x="164249" y="1234097"/>
                </a:lnTo>
                <a:lnTo>
                  <a:pt x="150533" y="1234097"/>
                </a:lnTo>
                <a:lnTo>
                  <a:pt x="150533" y="1248156"/>
                </a:lnTo>
                <a:lnTo>
                  <a:pt x="136474" y="1248156"/>
                </a:lnTo>
                <a:lnTo>
                  <a:pt x="136474" y="1261872"/>
                </a:lnTo>
                <a:lnTo>
                  <a:pt x="150533" y="1261872"/>
                </a:lnTo>
                <a:lnTo>
                  <a:pt x="150533" y="1275931"/>
                </a:lnTo>
                <a:close/>
                <a:moveTo>
                  <a:pt x="219113" y="1138771"/>
                </a:moveTo>
                <a:lnTo>
                  <a:pt x="232829" y="1138771"/>
                </a:lnTo>
                <a:lnTo>
                  <a:pt x="232829" y="1124712"/>
                </a:lnTo>
                <a:lnTo>
                  <a:pt x="246888" y="1124712"/>
                </a:lnTo>
                <a:lnTo>
                  <a:pt x="246888" y="1110996"/>
                </a:lnTo>
                <a:lnTo>
                  <a:pt x="232829" y="1110996"/>
                </a:lnTo>
                <a:lnTo>
                  <a:pt x="232829" y="1096937"/>
                </a:lnTo>
                <a:lnTo>
                  <a:pt x="219113" y="1096937"/>
                </a:lnTo>
                <a:lnTo>
                  <a:pt x="219113" y="1110996"/>
                </a:lnTo>
                <a:lnTo>
                  <a:pt x="205054" y="1110996"/>
                </a:lnTo>
                <a:lnTo>
                  <a:pt x="205054" y="1124712"/>
                </a:lnTo>
                <a:lnTo>
                  <a:pt x="219113" y="1124712"/>
                </a:lnTo>
                <a:lnTo>
                  <a:pt x="219113" y="1138771"/>
                </a:lnTo>
                <a:close/>
                <a:moveTo>
                  <a:pt x="216713" y="1693926"/>
                </a:moveTo>
                <a:lnTo>
                  <a:pt x="235229" y="1693926"/>
                </a:lnTo>
                <a:lnTo>
                  <a:pt x="235229" y="1675752"/>
                </a:lnTo>
                <a:lnTo>
                  <a:pt x="253403" y="1675752"/>
                </a:lnTo>
                <a:lnTo>
                  <a:pt x="253403" y="1657236"/>
                </a:lnTo>
                <a:lnTo>
                  <a:pt x="235229" y="1657236"/>
                </a:lnTo>
                <a:lnTo>
                  <a:pt x="235229" y="1639062"/>
                </a:lnTo>
                <a:lnTo>
                  <a:pt x="216713" y="1639062"/>
                </a:lnTo>
                <a:lnTo>
                  <a:pt x="216713" y="1657236"/>
                </a:lnTo>
                <a:lnTo>
                  <a:pt x="198539" y="1657236"/>
                </a:lnTo>
                <a:lnTo>
                  <a:pt x="198539" y="1675752"/>
                </a:lnTo>
                <a:lnTo>
                  <a:pt x="216713" y="1675752"/>
                </a:lnTo>
                <a:lnTo>
                  <a:pt x="216713" y="1693926"/>
                </a:lnTo>
                <a:close/>
                <a:moveTo>
                  <a:pt x="354559" y="1143572"/>
                </a:moveTo>
                <a:lnTo>
                  <a:pt x="371704" y="1143572"/>
                </a:lnTo>
                <a:lnTo>
                  <a:pt x="371704" y="1126427"/>
                </a:lnTo>
                <a:lnTo>
                  <a:pt x="388849" y="1126427"/>
                </a:lnTo>
                <a:lnTo>
                  <a:pt x="388849" y="1109282"/>
                </a:lnTo>
                <a:lnTo>
                  <a:pt x="371704" y="1109282"/>
                </a:lnTo>
                <a:lnTo>
                  <a:pt x="371704" y="1092137"/>
                </a:lnTo>
                <a:lnTo>
                  <a:pt x="354559" y="1092137"/>
                </a:lnTo>
                <a:lnTo>
                  <a:pt x="354559" y="1109282"/>
                </a:lnTo>
                <a:lnTo>
                  <a:pt x="337414" y="1109282"/>
                </a:lnTo>
                <a:lnTo>
                  <a:pt x="337414" y="1126427"/>
                </a:lnTo>
                <a:lnTo>
                  <a:pt x="354559" y="1126427"/>
                </a:lnTo>
                <a:lnTo>
                  <a:pt x="354559" y="1143572"/>
                </a:lnTo>
                <a:close/>
                <a:moveTo>
                  <a:pt x="217742" y="1417206"/>
                </a:moveTo>
                <a:lnTo>
                  <a:pt x="234201" y="1417206"/>
                </a:lnTo>
                <a:lnTo>
                  <a:pt x="234201" y="1400404"/>
                </a:lnTo>
                <a:lnTo>
                  <a:pt x="251003" y="1400404"/>
                </a:lnTo>
                <a:lnTo>
                  <a:pt x="251003" y="1383944"/>
                </a:lnTo>
                <a:lnTo>
                  <a:pt x="234201" y="1383944"/>
                </a:lnTo>
                <a:lnTo>
                  <a:pt x="234201" y="1367142"/>
                </a:lnTo>
                <a:lnTo>
                  <a:pt x="217742" y="1367142"/>
                </a:lnTo>
                <a:lnTo>
                  <a:pt x="217742" y="1383944"/>
                </a:lnTo>
                <a:lnTo>
                  <a:pt x="200939" y="1383944"/>
                </a:lnTo>
                <a:lnTo>
                  <a:pt x="200939" y="1400404"/>
                </a:lnTo>
                <a:lnTo>
                  <a:pt x="217742" y="1400404"/>
                </a:lnTo>
                <a:lnTo>
                  <a:pt x="217742" y="1417206"/>
                </a:lnTo>
                <a:close/>
                <a:moveTo>
                  <a:pt x="284950" y="1558138"/>
                </a:moveTo>
                <a:lnTo>
                  <a:pt x="304152" y="1558138"/>
                </a:lnTo>
                <a:lnTo>
                  <a:pt x="304152" y="1538935"/>
                </a:lnTo>
                <a:lnTo>
                  <a:pt x="323355" y="1538935"/>
                </a:lnTo>
                <a:lnTo>
                  <a:pt x="323355" y="1519733"/>
                </a:lnTo>
                <a:lnTo>
                  <a:pt x="304152" y="1519733"/>
                </a:lnTo>
                <a:lnTo>
                  <a:pt x="304152" y="1500530"/>
                </a:lnTo>
                <a:lnTo>
                  <a:pt x="284950" y="1500530"/>
                </a:lnTo>
                <a:lnTo>
                  <a:pt x="284950" y="1519733"/>
                </a:lnTo>
                <a:lnTo>
                  <a:pt x="265748" y="1519733"/>
                </a:lnTo>
                <a:lnTo>
                  <a:pt x="265748" y="1538935"/>
                </a:lnTo>
                <a:lnTo>
                  <a:pt x="284950" y="1538935"/>
                </a:lnTo>
                <a:lnTo>
                  <a:pt x="284950" y="1558138"/>
                </a:lnTo>
                <a:close/>
                <a:moveTo>
                  <a:pt x="356273" y="863765"/>
                </a:moveTo>
                <a:lnTo>
                  <a:pt x="369989" y="863765"/>
                </a:lnTo>
                <a:lnTo>
                  <a:pt x="369989" y="850392"/>
                </a:lnTo>
                <a:lnTo>
                  <a:pt x="383362" y="850392"/>
                </a:lnTo>
                <a:lnTo>
                  <a:pt x="383362" y="836676"/>
                </a:lnTo>
                <a:lnTo>
                  <a:pt x="369989" y="836676"/>
                </a:lnTo>
                <a:lnTo>
                  <a:pt x="369989" y="823303"/>
                </a:lnTo>
                <a:lnTo>
                  <a:pt x="356273" y="823303"/>
                </a:lnTo>
                <a:lnTo>
                  <a:pt x="356273" y="836676"/>
                </a:lnTo>
                <a:lnTo>
                  <a:pt x="342900" y="836676"/>
                </a:lnTo>
                <a:lnTo>
                  <a:pt x="342900" y="850392"/>
                </a:lnTo>
                <a:lnTo>
                  <a:pt x="356273" y="850392"/>
                </a:lnTo>
                <a:lnTo>
                  <a:pt x="356273" y="863765"/>
                </a:lnTo>
                <a:close/>
                <a:moveTo>
                  <a:pt x="1105510" y="742036"/>
                </a:moveTo>
                <a:lnTo>
                  <a:pt x="1129513" y="742036"/>
                </a:lnTo>
                <a:lnTo>
                  <a:pt x="1129513" y="718376"/>
                </a:lnTo>
                <a:lnTo>
                  <a:pt x="1153173" y="718376"/>
                </a:lnTo>
                <a:lnTo>
                  <a:pt x="1153173" y="694373"/>
                </a:lnTo>
                <a:lnTo>
                  <a:pt x="1129513" y="694373"/>
                </a:lnTo>
                <a:lnTo>
                  <a:pt x="1129513" y="670712"/>
                </a:lnTo>
                <a:lnTo>
                  <a:pt x="1105510" y="670712"/>
                </a:lnTo>
                <a:lnTo>
                  <a:pt x="1105510" y="694373"/>
                </a:lnTo>
                <a:lnTo>
                  <a:pt x="1081849" y="694373"/>
                </a:lnTo>
                <a:lnTo>
                  <a:pt x="1081849" y="718376"/>
                </a:lnTo>
                <a:lnTo>
                  <a:pt x="1105510" y="718376"/>
                </a:lnTo>
                <a:lnTo>
                  <a:pt x="1105510" y="742036"/>
                </a:lnTo>
                <a:close/>
                <a:moveTo>
                  <a:pt x="2432876" y="532524"/>
                </a:moveTo>
                <a:lnTo>
                  <a:pt x="2408187" y="532524"/>
                </a:lnTo>
                <a:lnTo>
                  <a:pt x="2408187" y="556870"/>
                </a:lnTo>
                <a:lnTo>
                  <a:pt x="2383841" y="556870"/>
                </a:lnTo>
                <a:lnTo>
                  <a:pt x="2383841" y="581558"/>
                </a:lnTo>
                <a:lnTo>
                  <a:pt x="2408187" y="581558"/>
                </a:lnTo>
                <a:lnTo>
                  <a:pt x="2408187" y="605904"/>
                </a:lnTo>
                <a:lnTo>
                  <a:pt x="2432876" y="605904"/>
                </a:lnTo>
                <a:lnTo>
                  <a:pt x="2432876" y="581558"/>
                </a:lnTo>
                <a:lnTo>
                  <a:pt x="2457221" y="581558"/>
                </a:lnTo>
                <a:lnTo>
                  <a:pt x="2457221" y="556870"/>
                </a:lnTo>
                <a:lnTo>
                  <a:pt x="2432876" y="556870"/>
                </a:lnTo>
                <a:lnTo>
                  <a:pt x="2432876" y="532524"/>
                </a:lnTo>
                <a:close/>
                <a:moveTo>
                  <a:pt x="425196" y="725919"/>
                </a:moveTo>
                <a:lnTo>
                  <a:pt x="438226" y="725919"/>
                </a:lnTo>
                <a:lnTo>
                  <a:pt x="438226" y="712889"/>
                </a:lnTo>
                <a:lnTo>
                  <a:pt x="451256" y="712889"/>
                </a:lnTo>
                <a:lnTo>
                  <a:pt x="451256" y="699859"/>
                </a:lnTo>
                <a:lnTo>
                  <a:pt x="438226" y="699859"/>
                </a:lnTo>
                <a:lnTo>
                  <a:pt x="438226" y="686829"/>
                </a:lnTo>
                <a:lnTo>
                  <a:pt x="425196" y="686829"/>
                </a:lnTo>
                <a:lnTo>
                  <a:pt x="425196" y="699859"/>
                </a:lnTo>
                <a:lnTo>
                  <a:pt x="412166" y="699859"/>
                </a:lnTo>
                <a:lnTo>
                  <a:pt x="412166" y="712889"/>
                </a:lnTo>
                <a:lnTo>
                  <a:pt x="425196" y="712889"/>
                </a:lnTo>
                <a:lnTo>
                  <a:pt x="425196" y="725919"/>
                </a:lnTo>
                <a:close/>
                <a:moveTo>
                  <a:pt x="488975" y="1426121"/>
                </a:moveTo>
                <a:lnTo>
                  <a:pt x="511607" y="1426121"/>
                </a:lnTo>
                <a:lnTo>
                  <a:pt x="511607" y="1403490"/>
                </a:lnTo>
                <a:lnTo>
                  <a:pt x="534238" y="1403490"/>
                </a:lnTo>
                <a:lnTo>
                  <a:pt x="534238" y="1380858"/>
                </a:lnTo>
                <a:lnTo>
                  <a:pt x="511607" y="1380858"/>
                </a:lnTo>
                <a:lnTo>
                  <a:pt x="511607" y="1358227"/>
                </a:lnTo>
                <a:lnTo>
                  <a:pt x="488975" y="1358227"/>
                </a:lnTo>
                <a:lnTo>
                  <a:pt x="488975" y="1380858"/>
                </a:lnTo>
                <a:lnTo>
                  <a:pt x="466344" y="1380858"/>
                </a:lnTo>
                <a:lnTo>
                  <a:pt x="466344" y="1403490"/>
                </a:lnTo>
                <a:lnTo>
                  <a:pt x="488975" y="1403490"/>
                </a:lnTo>
                <a:lnTo>
                  <a:pt x="488975" y="1426121"/>
                </a:lnTo>
                <a:close/>
                <a:moveTo>
                  <a:pt x="420052" y="1838287"/>
                </a:moveTo>
                <a:lnTo>
                  <a:pt x="443370" y="1838287"/>
                </a:lnTo>
                <a:lnTo>
                  <a:pt x="443370" y="1815313"/>
                </a:lnTo>
                <a:lnTo>
                  <a:pt x="466344" y="1815313"/>
                </a:lnTo>
                <a:lnTo>
                  <a:pt x="466344" y="1791995"/>
                </a:lnTo>
                <a:lnTo>
                  <a:pt x="443370" y="1791995"/>
                </a:lnTo>
                <a:lnTo>
                  <a:pt x="443370" y="1769021"/>
                </a:lnTo>
                <a:lnTo>
                  <a:pt x="420052" y="1769021"/>
                </a:lnTo>
                <a:lnTo>
                  <a:pt x="420052" y="1791995"/>
                </a:lnTo>
                <a:lnTo>
                  <a:pt x="397078" y="1791995"/>
                </a:lnTo>
                <a:lnTo>
                  <a:pt x="397078" y="1815313"/>
                </a:lnTo>
                <a:lnTo>
                  <a:pt x="420052" y="1815313"/>
                </a:lnTo>
                <a:lnTo>
                  <a:pt x="420052" y="1838287"/>
                </a:lnTo>
                <a:close/>
                <a:moveTo>
                  <a:pt x="423139" y="1006069"/>
                </a:moveTo>
                <a:lnTo>
                  <a:pt x="440284" y="1006069"/>
                </a:lnTo>
                <a:lnTo>
                  <a:pt x="440284" y="989267"/>
                </a:lnTo>
                <a:lnTo>
                  <a:pt x="457086" y="989267"/>
                </a:lnTo>
                <a:lnTo>
                  <a:pt x="457086" y="972122"/>
                </a:lnTo>
                <a:lnTo>
                  <a:pt x="440284" y="972122"/>
                </a:lnTo>
                <a:lnTo>
                  <a:pt x="440284" y="955319"/>
                </a:lnTo>
                <a:lnTo>
                  <a:pt x="423139" y="955319"/>
                </a:lnTo>
                <a:lnTo>
                  <a:pt x="423139" y="972122"/>
                </a:lnTo>
                <a:lnTo>
                  <a:pt x="406336" y="972122"/>
                </a:lnTo>
                <a:lnTo>
                  <a:pt x="406336" y="989267"/>
                </a:lnTo>
                <a:lnTo>
                  <a:pt x="423139" y="989267"/>
                </a:lnTo>
                <a:lnTo>
                  <a:pt x="423139" y="1006069"/>
                </a:lnTo>
                <a:close/>
                <a:moveTo>
                  <a:pt x="420738" y="1562595"/>
                </a:moveTo>
                <a:lnTo>
                  <a:pt x="442684" y="1562595"/>
                </a:lnTo>
                <a:lnTo>
                  <a:pt x="442684" y="1540307"/>
                </a:lnTo>
                <a:lnTo>
                  <a:pt x="464972" y="1540307"/>
                </a:lnTo>
                <a:lnTo>
                  <a:pt x="464972" y="1518361"/>
                </a:lnTo>
                <a:lnTo>
                  <a:pt x="442684" y="1518361"/>
                </a:lnTo>
                <a:lnTo>
                  <a:pt x="442684" y="1496073"/>
                </a:lnTo>
                <a:lnTo>
                  <a:pt x="420738" y="1496073"/>
                </a:lnTo>
                <a:lnTo>
                  <a:pt x="420738" y="1518361"/>
                </a:lnTo>
                <a:lnTo>
                  <a:pt x="398450" y="1518361"/>
                </a:lnTo>
                <a:lnTo>
                  <a:pt x="398450" y="1540307"/>
                </a:lnTo>
                <a:lnTo>
                  <a:pt x="420738" y="1540307"/>
                </a:lnTo>
                <a:lnTo>
                  <a:pt x="420738" y="1562595"/>
                </a:lnTo>
                <a:close/>
                <a:moveTo>
                  <a:pt x="421767" y="1284846"/>
                </a:moveTo>
                <a:lnTo>
                  <a:pt x="441655" y="1284846"/>
                </a:lnTo>
                <a:lnTo>
                  <a:pt x="441655" y="1264958"/>
                </a:lnTo>
                <a:lnTo>
                  <a:pt x="461543" y="1264958"/>
                </a:lnTo>
                <a:lnTo>
                  <a:pt x="461543" y="1245070"/>
                </a:lnTo>
                <a:lnTo>
                  <a:pt x="441655" y="1245070"/>
                </a:lnTo>
                <a:lnTo>
                  <a:pt x="441655" y="1225182"/>
                </a:lnTo>
                <a:lnTo>
                  <a:pt x="421767" y="1225182"/>
                </a:lnTo>
                <a:lnTo>
                  <a:pt x="421767" y="1245070"/>
                </a:lnTo>
                <a:lnTo>
                  <a:pt x="401879" y="1245070"/>
                </a:lnTo>
                <a:lnTo>
                  <a:pt x="401879" y="1264958"/>
                </a:lnTo>
                <a:lnTo>
                  <a:pt x="421767" y="1264958"/>
                </a:lnTo>
                <a:lnTo>
                  <a:pt x="421767" y="1284846"/>
                </a:lnTo>
                <a:close/>
                <a:moveTo>
                  <a:pt x="492061" y="868223"/>
                </a:moveTo>
                <a:lnTo>
                  <a:pt x="508521" y="868223"/>
                </a:lnTo>
                <a:lnTo>
                  <a:pt x="508521" y="851764"/>
                </a:lnTo>
                <a:lnTo>
                  <a:pt x="524980" y="851764"/>
                </a:lnTo>
                <a:lnTo>
                  <a:pt x="524980" y="835304"/>
                </a:lnTo>
                <a:lnTo>
                  <a:pt x="508521" y="835304"/>
                </a:lnTo>
                <a:lnTo>
                  <a:pt x="508521" y="818845"/>
                </a:lnTo>
                <a:lnTo>
                  <a:pt x="492061" y="818845"/>
                </a:lnTo>
                <a:lnTo>
                  <a:pt x="492061" y="835304"/>
                </a:lnTo>
                <a:lnTo>
                  <a:pt x="475602" y="835304"/>
                </a:lnTo>
                <a:lnTo>
                  <a:pt x="475602" y="851764"/>
                </a:lnTo>
                <a:lnTo>
                  <a:pt x="492061" y="851764"/>
                </a:lnTo>
                <a:lnTo>
                  <a:pt x="492061" y="868223"/>
                </a:lnTo>
                <a:close/>
                <a:moveTo>
                  <a:pt x="1931899" y="183109"/>
                </a:moveTo>
                <a:lnTo>
                  <a:pt x="1949044" y="183109"/>
                </a:lnTo>
                <a:lnTo>
                  <a:pt x="1949044" y="166307"/>
                </a:lnTo>
                <a:lnTo>
                  <a:pt x="1965846" y="166307"/>
                </a:lnTo>
                <a:lnTo>
                  <a:pt x="1965846" y="149162"/>
                </a:lnTo>
                <a:lnTo>
                  <a:pt x="1949044" y="149162"/>
                </a:lnTo>
                <a:lnTo>
                  <a:pt x="1949044" y="132359"/>
                </a:lnTo>
                <a:lnTo>
                  <a:pt x="1931899" y="132359"/>
                </a:lnTo>
                <a:lnTo>
                  <a:pt x="1931899" y="149162"/>
                </a:lnTo>
                <a:lnTo>
                  <a:pt x="1915096" y="149162"/>
                </a:lnTo>
                <a:lnTo>
                  <a:pt x="1915096" y="166307"/>
                </a:lnTo>
                <a:lnTo>
                  <a:pt x="1931899" y="166307"/>
                </a:lnTo>
                <a:lnTo>
                  <a:pt x="1931899" y="183109"/>
                </a:lnTo>
                <a:close/>
                <a:moveTo>
                  <a:pt x="1999107" y="325069"/>
                </a:moveTo>
                <a:lnTo>
                  <a:pt x="2018995" y="325069"/>
                </a:lnTo>
                <a:lnTo>
                  <a:pt x="2018995" y="304838"/>
                </a:lnTo>
                <a:lnTo>
                  <a:pt x="2039227" y="304838"/>
                </a:lnTo>
                <a:lnTo>
                  <a:pt x="2039227" y="284950"/>
                </a:lnTo>
                <a:lnTo>
                  <a:pt x="2018995" y="284950"/>
                </a:lnTo>
                <a:lnTo>
                  <a:pt x="2018995" y="264719"/>
                </a:lnTo>
                <a:lnTo>
                  <a:pt x="1999107" y="264719"/>
                </a:lnTo>
                <a:lnTo>
                  <a:pt x="1999107" y="284950"/>
                </a:lnTo>
                <a:lnTo>
                  <a:pt x="1978876" y="284950"/>
                </a:lnTo>
                <a:lnTo>
                  <a:pt x="1978876" y="304838"/>
                </a:lnTo>
                <a:lnTo>
                  <a:pt x="1999107" y="304838"/>
                </a:lnTo>
                <a:lnTo>
                  <a:pt x="1999107" y="325069"/>
                </a:lnTo>
                <a:close/>
                <a:moveTo>
                  <a:pt x="2136267" y="324726"/>
                </a:moveTo>
                <a:lnTo>
                  <a:pt x="2156155" y="324726"/>
                </a:lnTo>
                <a:lnTo>
                  <a:pt x="2156155" y="304838"/>
                </a:lnTo>
                <a:lnTo>
                  <a:pt x="2176043" y="304838"/>
                </a:lnTo>
                <a:lnTo>
                  <a:pt x="2176043" y="284950"/>
                </a:lnTo>
                <a:lnTo>
                  <a:pt x="2156155" y="284950"/>
                </a:lnTo>
                <a:lnTo>
                  <a:pt x="2156155" y="265062"/>
                </a:lnTo>
                <a:lnTo>
                  <a:pt x="2136267" y="265062"/>
                </a:lnTo>
                <a:lnTo>
                  <a:pt x="2136267" y="284950"/>
                </a:lnTo>
                <a:lnTo>
                  <a:pt x="2116379" y="284950"/>
                </a:lnTo>
                <a:lnTo>
                  <a:pt x="2116379" y="304838"/>
                </a:lnTo>
                <a:lnTo>
                  <a:pt x="2136267" y="304838"/>
                </a:lnTo>
                <a:lnTo>
                  <a:pt x="2136267" y="324726"/>
                </a:lnTo>
                <a:close/>
                <a:moveTo>
                  <a:pt x="2065972" y="466687"/>
                </a:moveTo>
                <a:lnTo>
                  <a:pt x="2089290" y="466687"/>
                </a:lnTo>
                <a:lnTo>
                  <a:pt x="2089290" y="443713"/>
                </a:lnTo>
                <a:lnTo>
                  <a:pt x="2112264" y="443713"/>
                </a:lnTo>
                <a:lnTo>
                  <a:pt x="2112264" y="420395"/>
                </a:lnTo>
                <a:lnTo>
                  <a:pt x="2089290" y="420395"/>
                </a:lnTo>
                <a:lnTo>
                  <a:pt x="2089290" y="397421"/>
                </a:lnTo>
                <a:lnTo>
                  <a:pt x="2065972" y="397421"/>
                </a:lnTo>
                <a:lnTo>
                  <a:pt x="2065972" y="420395"/>
                </a:lnTo>
                <a:lnTo>
                  <a:pt x="2042998" y="420395"/>
                </a:lnTo>
                <a:lnTo>
                  <a:pt x="2042998" y="443713"/>
                </a:lnTo>
                <a:lnTo>
                  <a:pt x="2065972" y="443713"/>
                </a:lnTo>
                <a:lnTo>
                  <a:pt x="2065972" y="466687"/>
                </a:lnTo>
                <a:close/>
                <a:moveTo>
                  <a:pt x="2069059" y="183109"/>
                </a:moveTo>
                <a:lnTo>
                  <a:pt x="2086204" y="183109"/>
                </a:lnTo>
                <a:lnTo>
                  <a:pt x="2086204" y="166307"/>
                </a:lnTo>
                <a:lnTo>
                  <a:pt x="2103006" y="166307"/>
                </a:lnTo>
                <a:lnTo>
                  <a:pt x="2103006" y="149162"/>
                </a:lnTo>
                <a:lnTo>
                  <a:pt x="2086204" y="149162"/>
                </a:lnTo>
                <a:lnTo>
                  <a:pt x="2086204" y="132359"/>
                </a:lnTo>
                <a:lnTo>
                  <a:pt x="2069059" y="132359"/>
                </a:lnTo>
                <a:lnTo>
                  <a:pt x="2069059" y="149162"/>
                </a:lnTo>
                <a:lnTo>
                  <a:pt x="2052256" y="149162"/>
                </a:lnTo>
                <a:lnTo>
                  <a:pt x="2052256" y="166307"/>
                </a:lnTo>
                <a:lnTo>
                  <a:pt x="2069059" y="166307"/>
                </a:lnTo>
                <a:lnTo>
                  <a:pt x="2069059" y="183109"/>
                </a:lnTo>
                <a:close/>
                <a:moveTo>
                  <a:pt x="1791652" y="467030"/>
                </a:moveTo>
                <a:lnTo>
                  <a:pt x="1814970" y="467030"/>
                </a:lnTo>
                <a:lnTo>
                  <a:pt x="1814970" y="443713"/>
                </a:lnTo>
                <a:lnTo>
                  <a:pt x="1838287" y="443713"/>
                </a:lnTo>
                <a:lnTo>
                  <a:pt x="1838287" y="420395"/>
                </a:lnTo>
                <a:lnTo>
                  <a:pt x="1814970" y="420395"/>
                </a:lnTo>
                <a:lnTo>
                  <a:pt x="1814970" y="397078"/>
                </a:lnTo>
                <a:lnTo>
                  <a:pt x="1791652" y="397078"/>
                </a:lnTo>
                <a:lnTo>
                  <a:pt x="1791652" y="420395"/>
                </a:lnTo>
                <a:lnTo>
                  <a:pt x="1768335" y="420395"/>
                </a:lnTo>
                <a:lnTo>
                  <a:pt x="1768335" y="443713"/>
                </a:lnTo>
                <a:lnTo>
                  <a:pt x="1791652" y="443713"/>
                </a:lnTo>
                <a:lnTo>
                  <a:pt x="1791652" y="467030"/>
                </a:lnTo>
                <a:close/>
                <a:moveTo>
                  <a:pt x="1794739" y="183109"/>
                </a:moveTo>
                <a:lnTo>
                  <a:pt x="1811884" y="183109"/>
                </a:lnTo>
                <a:lnTo>
                  <a:pt x="1811884" y="166307"/>
                </a:lnTo>
                <a:lnTo>
                  <a:pt x="1828686" y="166307"/>
                </a:lnTo>
                <a:lnTo>
                  <a:pt x="1828686" y="149162"/>
                </a:lnTo>
                <a:lnTo>
                  <a:pt x="1811884" y="149162"/>
                </a:lnTo>
                <a:lnTo>
                  <a:pt x="1811884" y="132359"/>
                </a:lnTo>
                <a:lnTo>
                  <a:pt x="1794739" y="132359"/>
                </a:lnTo>
                <a:lnTo>
                  <a:pt x="1794739" y="149162"/>
                </a:lnTo>
                <a:lnTo>
                  <a:pt x="1777936" y="149162"/>
                </a:lnTo>
                <a:lnTo>
                  <a:pt x="1777936" y="166307"/>
                </a:lnTo>
                <a:lnTo>
                  <a:pt x="1794739" y="166307"/>
                </a:lnTo>
                <a:lnTo>
                  <a:pt x="1794739" y="183109"/>
                </a:lnTo>
                <a:close/>
                <a:moveTo>
                  <a:pt x="1928812" y="467030"/>
                </a:moveTo>
                <a:lnTo>
                  <a:pt x="1952130" y="467030"/>
                </a:lnTo>
                <a:lnTo>
                  <a:pt x="1952130" y="443713"/>
                </a:lnTo>
                <a:lnTo>
                  <a:pt x="1975447" y="443713"/>
                </a:lnTo>
                <a:lnTo>
                  <a:pt x="1975447" y="420395"/>
                </a:lnTo>
                <a:lnTo>
                  <a:pt x="1952130" y="420395"/>
                </a:lnTo>
                <a:lnTo>
                  <a:pt x="1952130" y="397078"/>
                </a:lnTo>
                <a:lnTo>
                  <a:pt x="1928812" y="397078"/>
                </a:lnTo>
                <a:lnTo>
                  <a:pt x="1928812" y="420395"/>
                </a:lnTo>
                <a:lnTo>
                  <a:pt x="1905495" y="420395"/>
                </a:lnTo>
                <a:lnTo>
                  <a:pt x="1905495" y="443713"/>
                </a:lnTo>
                <a:lnTo>
                  <a:pt x="1928812" y="443713"/>
                </a:lnTo>
                <a:lnTo>
                  <a:pt x="1928812" y="467030"/>
                </a:lnTo>
                <a:close/>
                <a:moveTo>
                  <a:pt x="1861604" y="325412"/>
                </a:moveTo>
                <a:lnTo>
                  <a:pt x="1882178" y="325412"/>
                </a:lnTo>
                <a:lnTo>
                  <a:pt x="1882178" y="305181"/>
                </a:lnTo>
                <a:lnTo>
                  <a:pt x="1902409" y="305181"/>
                </a:lnTo>
                <a:lnTo>
                  <a:pt x="1902409" y="284607"/>
                </a:lnTo>
                <a:lnTo>
                  <a:pt x="1882178" y="284607"/>
                </a:lnTo>
                <a:lnTo>
                  <a:pt x="1882178" y="264376"/>
                </a:lnTo>
                <a:lnTo>
                  <a:pt x="1861604" y="264376"/>
                </a:lnTo>
                <a:lnTo>
                  <a:pt x="1861604" y="284607"/>
                </a:lnTo>
                <a:lnTo>
                  <a:pt x="1841373" y="284607"/>
                </a:lnTo>
                <a:lnTo>
                  <a:pt x="1841373" y="305181"/>
                </a:lnTo>
                <a:lnTo>
                  <a:pt x="1861604" y="305181"/>
                </a:lnTo>
                <a:lnTo>
                  <a:pt x="1861604" y="325412"/>
                </a:lnTo>
                <a:close/>
                <a:moveTo>
                  <a:pt x="1865033" y="40805"/>
                </a:moveTo>
                <a:lnTo>
                  <a:pt x="1878749" y="40805"/>
                </a:lnTo>
                <a:lnTo>
                  <a:pt x="1878749" y="27432"/>
                </a:lnTo>
                <a:lnTo>
                  <a:pt x="1892122" y="27432"/>
                </a:lnTo>
                <a:lnTo>
                  <a:pt x="1892122" y="13716"/>
                </a:lnTo>
                <a:lnTo>
                  <a:pt x="1878749" y="13716"/>
                </a:lnTo>
                <a:lnTo>
                  <a:pt x="1878749" y="343"/>
                </a:lnTo>
                <a:lnTo>
                  <a:pt x="1865033" y="343"/>
                </a:lnTo>
                <a:lnTo>
                  <a:pt x="1865033" y="13716"/>
                </a:lnTo>
                <a:lnTo>
                  <a:pt x="1851660" y="13716"/>
                </a:lnTo>
                <a:lnTo>
                  <a:pt x="1851660" y="27432"/>
                </a:lnTo>
                <a:lnTo>
                  <a:pt x="1865033" y="27432"/>
                </a:lnTo>
                <a:lnTo>
                  <a:pt x="1865033" y="40805"/>
                </a:lnTo>
                <a:close/>
                <a:moveTo>
                  <a:pt x="2002193" y="41148"/>
                </a:moveTo>
                <a:lnTo>
                  <a:pt x="2015909" y="41148"/>
                </a:lnTo>
                <a:lnTo>
                  <a:pt x="2015909" y="27432"/>
                </a:lnTo>
                <a:lnTo>
                  <a:pt x="2029625" y="27432"/>
                </a:lnTo>
                <a:lnTo>
                  <a:pt x="2029625" y="13716"/>
                </a:lnTo>
                <a:lnTo>
                  <a:pt x="2015909" y="13716"/>
                </a:lnTo>
                <a:lnTo>
                  <a:pt x="2015909" y="0"/>
                </a:lnTo>
                <a:lnTo>
                  <a:pt x="2002193" y="0"/>
                </a:lnTo>
                <a:lnTo>
                  <a:pt x="2002193" y="13716"/>
                </a:lnTo>
                <a:lnTo>
                  <a:pt x="1988477" y="13716"/>
                </a:lnTo>
                <a:lnTo>
                  <a:pt x="1988477" y="27432"/>
                </a:lnTo>
                <a:lnTo>
                  <a:pt x="2002193" y="27432"/>
                </a:lnTo>
                <a:lnTo>
                  <a:pt x="2002193" y="41148"/>
                </a:lnTo>
                <a:close/>
                <a:moveTo>
                  <a:pt x="2344064" y="181394"/>
                </a:moveTo>
                <a:lnTo>
                  <a:pt x="2359838" y="181394"/>
                </a:lnTo>
                <a:lnTo>
                  <a:pt x="2359838" y="165621"/>
                </a:lnTo>
                <a:lnTo>
                  <a:pt x="2375611" y="165621"/>
                </a:lnTo>
                <a:lnTo>
                  <a:pt x="2375611" y="149847"/>
                </a:lnTo>
                <a:lnTo>
                  <a:pt x="2359838" y="149847"/>
                </a:lnTo>
                <a:lnTo>
                  <a:pt x="2359838" y="134074"/>
                </a:lnTo>
                <a:lnTo>
                  <a:pt x="2344064" y="134074"/>
                </a:lnTo>
                <a:lnTo>
                  <a:pt x="2344064" y="149847"/>
                </a:lnTo>
                <a:lnTo>
                  <a:pt x="2328291" y="149847"/>
                </a:lnTo>
                <a:lnTo>
                  <a:pt x="2328291" y="165621"/>
                </a:lnTo>
                <a:lnTo>
                  <a:pt x="2344064" y="165621"/>
                </a:lnTo>
                <a:lnTo>
                  <a:pt x="2344064" y="181394"/>
                </a:lnTo>
                <a:close/>
                <a:moveTo>
                  <a:pt x="1108253" y="459829"/>
                </a:moveTo>
                <a:lnTo>
                  <a:pt x="1126769" y="459829"/>
                </a:lnTo>
                <a:lnTo>
                  <a:pt x="1126769" y="441312"/>
                </a:lnTo>
                <a:lnTo>
                  <a:pt x="1145286" y="441312"/>
                </a:lnTo>
                <a:lnTo>
                  <a:pt x="1145286" y="422796"/>
                </a:lnTo>
                <a:lnTo>
                  <a:pt x="1126769" y="422796"/>
                </a:lnTo>
                <a:lnTo>
                  <a:pt x="1126769" y="404279"/>
                </a:lnTo>
                <a:lnTo>
                  <a:pt x="1108253" y="404279"/>
                </a:lnTo>
                <a:lnTo>
                  <a:pt x="1108253" y="422796"/>
                </a:lnTo>
                <a:lnTo>
                  <a:pt x="1089736" y="422796"/>
                </a:lnTo>
                <a:lnTo>
                  <a:pt x="1089736" y="441312"/>
                </a:lnTo>
                <a:lnTo>
                  <a:pt x="1108253" y="441312"/>
                </a:lnTo>
                <a:lnTo>
                  <a:pt x="1108253" y="459829"/>
                </a:lnTo>
                <a:close/>
                <a:moveTo>
                  <a:pt x="2414359" y="38748"/>
                </a:moveTo>
                <a:lnTo>
                  <a:pt x="2426704" y="38748"/>
                </a:lnTo>
                <a:lnTo>
                  <a:pt x="2426704" y="26746"/>
                </a:lnTo>
                <a:lnTo>
                  <a:pt x="2438705" y="26746"/>
                </a:lnTo>
                <a:lnTo>
                  <a:pt x="2438705" y="14402"/>
                </a:lnTo>
                <a:lnTo>
                  <a:pt x="2426704" y="14402"/>
                </a:lnTo>
                <a:lnTo>
                  <a:pt x="2426704" y="2400"/>
                </a:lnTo>
                <a:lnTo>
                  <a:pt x="2414359" y="2400"/>
                </a:lnTo>
                <a:lnTo>
                  <a:pt x="2414359" y="14402"/>
                </a:lnTo>
                <a:lnTo>
                  <a:pt x="2402357" y="14402"/>
                </a:lnTo>
                <a:lnTo>
                  <a:pt x="2402357" y="26746"/>
                </a:lnTo>
                <a:lnTo>
                  <a:pt x="2414359" y="26746"/>
                </a:lnTo>
                <a:lnTo>
                  <a:pt x="2414359" y="38748"/>
                </a:lnTo>
                <a:close/>
                <a:moveTo>
                  <a:pt x="2340979" y="465315"/>
                </a:moveTo>
                <a:lnTo>
                  <a:pt x="2362924" y="465315"/>
                </a:lnTo>
                <a:lnTo>
                  <a:pt x="2362924" y="443027"/>
                </a:lnTo>
                <a:lnTo>
                  <a:pt x="2385212" y="443027"/>
                </a:lnTo>
                <a:lnTo>
                  <a:pt x="2385212" y="421081"/>
                </a:lnTo>
                <a:lnTo>
                  <a:pt x="2362924" y="421081"/>
                </a:lnTo>
                <a:lnTo>
                  <a:pt x="2362924" y="398793"/>
                </a:lnTo>
                <a:lnTo>
                  <a:pt x="2340979" y="398793"/>
                </a:lnTo>
                <a:lnTo>
                  <a:pt x="2340979" y="421081"/>
                </a:lnTo>
                <a:lnTo>
                  <a:pt x="2318690" y="421081"/>
                </a:lnTo>
                <a:lnTo>
                  <a:pt x="2318690" y="443027"/>
                </a:lnTo>
                <a:lnTo>
                  <a:pt x="2340979" y="443027"/>
                </a:lnTo>
                <a:lnTo>
                  <a:pt x="2340979" y="465315"/>
                </a:lnTo>
                <a:close/>
                <a:moveTo>
                  <a:pt x="2203475" y="466344"/>
                </a:moveTo>
                <a:lnTo>
                  <a:pt x="2226107" y="466344"/>
                </a:lnTo>
                <a:lnTo>
                  <a:pt x="2226107" y="443370"/>
                </a:lnTo>
                <a:lnTo>
                  <a:pt x="2249081" y="443370"/>
                </a:lnTo>
                <a:lnTo>
                  <a:pt x="2249081" y="420738"/>
                </a:lnTo>
                <a:lnTo>
                  <a:pt x="2226107" y="420738"/>
                </a:lnTo>
                <a:lnTo>
                  <a:pt x="2226107" y="397764"/>
                </a:lnTo>
                <a:lnTo>
                  <a:pt x="2203475" y="397764"/>
                </a:lnTo>
                <a:lnTo>
                  <a:pt x="2203475" y="420738"/>
                </a:lnTo>
                <a:lnTo>
                  <a:pt x="2180501" y="420738"/>
                </a:lnTo>
                <a:lnTo>
                  <a:pt x="2180501" y="443370"/>
                </a:lnTo>
                <a:lnTo>
                  <a:pt x="2203475" y="443370"/>
                </a:lnTo>
                <a:lnTo>
                  <a:pt x="2203475" y="466344"/>
                </a:lnTo>
                <a:close/>
                <a:moveTo>
                  <a:pt x="2139353" y="40805"/>
                </a:moveTo>
                <a:lnTo>
                  <a:pt x="2153069" y="40805"/>
                </a:lnTo>
                <a:lnTo>
                  <a:pt x="2153069" y="27432"/>
                </a:lnTo>
                <a:lnTo>
                  <a:pt x="2166442" y="27432"/>
                </a:lnTo>
                <a:lnTo>
                  <a:pt x="2166442" y="13716"/>
                </a:lnTo>
                <a:lnTo>
                  <a:pt x="2153069" y="13716"/>
                </a:lnTo>
                <a:lnTo>
                  <a:pt x="2153069" y="343"/>
                </a:lnTo>
                <a:lnTo>
                  <a:pt x="2139353" y="343"/>
                </a:lnTo>
                <a:lnTo>
                  <a:pt x="2139353" y="13716"/>
                </a:lnTo>
                <a:lnTo>
                  <a:pt x="2125980" y="13716"/>
                </a:lnTo>
                <a:lnTo>
                  <a:pt x="2125980" y="27432"/>
                </a:lnTo>
                <a:lnTo>
                  <a:pt x="2139353" y="27432"/>
                </a:lnTo>
                <a:lnTo>
                  <a:pt x="2139353" y="40805"/>
                </a:lnTo>
                <a:close/>
                <a:moveTo>
                  <a:pt x="2206562" y="182423"/>
                </a:moveTo>
                <a:lnTo>
                  <a:pt x="2223021" y="182423"/>
                </a:lnTo>
                <a:lnTo>
                  <a:pt x="2223021" y="165964"/>
                </a:lnTo>
                <a:lnTo>
                  <a:pt x="2239480" y="165964"/>
                </a:lnTo>
                <a:lnTo>
                  <a:pt x="2239480" y="149504"/>
                </a:lnTo>
                <a:lnTo>
                  <a:pt x="2223021" y="149504"/>
                </a:lnTo>
                <a:lnTo>
                  <a:pt x="2223021" y="133045"/>
                </a:lnTo>
                <a:lnTo>
                  <a:pt x="2206562" y="133045"/>
                </a:lnTo>
                <a:lnTo>
                  <a:pt x="2206562" y="149504"/>
                </a:lnTo>
                <a:lnTo>
                  <a:pt x="2190103" y="149504"/>
                </a:lnTo>
                <a:lnTo>
                  <a:pt x="2190103" y="165964"/>
                </a:lnTo>
                <a:lnTo>
                  <a:pt x="2206562" y="165964"/>
                </a:lnTo>
                <a:lnTo>
                  <a:pt x="2206562" y="182423"/>
                </a:lnTo>
                <a:close/>
                <a:moveTo>
                  <a:pt x="2273770" y="324041"/>
                </a:moveTo>
                <a:lnTo>
                  <a:pt x="2292973" y="324041"/>
                </a:lnTo>
                <a:lnTo>
                  <a:pt x="2292973" y="304495"/>
                </a:lnTo>
                <a:lnTo>
                  <a:pt x="2312518" y="304495"/>
                </a:lnTo>
                <a:lnTo>
                  <a:pt x="2312518" y="285293"/>
                </a:lnTo>
                <a:lnTo>
                  <a:pt x="2292973" y="285293"/>
                </a:lnTo>
                <a:lnTo>
                  <a:pt x="2292973" y="265748"/>
                </a:lnTo>
                <a:lnTo>
                  <a:pt x="2273770" y="265748"/>
                </a:lnTo>
                <a:lnTo>
                  <a:pt x="2273770" y="285293"/>
                </a:lnTo>
                <a:lnTo>
                  <a:pt x="2254225" y="285293"/>
                </a:lnTo>
                <a:lnTo>
                  <a:pt x="2254225" y="304495"/>
                </a:lnTo>
                <a:lnTo>
                  <a:pt x="2273770" y="304495"/>
                </a:lnTo>
                <a:lnTo>
                  <a:pt x="2273770" y="324041"/>
                </a:lnTo>
                <a:close/>
                <a:moveTo>
                  <a:pt x="2276856" y="39776"/>
                </a:moveTo>
                <a:lnTo>
                  <a:pt x="2289886" y="39776"/>
                </a:lnTo>
                <a:lnTo>
                  <a:pt x="2289886" y="27089"/>
                </a:lnTo>
                <a:lnTo>
                  <a:pt x="2302574" y="27089"/>
                </a:lnTo>
                <a:lnTo>
                  <a:pt x="2302574" y="14059"/>
                </a:lnTo>
                <a:lnTo>
                  <a:pt x="2289886" y="14059"/>
                </a:lnTo>
                <a:lnTo>
                  <a:pt x="2289886" y="1372"/>
                </a:lnTo>
                <a:lnTo>
                  <a:pt x="2276856" y="1372"/>
                </a:lnTo>
                <a:lnTo>
                  <a:pt x="2276856" y="14059"/>
                </a:lnTo>
                <a:lnTo>
                  <a:pt x="2264169" y="14059"/>
                </a:lnTo>
                <a:lnTo>
                  <a:pt x="2264169" y="27089"/>
                </a:lnTo>
                <a:lnTo>
                  <a:pt x="2276856" y="27089"/>
                </a:lnTo>
                <a:lnTo>
                  <a:pt x="2276856" y="39776"/>
                </a:lnTo>
                <a:close/>
                <a:moveTo>
                  <a:pt x="2411273" y="323012"/>
                </a:moveTo>
                <a:lnTo>
                  <a:pt x="2429789" y="323012"/>
                </a:lnTo>
                <a:lnTo>
                  <a:pt x="2429789" y="304152"/>
                </a:lnTo>
                <a:lnTo>
                  <a:pt x="2448649" y="304152"/>
                </a:lnTo>
                <a:lnTo>
                  <a:pt x="2448649" y="285636"/>
                </a:lnTo>
                <a:lnTo>
                  <a:pt x="2429789" y="285636"/>
                </a:lnTo>
                <a:lnTo>
                  <a:pt x="2429789" y="266776"/>
                </a:lnTo>
                <a:lnTo>
                  <a:pt x="2411273" y="266776"/>
                </a:lnTo>
                <a:lnTo>
                  <a:pt x="2411273" y="285636"/>
                </a:lnTo>
                <a:lnTo>
                  <a:pt x="2392414" y="285636"/>
                </a:lnTo>
                <a:lnTo>
                  <a:pt x="2392414" y="304152"/>
                </a:lnTo>
                <a:lnTo>
                  <a:pt x="2411273" y="304152"/>
                </a:lnTo>
                <a:lnTo>
                  <a:pt x="2411273" y="323012"/>
                </a:lnTo>
                <a:close/>
                <a:moveTo>
                  <a:pt x="1314336" y="321297"/>
                </a:moveTo>
                <a:lnTo>
                  <a:pt x="1332166" y="321297"/>
                </a:lnTo>
                <a:lnTo>
                  <a:pt x="1332166" y="303809"/>
                </a:lnTo>
                <a:lnTo>
                  <a:pt x="1349654" y="303809"/>
                </a:lnTo>
                <a:lnTo>
                  <a:pt x="1349654" y="285979"/>
                </a:lnTo>
                <a:lnTo>
                  <a:pt x="1332166" y="285979"/>
                </a:lnTo>
                <a:lnTo>
                  <a:pt x="1332166" y="268491"/>
                </a:lnTo>
                <a:lnTo>
                  <a:pt x="1314336" y="268491"/>
                </a:lnTo>
                <a:lnTo>
                  <a:pt x="1314336" y="285979"/>
                </a:lnTo>
                <a:lnTo>
                  <a:pt x="1296848" y="285979"/>
                </a:lnTo>
                <a:lnTo>
                  <a:pt x="1296848" y="303809"/>
                </a:lnTo>
                <a:lnTo>
                  <a:pt x="1314336" y="303809"/>
                </a:lnTo>
                <a:lnTo>
                  <a:pt x="1314336" y="321297"/>
                </a:lnTo>
                <a:close/>
                <a:moveTo>
                  <a:pt x="1247813" y="178651"/>
                </a:moveTo>
                <a:lnTo>
                  <a:pt x="1261529" y="178651"/>
                </a:lnTo>
                <a:lnTo>
                  <a:pt x="1261529" y="164592"/>
                </a:lnTo>
                <a:lnTo>
                  <a:pt x="1275588" y="164592"/>
                </a:lnTo>
                <a:lnTo>
                  <a:pt x="1275588" y="150876"/>
                </a:lnTo>
                <a:lnTo>
                  <a:pt x="1261529" y="150876"/>
                </a:lnTo>
                <a:lnTo>
                  <a:pt x="1261529" y="136817"/>
                </a:lnTo>
                <a:lnTo>
                  <a:pt x="1247813" y="136817"/>
                </a:lnTo>
                <a:lnTo>
                  <a:pt x="1247813" y="150876"/>
                </a:lnTo>
                <a:lnTo>
                  <a:pt x="1233754" y="150876"/>
                </a:lnTo>
                <a:lnTo>
                  <a:pt x="1233754" y="164592"/>
                </a:lnTo>
                <a:lnTo>
                  <a:pt x="1247813" y="164592"/>
                </a:lnTo>
                <a:lnTo>
                  <a:pt x="1247813" y="178651"/>
                </a:lnTo>
                <a:close/>
                <a:moveTo>
                  <a:pt x="1311592" y="604190"/>
                </a:moveTo>
                <a:lnTo>
                  <a:pt x="1334910" y="604190"/>
                </a:lnTo>
                <a:lnTo>
                  <a:pt x="1334910" y="580873"/>
                </a:lnTo>
                <a:lnTo>
                  <a:pt x="1358227" y="580873"/>
                </a:lnTo>
                <a:lnTo>
                  <a:pt x="1358227" y="557555"/>
                </a:lnTo>
                <a:lnTo>
                  <a:pt x="1334910" y="557555"/>
                </a:lnTo>
                <a:lnTo>
                  <a:pt x="1334910" y="534238"/>
                </a:lnTo>
                <a:lnTo>
                  <a:pt x="1311592" y="534238"/>
                </a:lnTo>
                <a:lnTo>
                  <a:pt x="1311592" y="557555"/>
                </a:lnTo>
                <a:lnTo>
                  <a:pt x="1288275" y="557555"/>
                </a:lnTo>
                <a:lnTo>
                  <a:pt x="1288275" y="580873"/>
                </a:lnTo>
                <a:lnTo>
                  <a:pt x="1311592" y="580873"/>
                </a:lnTo>
                <a:lnTo>
                  <a:pt x="1311592" y="604190"/>
                </a:lnTo>
                <a:close/>
                <a:moveTo>
                  <a:pt x="1381201" y="463944"/>
                </a:moveTo>
                <a:lnTo>
                  <a:pt x="1402461" y="463944"/>
                </a:lnTo>
                <a:lnTo>
                  <a:pt x="1402461" y="442684"/>
                </a:lnTo>
                <a:lnTo>
                  <a:pt x="1423721" y="442684"/>
                </a:lnTo>
                <a:lnTo>
                  <a:pt x="1423721" y="421424"/>
                </a:lnTo>
                <a:lnTo>
                  <a:pt x="1402461" y="421424"/>
                </a:lnTo>
                <a:lnTo>
                  <a:pt x="1402461" y="400164"/>
                </a:lnTo>
                <a:lnTo>
                  <a:pt x="1381201" y="400164"/>
                </a:lnTo>
                <a:lnTo>
                  <a:pt x="1381201" y="421424"/>
                </a:lnTo>
                <a:lnTo>
                  <a:pt x="1359941" y="421424"/>
                </a:lnTo>
                <a:lnTo>
                  <a:pt x="1359941" y="442684"/>
                </a:lnTo>
                <a:lnTo>
                  <a:pt x="1381201" y="442684"/>
                </a:lnTo>
                <a:lnTo>
                  <a:pt x="1381201" y="463944"/>
                </a:lnTo>
                <a:close/>
                <a:moveTo>
                  <a:pt x="1244727" y="461886"/>
                </a:moveTo>
                <a:lnTo>
                  <a:pt x="1264615" y="461886"/>
                </a:lnTo>
                <a:lnTo>
                  <a:pt x="1264615" y="441998"/>
                </a:lnTo>
                <a:lnTo>
                  <a:pt x="1284503" y="441998"/>
                </a:lnTo>
                <a:lnTo>
                  <a:pt x="1284503" y="422110"/>
                </a:lnTo>
                <a:lnTo>
                  <a:pt x="1264615" y="422110"/>
                </a:lnTo>
                <a:lnTo>
                  <a:pt x="1264615" y="402222"/>
                </a:lnTo>
                <a:lnTo>
                  <a:pt x="1244727" y="402222"/>
                </a:lnTo>
                <a:lnTo>
                  <a:pt x="1244727" y="422110"/>
                </a:lnTo>
                <a:lnTo>
                  <a:pt x="1224839" y="422110"/>
                </a:lnTo>
                <a:lnTo>
                  <a:pt x="1224839" y="441998"/>
                </a:lnTo>
                <a:lnTo>
                  <a:pt x="1244727" y="441998"/>
                </a:lnTo>
                <a:lnTo>
                  <a:pt x="1244727" y="461886"/>
                </a:lnTo>
                <a:close/>
                <a:moveTo>
                  <a:pt x="1384287" y="180365"/>
                </a:moveTo>
                <a:lnTo>
                  <a:pt x="1399375" y="180365"/>
                </a:lnTo>
                <a:lnTo>
                  <a:pt x="1399375" y="165278"/>
                </a:lnTo>
                <a:lnTo>
                  <a:pt x="1414462" y="165278"/>
                </a:lnTo>
                <a:lnTo>
                  <a:pt x="1414462" y="150190"/>
                </a:lnTo>
                <a:lnTo>
                  <a:pt x="1399375" y="150190"/>
                </a:lnTo>
                <a:lnTo>
                  <a:pt x="1399375" y="135103"/>
                </a:lnTo>
                <a:lnTo>
                  <a:pt x="1384287" y="135103"/>
                </a:lnTo>
                <a:lnTo>
                  <a:pt x="1384287" y="150190"/>
                </a:lnTo>
                <a:lnTo>
                  <a:pt x="1369200" y="150190"/>
                </a:lnTo>
                <a:lnTo>
                  <a:pt x="1369200" y="165278"/>
                </a:lnTo>
                <a:lnTo>
                  <a:pt x="1384287" y="165278"/>
                </a:lnTo>
                <a:lnTo>
                  <a:pt x="1384287" y="180365"/>
                </a:lnTo>
                <a:close/>
                <a:moveTo>
                  <a:pt x="1111339" y="176594"/>
                </a:moveTo>
                <a:lnTo>
                  <a:pt x="1123683" y="176594"/>
                </a:lnTo>
                <a:lnTo>
                  <a:pt x="1123683" y="163906"/>
                </a:lnTo>
                <a:lnTo>
                  <a:pt x="1136371" y="163906"/>
                </a:lnTo>
                <a:lnTo>
                  <a:pt x="1136371" y="151562"/>
                </a:lnTo>
                <a:lnTo>
                  <a:pt x="1123683" y="151562"/>
                </a:lnTo>
                <a:lnTo>
                  <a:pt x="1123683" y="138875"/>
                </a:lnTo>
                <a:lnTo>
                  <a:pt x="1111339" y="138875"/>
                </a:lnTo>
                <a:lnTo>
                  <a:pt x="1111339" y="151562"/>
                </a:lnTo>
                <a:lnTo>
                  <a:pt x="1098652" y="151562"/>
                </a:lnTo>
                <a:lnTo>
                  <a:pt x="1098652" y="163906"/>
                </a:lnTo>
                <a:lnTo>
                  <a:pt x="1111339" y="163906"/>
                </a:lnTo>
                <a:lnTo>
                  <a:pt x="1111339" y="176594"/>
                </a:lnTo>
                <a:close/>
                <a:moveTo>
                  <a:pt x="1175118" y="602475"/>
                </a:moveTo>
                <a:lnTo>
                  <a:pt x="1197064" y="602475"/>
                </a:lnTo>
                <a:lnTo>
                  <a:pt x="1197064" y="580187"/>
                </a:lnTo>
                <a:lnTo>
                  <a:pt x="1219352" y="580187"/>
                </a:lnTo>
                <a:lnTo>
                  <a:pt x="1219352" y="558241"/>
                </a:lnTo>
                <a:lnTo>
                  <a:pt x="1197064" y="558241"/>
                </a:lnTo>
                <a:lnTo>
                  <a:pt x="1197064" y="535953"/>
                </a:lnTo>
                <a:lnTo>
                  <a:pt x="1175118" y="535953"/>
                </a:lnTo>
                <a:lnTo>
                  <a:pt x="1175118" y="558241"/>
                </a:lnTo>
                <a:lnTo>
                  <a:pt x="1152830" y="558241"/>
                </a:lnTo>
                <a:lnTo>
                  <a:pt x="1152830" y="580187"/>
                </a:lnTo>
                <a:lnTo>
                  <a:pt x="1175118" y="580187"/>
                </a:lnTo>
                <a:lnTo>
                  <a:pt x="1175118" y="602475"/>
                </a:lnTo>
                <a:close/>
                <a:moveTo>
                  <a:pt x="1177861" y="319240"/>
                </a:moveTo>
                <a:lnTo>
                  <a:pt x="1194321" y="319240"/>
                </a:lnTo>
                <a:lnTo>
                  <a:pt x="1194321" y="303124"/>
                </a:lnTo>
                <a:lnTo>
                  <a:pt x="1210437" y="303124"/>
                </a:lnTo>
                <a:lnTo>
                  <a:pt x="1210437" y="286664"/>
                </a:lnTo>
                <a:lnTo>
                  <a:pt x="1194321" y="286664"/>
                </a:lnTo>
                <a:lnTo>
                  <a:pt x="1194321" y="270548"/>
                </a:lnTo>
                <a:lnTo>
                  <a:pt x="1177861" y="270548"/>
                </a:lnTo>
                <a:lnTo>
                  <a:pt x="1177861" y="286664"/>
                </a:lnTo>
                <a:lnTo>
                  <a:pt x="1161745" y="286664"/>
                </a:lnTo>
                <a:lnTo>
                  <a:pt x="1161745" y="303124"/>
                </a:lnTo>
                <a:lnTo>
                  <a:pt x="1177861" y="303124"/>
                </a:lnTo>
                <a:lnTo>
                  <a:pt x="1177861" y="319240"/>
                </a:lnTo>
                <a:close/>
                <a:moveTo>
                  <a:pt x="1657921" y="182423"/>
                </a:moveTo>
                <a:lnTo>
                  <a:pt x="1674381" y="182423"/>
                </a:lnTo>
                <a:lnTo>
                  <a:pt x="1674381" y="165964"/>
                </a:lnTo>
                <a:lnTo>
                  <a:pt x="1690840" y="165964"/>
                </a:lnTo>
                <a:lnTo>
                  <a:pt x="1690840" y="149504"/>
                </a:lnTo>
                <a:lnTo>
                  <a:pt x="1674381" y="149504"/>
                </a:lnTo>
                <a:lnTo>
                  <a:pt x="1674381" y="133045"/>
                </a:lnTo>
                <a:lnTo>
                  <a:pt x="1657921" y="133045"/>
                </a:lnTo>
                <a:lnTo>
                  <a:pt x="1657921" y="149504"/>
                </a:lnTo>
                <a:lnTo>
                  <a:pt x="1641462" y="149504"/>
                </a:lnTo>
                <a:lnTo>
                  <a:pt x="1641462" y="165964"/>
                </a:lnTo>
                <a:lnTo>
                  <a:pt x="1657921" y="165964"/>
                </a:lnTo>
                <a:lnTo>
                  <a:pt x="1657921" y="182423"/>
                </a:lnTo>
                <a:close/>
                <a:moveTo>
                  <a:pt x="1727873" y="40805"/>
                </a:moveTo>
                <a:lnTo>
                  <a:pt x="1741589" y="40805"/>
                </a:lnTo>
                <a:lnTo>
                  <a:pt x="1741589" y="27432"/>
                </a:lnTo>
                <a:lnTo>
                  <a:pt x="1754962" y="27432"/>
                </a:lnTo>
                <a:lnTo>
                  <a:pt x="1754962" y="13716"/>
                </a:lnTo>
                <a:lnTo>
                  <a:pt x="1741589" y="13716"/>
                </a:lnTo>
                <a:lnTo>
                  <a:pt x="1741589" y="343"/>
                </a:lnTo>
                <a:lnTo>
                  <a:pt x="1727873" y="343"/>
                </a:lnTo>
                <a:lnTo>
                  <a:pt x="1727873" y="13716"/>
                </a:lnTo>
                <a:lnTo>
                  <a:pt x="1714500" y="13716"/>
                </a:lnTo>
                <a:lnTo>
                  <a:pt x="1714500" y="27432"/>
                </a:lnTo>
                <a:lnTo>
                  <a:pt x="1727873" y="27432"/>
                </a:lnTo>
                <a:lnTo>
                  <a:pt x="1727873" y="40805"/>
                </a:lnTo>
                <a:close/>
                <a:moveTo>
                  <a:pt x="1654835" y="466001"/>
                </a:moveTo>
                <a:lnTo>
                  <a:pt x="1677467" y="466001"/>
                </a:lnTo>
                <a:lnTo>
                  <a:pt x="1677467" y="443370"/>
                </a:lnTo>
                <a:lnTo>
                  <a:pt x="1700098" y="443370"/>
                </a:lnTo>
                <a:lnTo>
                  <a:pt x="1700098" y="420738"/>
                </a:lnTo>
                <a:lnTo>
                  <a:pt x="1677467" y="420738"/>
                </a:lnTo>
                <a:lnTo>
                  <a:pt x="1677467" y="398107"/>
                </a:lnTo>
                <a:lnTo>
                  <a:pt x="1654835" y="398107"/>
                </a:lnTo>
                <a:lnTo>
                  <a:pt x="1654835" y="420738"/>
                </a:lnTo>
                <a:lnTo>
                  <a:pt x="1632204" y="420738"/>
                </a:lnTo>
                <a:lnTo>
                  <a:pt x="1632204" y="443370"/>
                </a:lnTo>
                <a:lnTo>
                  <a:pt x="1654835" y="443370"/>
                </a:lnTo>
                <a:lnTo>
                  <a:pt x="1654835" y="466001"/>
                </a:lnTo>
                <a:close/>
                <a:moveTo>
                  <a:pt x="1724787" y="325069"/>
                </a:moveTo>
                <a:lnTo>
                  <a:pt x="1744675" y="325069"/>
                </a:lnTo>
                <a:lnTo>
                  <a:pt x="1744675" y="304838"/>
                </a:lnTo>
                <a:lnTo>
                  <a:pt x="1764906" y="304838"/>
                </a:lnTo>
                <a:lnTo>
                  <a:pt x="1764906" y="284950"/>
                </a:lnTo>
                <a:lnTo>
                  <a:pt x="1744675" y="284950"/>
                </a:lnTo>
                <a:lnTo>
                  <a:pt x="1744675" y="264719"/>
                </a:lnTo>
                <a:lnTo>
                  <a:pt x="1724787" y="264719"/>
                </a:lnTo>
                <a:lnTo>
                  <a:pt x="1724787" y="284950"/>
                </a:lnTo>
                <a:lnTo>
                  <a:pt x="1704556" y="284950"/>
                </a:lnTo>
                <a:lnTo>
                  <a:pt x="1704556" y="304838"/>
                </a:lnTo>
                <a:lnTo>
                  <a:pt x="1724787" y="304838"/>
                </a:lnTo>
                <a:lnTo>
                  <a:pt x="1724787" y="325069"/>
                </a:lnTo>
                <a:close/>
                <a:moveTo>
                  <a:pt x="1591056" y="39776"/>
                </a:moveTo>
                <a:lnTo>
                  <a:pt x="1604086" y="39776"/>
                </a:lnTo>
                <a:lnTo>
                  <a:pt x="1604086" y="27089"/>
                </a:lnTo>
                <a:lnTo>
                  <a:pt x="1616773" y="27089"/>
                </a:lnTo>
                <a:lnTo>
                  <a:pt x="1616773" y="14059"/>
                </a:lnTo>
                <a:lnTo>
                  <a:pt x="1604086" y="14059"/>
                </a:lnTo>
                <a:lnTo>
                  <a:pt x="1604086" y="1372"/>
                </a:lnTo>
                <a:lnTo>
                  <a:pt x="1591056" y="1372"/>
                </a:lnTo>
                <a:lnTo>
                  <a:pt x="1591056" y="14059"/>
                </a:lnTo>
                <a:lnTo>
                  <a:pt x="1578369" y="14059"/>
                </a:lnTo>
                <a:lnTo>
                  <a:pt x="1578369" y="27089"/>
                </a:lnTo>
                <a:lnTo>
                  <a:pt x="1591056" y="27089"/>
                </a:lnTo>
                <a:lnTo>
                  <a:pt x="1591056" y="39776"/>
                </a:lnTo>
                <a:close/>
                <a:moveTo>
                  <a:pt x="1454239" y="39091"/>
                </a:moveTo>
                <a:lnTo>
                  <a:pt x="1466583" y="39091"/>
                </a:lnTo>
                <a:lnTo>
                  <a:pt x="1466583" y="26746"/>
                </a:lnTo>
                <a:lnTo>
                  <a:pt x="1478928" y="26746"/>
                </a:lnTo>
                <a:lnTo>
                  <a:pt x="1478928" y="14402"/>
                </a:lnTo>
                <a:lnTo>
                  <a:pt x="1466583" y="14402"/>
                </a:lnTo>
                <a:lnTo>
                  <a:pt x="1466583" y="2057"/>
                </a:lnTo>
                <a:lnTo>
                  <a:pt x="1454239" y="2057"/>
                </a:lnTo>
                <a:lnTo>
                  <a:pt x="1454239" y="14402"/>
                </a:lnTo>
                <a:lnTo>
                  <a:pt x="1441894" y="14402"/>
                </a:lnTo>
                <a:lnTo>
                  <a:pt x="1441894" y="26746"/>
                </a:lnTo>
                <a:lnTo>
                  <a:pt x="1454239" y="26746"/>
                </a:lnTo>
                <a:lnTo>
                  <a:pt x="1454239" y="39091"/>
                </a:lnTo>
                <a:close/>
                <a:moveTo>
                  <a:pt x="1518018" y="464972"/>
                </a:moveTo>
                <a:lnTo>
                  <a:pt x="1539964" y="464972"/>
                </a:lnTo>
                <a:lnTo>
                  <a:pt x="1539964" y="443027"/>
                </a:lnTo>
                <a:lnTo>
                  <a:pt x="1561909" y="443027"/>
                </a:lnTo>
                <a:lnTo>
                  <a:pt x="1561909" y="421081"/>
                </a:lnTo>
                <a:lnTo>
                  <a:pt x="1539964" y="421081"/>
                </a:lnTo>
                <a:lnTo>
                  <a:pt x="1539964" y="399136"/>
                </a:lnTo>
                <a:lnTo>
                  <a:pt x="1518018" y="399136"/>
                </a:lnTo>
                <a:lnTo>
                  <a:pt x="1518018" y="421081"/>
                </a:lnTo>
                <a:lnTo>
                  <a:pt x="1496073" y="421081"/>
                </a:lnTo>
                <a:lnTo>
                  <a:pt x="1496073" y="443027"/>
                </a:lnTo>
                <a:lnTo>
                  <a:pt x="1518018" y="443027"/>
                </a:lnTo>
                <a:lnTo>
                  <a:pt x="1518018" y="464972"/>
                </a:lnTo>
                <a:close/>
                <a:moveTo>
                  <a:pt x="1451153" y="323012"/>
                </a:moveTo>
                <a:lnTo>
                  <a:pt x="1469669" y="323012"/>
                </a:lnTo>
                <a:lnTo>
                  <a:pt x="1469669" y="304152"/>
                </a:lnTo>
                <a:lnTo>
                  <a:pt x="1488529" y="304152"/>
                </a:lnTo>
                <a:lnTo>
                  <a:pt x="1488529" y="285636"/>
                </a:lnTo>
                <a:lnTo>
                  <a:pt x="1469669" y="285636"/>
                </a:lnTo>
                <a:lnTo>
                  <a:pt x="1469669" y="266776"/>
                </a:lnTo>
                <a:lnTo>
                  <a:pt x="1451153" y="266776"/>
                </a:lnTo>
                <a:lnTo>
                  <a:pt x="1451153" y="285636"/>
                </a:lnTo>
                <a:lnTo>
                  <a:pt x="1432293" y="285636"/>
                </a:lnTo>
                <a:lnTo>
                  <a:pt x="1432293" y="304152"/>
                </a:lnTo>
                <a:lnTo>
                  <a:pt x="1451153" y="304152"/>
                </a:lnTo>
                <a:lnTo>
                  <a:pt x="1451153" y="323012"/>
                </a:lnTo>
                <a:close/>
                <a:moveTo>
                  <a:pt x="1587970" y="324041"/>
                </a:moveTo>
                <a:lnTo>
                  <a:pt x="1607172" y="324041"/>
                </a:lnTo>
                <a:lnTo>
                  <a:pt x="1607172" y="304495"/>
                </a:lnTo>
                <a:lnTo>
                  <a:pt x="1626718" y="304495"/>
                </a:lnTo>
                <a:lnTo>
                  <a:pt x="1626718" y="285293"/>
                </a:lnTo>
                <a:lnTo>
                  <a:pt x="1607172" y="285293"/>
                </a:lnTo>
                <a:lnTo>
                  <a:pt x="1607172" y="265748"/>
                </a:lnTo>
                <a:lnTo>
                  <a:pt x="1587970" y="265748"/>
                </a:lnTo>
                <a:lnTo>
                  <a:pt x="1587970" y="285293"/>
                </a:lnTo>
                <a:lnTo>
                  <a:pt x="1568425" y="285293"/>
                </a:lnTo>
                <a:lnTo>
                  <a:pt x="1568425" y="304495"/>
                </a:lnTo>
                <a:lnTo>
                  <a:pt x="1587970" y="304495"/>
                </a:lnTo>
                <a:lnTo>
                  <a:pt x="1587970" y="324041"/>
                </a:lnTo>
                <a:close/>
                <a:moveTo>
                  <a:pt x="1521104" y="181394"/>
                </a:moveTo>
                <a:lnTo>
                  <a:pt x="1536878" y="181394"/>
                </a:lnTo>
                <a:lnTo>
                  <a:pt x="1536878" y="165621"/>
                </a:lnTo>
                <a:lnTo>
                  <a:pt x="1552651" y="165621"/>
                </a:lnTo>
                <a:lnTo>
                  <a:pt x="1552651" y="149847"/>
                </a:lnTo>
                <a:lnTo>
                  <a:pt x="1536878" y="149847"/>
                </a:lnTo>
                <a:lnTo>
                  <a:pt x="1536878" y="134074"/>
                </a:lnTo>
                <a:lnTo>
                  <a:pt x="1521104" y="134074"/>
                </a:lnTo>
                <a:lnTo>
                  <a:pt x="1521104" y="149847"/>
                </a:lnTo>
                <a:lnTo>
                  <a:pt x="1505331" y="149847"/>
                </a:lnTo>
                <a:lnTo>
                  <a:pt x="1505331" y="165621"/>
                </a:lnTo>
                <a:lnTo>
                  <a:pt x="1521104" y="165621"/>
                </a:lnTo>
                <a:lnTo>
                  <a:pt x="1521104" y="181394"/>
                </a:lnTo>
                <a:close/>
              </a:path>
            </a:pathLst>
          </a:custGeom>
          <a:gradFill>
            <a:gsLst>
              <a:gs pos="0">
                <a:schemeClr val="accent4">
                  <a:alpha val="15080"/>
                </a:schemeClr>
              </a:gs>
              <a:gs pos="100000">
                <a:schemeClr val="accent1">
                  <a:alpha val="1508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3"/>
          <p:cNvSpPr txBox="1">
            <a:spLocks noGrp="1"/>
          </p:cNvSpPr>
          <p:nvPr>
            <p:ph type="ctrTitle"/>
          </p:nvPr>
        </p:nvSpPr>
        <p:spPr>
          <a:xfrm>
            <a:off x="1300333" y="2261233"/>
            <a:ext cx="9591200" cy="1546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1300333" y="3835236"/>
            <a:ext cx="9591200" cy="499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4000">
                <a:solidFill>
                  <a:schemeClr val="accent5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solidFill>
                  <a:schemeClr val="accent5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4000">
                <a:solidFill>
                  <a:schemeClr val="accent5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4000">
                <a:solidFill>
                  <a:schemeClr val="accent5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4000">
                <a:solidFill>
                  <a:schemeClr val="accent5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4000">
                <a:solidFill>
                  <a:schemeClr val="accent5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4000">
                <a:solidFill>
                  <a:schemeClr val="accent5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40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/>
          <p:nvPr/>
        </p:nvSpPr>
        <p:spPr>
          <a:xfrm>
            <a:off x="1330808" y="1915400"/>
            <a:ext cx="889200" cy="889200"/>
          </a:xfrm>
          <a:prstGeom prst="rect">
            <a:avLst/>
          </a:prstGeom>
          <a:noFill/>
          <a:ln w="952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cxnSp>
        <p:nvCxnSpPr>
          <p:cNvPr id="21" name="Google Shape;21;p3"/>
          <p:cNvCxnSpPr>
            <a:stCxn id="20" idx="1"/>
          </p:cNvCxnSpPr>
          <p:nvPr/>
        </p:nvCxnSpPr>
        <p:spPr>
          <a:xfrm rot="10800000">
            <a:off x="8" y="2360000"/>
            <a:ext cx="1330800" cy="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miter lim="8000"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157573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/>
          <p:nvPr/>
        </p:nvSpPr>
        <p:spPr>
          <a:xfrm>
            <a:off x="0" y="6"/>
            <a:ext cx="12193016" cy="6857593"/>
          </a:xfrm>
          <a:custGeom>
            <a:avLst/>
            <a:gdLst/>
            <a:ahLst/>
            <a:cxnLst/>
            <a:rect l="l" t="t" r="r" b="b"/>
            <a:pathLst>
              <a:path w="3463925" h="1948180" extrusionOk="0">
                <a:moveTo>
                  <a:pt x="1400810" y="701040"/>
                </a:moveTo>
                <a:cubicBezTo>
                  <a:pt x="1554480" y="628015"/>
                  <a:pt x="1735455" y="576580"/>
                  <a:pt x="1906905" y="509905"/>
                </a:cubicBezTo>
                <a:cubicBezTo>
                  <a:pt x="2207260" y="390525"/>
                  <a:pt x="2476500" y="236220"/>
                  <a:pt x="2668270" y="7620"/>
                </a:cubicBezTo>
                <a:cubicBezTo>
                  <a:pt x="2670810" y="5080"/>
                  <a:pt x="2672715" y="2540"/>
                  <a:pt x="2674620" y="0"/>
                </a:cubicBezTo>
                <a:lnTo>
                  <a:pt x="2669540" y="0"/>
                </a:lnTo>
                <a:cubicBezTo>
                  <a:pt x="2609215" y="73660"/>
                  <a:pt x="2535555" y="144145"/>
                  <a:pt x="2451100" y="208915"/>
                </a:cubicBezTo>
                <a:cubicBezTo>
                  <a:pt x="2219960" y="386715"/>
                  <a:pt x="1948815" y="499110"/>
                  <a:pt x="1618615" y="607695"/>
                </a:cubicBezTo>
                <a:cubicBezTo>
                  <a:pt x="981710" y="837565"/>
                  <a:pt x="421005" y="1278890"/>
                  <a:pt x="268605" y="1948180"/>
                </a:cubicBezTo>
                <a:lnTo>
                  <a:pt x="272415" y="1948180"/>
                </a:lnTo>
                <a:cubicBezTo>
                  <a:pt x="280670" y="1909445"/>
                  <a:pt x="292735" y="1861820"/>
                  <a:pt x="310515" y="1808480"/>
                </a:cubicBezTo>
                <a:cubicBezTo>
                  <a:pt x="487045" y="1278255"/>
                  <a:pt x="922020" y="916305"/>
                  <a:pt x="1400810" y="701040"/>
                </a:cubicBezTo>
                <a:close/>
                <a:moveTo>
                  <a:pt x="1494790" y="636905"/>
                </a:moveTo>
                <a:cubicBezTo>
                  <a:pt x="1871980" y="502285"/>
                  <a:pt x="2175510" y="288290"/>
                  <a:pt x="2399030" y="0"/>
                </a:cubicBezTo>
                <a:lnTo>
                  <a:pt x="2394585" y="0"/>
                </a:lnTo>
                <a:cubicBezTo>
                  <a:pt x="2171700" y="286385"/>
                  <a:pt x="1869440" y="499110"/>
                  <a:pt x="1493520" y="633095"/>
                </a:cubicBezTo>
                <a:cubicBezTo>
                  <a:pt x="1238250" y="723265"/>
                  <a:pt x="1012825" y="842010"/>
                  <a:pt x="822325" y="985520"/>
                </a:cubicBezTo>
                <a:cubicBezTo>
                  <a:pt x="664845" y="1104900"/>
                  <a:pt x="530225" y="1242695"/>
                  <a:pt x="421005" y="1395730"/>
                </a:cubicBezTo>
                <a:cubicBezTo>
                  <a:pt x="338455" y="1512570"/>
                  <a:pt x="269875" y="1638300"/>
                  <a:pt x="218440" y="1769745"/>
                </a:cubicBezTo>
                <a:cubicBezTo>
                  <a:pt x="191135" y="1839595"/>
                  <a:pt x="172720" y="1899920"/>
                  <a:pt x="159385" y="1947545"/>
                </a:cubicBezTo>
                <a:lnTo>
                  <a:pt x="163195" y="1947545"/>
                </a:lnTo>
                <a:cubicBezTo>
                  <a:pt x="196215" y="1826895"/>
                  <a:pt x="266700" y="1619250"/>
                  <a:pt x="424180" y="1397635"/>
                </a:cubicBezTo>
                <a:cubicBezTo>
                  <a:pt x="666115" y="1057910"/>
                  <a:pt x="1026160" y="802005"/>
                  <a:pt x="1494790" y="636905"/>
                </a:cubicBezTo>
                <a:close/>
                <a:moveTo>
                  <a:pt x="1416050" y="729615"/>
                </a:moveTo>
                <a:cubicBezTo>
                  <a:pt x="1593215" y="650875"/>
                  <a:pt x="1811655" y="605155"/>
                  <a:pt x="2009775" y="538480"/>
                </a:cubicBezTo>
                <a:cubicBezTo>
                  <a:pt x="2341245" y="423545"/>
                  <a:pt x="2634615" y="259080"/>
                  <a:pt x="2834005" y="635"/>
                </a:cubicBezTo>
                <a:cubicBezTo>
                  <a:pt x="2834005" y="635"/>
                  <a:pt x="2834640" y="0"/>
                  <a:pt x="2834640" y="0"/>
                </a:cubicBezTo>
                <a:lnTo>
                  <a:pt x="2825115" y="0"/>
                </a:lnTo>
                <a:cubicBezTo>
                  <a:pt x="2410460" y="525780"/>
                  <a:pt x="1717675" y="580390"/>
                  <a:pt x="1426210" y="717550"/>
                </a:cubicBezTo>
                <a:cubicBezTo>
                  <a:pt x="884555" y="936625"/>
                  <a:pt x="456565" y="1348740"/>
                  <a:pt x="371475" y="1932940"/>
                </a:cubicBezTo>
                <a:cubicBezTo>
                  <a:pt x="370205" y="1938655"/>
                  <a:pt x="369570" y="1943735"/>
                  <a:pt x="369570" y="1947545"/>
                </a:cubicBezTo>
                <a:lnTo>
                  <a:pt x="377190" y="1947545"/>
                </a:lnTo>
                <a:cubicBezTo>
                  <a:pt x="380365" y="1931670"/>
                  <a:pt x="380365" y="1910080"/>
                  <a:pt x="385445" y="1891030"/>
                </a:cubicBezTo>
                <a:cubicBezTo>
                  <a:pt x="487680" y="1321435"/>
                  <a:pt x="912495" y="936625"/>
                  <a:pt x="1416050" y="729615"/>
                </a:cubicBezTo>
                <a:close/>
                <a:moveTo>
                  <a:pt x="1200785" y="669925"/>
                </a:moveTo>
                <a:cubicBezTo>
                  <a:pt x="1520190" y="516890"/>
                  <a:pt x="1812290" y="278130"/>
                  <a:pt x="2011680" y="635"/>
                </a:cubicBezTo>
                <a:lnTo>
                  <a:pt x="2011045" y="635"/>
                </a:lnTo>
                <a:cubicBezTo>
                  <a:pt x="1823720" y="238760"/>
                  <a:pt x="1636395" y="414020"/>
                  <a:pt x="1387475" y="565150"/>
                </a:cubicBezTo>
                <a:cubicBezTo>
                  <a:pt x="1294765" y="623570"/>
                  <a:pt x="1196975" y="664210"/>
                  <a:pt x="1043940" y="747395"/>
                </a:cubicBezTo>
                <a:cubicBezTo>
                  <a:pt x="408940" y="1102995"/>
                  <a:pt x="117475" y="1584960"/>
                  <a:pt x="635" y="1842135"/>
                </a:cubicBezTo>
                <a:lnTo>
                  <a:pt x="635" y="1845945"/>
                </a:lnTo>
                <a:cubicBezTo>
                  <a:pt x="143510" y="1553210"/>
                  <a:pt x="460375" y="1025525"/>
                  <a:pt x="1200785" y="669925"/>
                </a:cubicBezTo>
                <a:close/>
                <a:moveTo>
                  <a:pt x="1085215" y="777240"/>
                </a:moveTo>
                <a:cubicBezTo>
                  <a:pt x="1220470" y="701040"/>
                  <a:pt x="1378585" y="645795"/>
                  <a:pt x="1512570" y="577215"/>
                </a:cubicBezTo>
                <a:cubicBezTo>
                  <a:pt x="1786890" y="436245"/>
                  <a:pt x="2027555" y="239395"/>
                  <a:pt x="2205990" y="0"/>
                </a:cubicBezTo>
                <a:lnTo>
                  <a:pt x="2205355" y="0"/>
                </a:lnTo>
                <a:cubicBezTo>
                  <a:pt x="1725295" y="589280"/>
                  <a:pt x="1349375" y="606425"/>
                  <a:pt x="1010920" y="814705"/>
                </a:cubicBezTo>
                <a:cubicBezTo>
                  <a:pt x="555625" y="1078865"/>
                  <a:pt x="233680" y="1461135"/>
                  <a:pt x="65405" y="1915795"/>
                </a:cubicBezTo>
                <a:cubicBezTo>
                  <a:pt x="61595" y="1927860"/>
                  <a:pt x="56515" y="1939290"/>
                  <a:pt x="53340" y="1947545"/>
                </a:cubicBezTo>
                <a:lnTo>
                  <a:pt x="57785" y="1947545"/>
                </a:lnTo>
                <a:cubicBezTo>
                  <a:pt x="236855" y="1443990"/>
                  <a:pt x="591185" y="1043940"/>
                  <a:pt x="1085215" y="777240"/>
                </a:cubicBezTo>
                <a:close/>
                <a:moveTo>
                  <a:pt x="1537335" y="734060"/>
                </a:moveTo>
                <a:cubicBezTo>
                  <a:pt x="1670050" y="677545"/>
                  <a:pt x="1836420" y="636905"/>
                  <a:pt x="2004695" y="582295"/>
                </a:cubicBezTo>
                <a:cubicBezTo>
                  <a:pt x="2353310" y="463550"/>
                  <a:pt x="2665095" y="290195"/>
                  <a:pt x="2869565" y="13335"/>
                </a:cubicBezTo>
                <a:cubicBezTo>
                  <a:pt x="2872740" y="8890"/>
                  <a:pt x="2876550" y="3810"/>
                  <a:pt x="2879725" y="0"/>
                </a:cubicBezTo>
                <a:lnTo>
                  <a:pt x="2874645" y="0"/>
                </a:lnTo>
                <a:cubicBezTo>
                  <a:pt x="2872105" y="4445"/>
                  <a:pt x="2870200" y="8890"/>
                  <a:pt x="2866390" y="12065"/>
                </a:cubicBezTo>
                <a:cubicBezTo>
                  <a:pt x="2736215" y="193675"/>
                  <a:pt x="2529205" y="343535"/>
                  <a:pt x="2345055" y="436245"/>
                </a:cubicBezTo>
                <a:cubicBezTo>
                  <a:pt x="2165985" y="532130"/>
                  <a:pt x="1938655" y="601980"/>
                  <a:pt x="1710690" y="667385"/>
                </a:cubicBezTo>
                <a:cubicBezTo>
                  <a:pt x="1554480" y="717550"/>
                  <a:pt x="1412875" y="778510"/>
                  <a:pt x="1284605" y="849630"/>
                </a:cubicBezTo>
                <a:cubicBezTo>
                  <a:pt x="862330" y="1081405"/>
                  <a:pt x="559435" y="1460500"/>
                  <a:pt x="504825" y="1937385"/>
                </a:cubicBezTo>
                <a:cubicBezTo>
                  <a:pt x="504190" y="1941195"/>
                  <a:pt x="504190" y="1944370"/>
                  <a:pt x="503555" y="1947545"/>
                </a:cubicBezTo>
                <a:lnTo>
                  <a:pt x="507365" y="1947545"/>
                </a:lnTo>
                <a:cubicBezTo>
                  <a:pt x="508635" y="1932305"/>
                  <a:pt x="510540" y="1916430"/>
                  <a:pt x="513080" y="1898015"/>
                </a:cubicBezTo>
                <a:cubicBezTo>
                  <a:pt x="597535" y="1336675"/>
                  <a:pt x="1005840" y="945515"/>
                  <a:pt x="1537335" y="734060"/>
                </a:cubicBezTo>
                <a:close/>
                <a:moveTo>
                  <a:pt x="2145030" y="621030"/>
                </a:moveTo>
                <a:cubicBezTo>
                  <a:pt x="2531745" y="469265"/>
                  <a:pt x="2811145" y="259080"/>
                  <a:pt x="2966085" y="0"/>
                </a:cubicBezTo>
                <a:lnTo>
                  <a:pt x="2962910" y="0"/>
                </a:lnTo>
                <a:cubicBezTo>
                  <a:pt x="2948940" y="22225"/>
                  <a:pt x="2938145" y="38735"/>
                  <a:pt x="2925445" y="57150"/>
                </a:cubicBezTo>
                <a:cubicBezTo>
                  <a:pt x="2746375" y="311150"/>
                  <a:pt x="2455545" y="508635"/>
                  <a:pt x="2054225" y="650875"/>
                </a:cubicBezTo>
                <a:cubicBezTo>
                  <a:pt x="1846580" y="718185"/>
                  <a:pt x="1671320" y="774065"/>
                  <a:pt x="1514475" y="860425"/>
                </a:cubicBezTo>
                <a:cubicBezTo>
                  <a:pt x="1129030" y="1062990"/>
                  <a:pt x="827405" y="1400175"/>
                  <a:pt x="770255" y="1866900"/>
                </a:cubicBezTo>
                <a:cubicBezTo>
                  <a:pt x="768985" y="1880235"/>
                  <a:pt x="763270" y="1925955"/>
                  <a:pt x="763270" y="1947545"/>
                </a:cubicBezTo>
                <a:lnTo>
                  <a:pt x="767080" y="1947545"/>
                </a:lnTo>
                <a:cubicBezTo>
                  <a:pt x="776605" y="1826895"/>
                  <a:pt x="790575" y="1705610"/>
                  <a:pt x="864235" y="1530985"/>
                </a:cubicBezTo>
                <a:cubicBezTo>
                  <a:pt x="1170940" y="831215"/>
                  <a:pt x="1978025" y="701040"/>
                  <a:pt x="2145030" y="621030"/>
                </a:cubicBezTo>
                <a:close/>
                <a:moveTo>
                  <a:pt x="1287145" y="1104900"/>
                </a:moveTo>
                <a:cubicBezTo>
                  <a:pt x="1632585" y="795655"/>
                  <a:pt x="1962785" y="748030"/>
                  <a:pt x="2204085" y="642620"/>
                </a:cubicBezTo>
                <a:cubicBezTo>
                  <a:pt x="2520950" y="509905"/>
                  <a:pt x="2813050" y="320675"/>
                  <a:pt x="2994660" y="26670"/>
                </a:cubicBezTo>
                <a:cubicBezTo>
                  <a:pt x="3001010" y="16510"/>
                  <a:pt x="3006090" y="8255"/>
                  <a:pt x="3010535" y="0"/>
                </a:cubicBezTo>
                <a:lnTo>
                  <a:pt x="3006725" y="0"/>
                </a:lnTo>
                <a:cubicBezTo>
                  <a:pt x="2926715" y="133985"/>
                  <a:pt x="2829560" y="247650"/>
                  <a:pt x="2698750" y="353060"/>
                </a:cubicBezTo>
                <a:cubicBezTo>
                  <a:pt x="2287270" y="677545"/>
                  <a:pt x="1939925" y="702310"/>
                  <a:pt x="1651635" y="853440"/>
                </a:cubicBezTo>
                <a:cubicBezTo>
                  <a:pt x="1227455" y="1064260"/>
                  <a:pt x="924560" y="1421765"/>
                  <a:pt x="895985" y="1906905"/>
                </a:cubicBezTo>
                <a:cubicBezTo>
                  <a:pt x="895350" y="1915795"/>
                  <a:pt x="894715" y="1932940"/>
                  <a:pt x="894715" y="1947545"/>
                </a:cubicBezTo>
                <a:lnTo>
                  <a:pt x="898525" y="1947545"/>
                </a:lnTo>
                <a:cubicBezTo>
                  <a:pt x="903605" y="1631950"/>
                  <a:pt x="1039495" y="1331595"/>
                  <a:pt x="1287145" y="1104900"/>
                </a:cubicBezTo>
                <a:close/>
                <a:moveTo>
                  <a:pt x="1116965" y="1049655"/>
                </a:moveTo>
                <a:cubicBezTo>
                  <a:pt x="1315720" y="883920"/>
                  <a:pt x="1572260" y="755015"/>
                  <a:pt x="1880235" y="665480"/>
                </a:cubicBezTo>
                <a:cubicBezTo>
                  <a:pt x="2376805" y="521335"/>
                  <a:pt x="2727960" y="297180"/>
                  <a:pt x="2924175" y="0"/>
                </a:cubicBezTo>
                <a:lnTo>
                  <a:pt x="2919730" y="0"/>
                </a:lnTo>
                <a:cubicBezTo>
                  <a:pt x="2723515" y="295910"/>
                  <a:pt x="2373630" y="518795"/>
                  <a:pt x="1879600" y="662305"/>
                </a:cubicBezTo>
                <a:cubicBezTo>
                  <a:pt x="1571625" y="751205"/>
                  <a:pt x="1314450" y="880745"/>
                  <a:pt x="1115060" y="1047115"/>
                </a:cubicBezTo>
                <a:cubicBezTo>
                  <a:pt x="955675" y="1179830"/>
                  <a:pt x="832485" y="1336675"/>
                  <a:pt x="749935" y="1512570"/>
                </a:cubicBezTo>
                <a:cubicBezTo>
                  <a:pt x="676275" y="1669415"/>
                  <a:pt x="648335" y="1812290"/>
                  <a:pt x="638175" y="1905000"/>
                </a:cubicBezTo>
                <a:cubicBezTo>
                  <a:pt x="636270" y="1920240"/>
                  <a:pt x="635000" y="1934210"/>
                  <a:pt x="634365" y="1947545"/>
                </a:cubicBezTo>
                <a:lnTo>
                  <a:pt x="638175" y="1947545"/>
                </a:lnTo>
                <a:cubicBezTo>
                  <a:pt x="639445" y="1934210"/>
                  <a:pt x="640715" y="1920240"/>
                  <a:pt x="641985" y="1905000"/>
                </a:cubicBezTo>
                <a:cubicBezTo>
                  <a:pt x="652145" y="1812925"/>
                  <a:pt x="680085" y="1670050"/>
                  <a:pt x="753110" y="1513840"/>
                </a:cubicBezTo>
                <a:cubicBezTo>
                  <a:pt x="835660" y="1338580"/>
                  <a:pt x="958215" y="1182370"/>
                  <a:pt x="1116965" y="1049655"/>
                </a:cubicBezTo>
                <a:close/>
                <a:moveTo>
                  <a:pt x="1054735" y="687705"/>
                </a:moveTo>
                <a:cubicBezTo>
                  <a:pt x="1353820" y="519430"/>
                  <a:pt x="1622425" y="276860"/>
                  <a:pt x="1821815" y="0"/>
                </a:cubicBezTo>
                <a:lnTo>
                  <a:pt x="1813560" y="0"/>
                </a:lnTo>
                <a:cubicBezTo>
                  <a:pt x="1808480" y="6985"/>
                  <a:pt x="1804670" y="14605"/>
                  <a:pt x="1801495" y="17145"/>
                </a:cubicBezTo>
                <a:cubicBezTo>
                  <a:pt x="1564640" y="325120"/>
                  <a:pt x="1331595" y="527685"/>
                  <a:pt x="959485" y="734695"/>
                </a:cubicBezTo>
                <a:cubicBezTo>
                  <a:pt x="535940" y="993140"/>
                  <a:pt x="263525" y="1299210"/>
                  <a:pt x="83185" y="1553210"/>
                </a:cubicBezTo>
                <a:cubicBezTo>
                  <a:pt x="52705" y="1596390"/>
                  <a:pt x="25400" y="1637665"/>
                  <a:pt x="0" y="1676400"/>
                </a:cubicBezTo>
                <a:lnTo>
                  <a:pt x="0" y="1689735"/>
                </a:lnTo>
                <a:cubicBezTo>
                  <a:pt x="182880" y="1403350"/>
                  <a:pt x="501650" y="999490"/>
                  <a:pt x="1054735" y="687705"/>
                </a:cubicBezTo>
                <a:close/>
                <a:moveTo>
                  <a:pt x="1014095" y="627380"/>
                </a:moveTo>
                <a:cubicBezTo>
                  <a:pt x="1233805" y="466090"/>
                  <a:pt x="1443355" y="249555"/>
                  <a:pt x="1621155" y="9525"/>
                </a:cubicBezTo>
                <a:cubicBezTo>
                  <a:pt x="1624330" y="5080"/>
                  <a:pt x="1626235" y="2540"/>
                  <a:pt x="1628140" y="0"/>
                </a:cubicBezTo>
                <a:lnTo>
                  <a:pt x="1623695" y="0"/>
                </a:lnTo>
                <a:cubicBezTo>
                  <a:pt x="1622425" y="2540"/>
                  <a:pt x="1620520" y="5080"/>
                  <a:pt x="1618615" y="6985"/>
                </a:cubicBezTo>
                <a:cubicBezTo>
                  <a:pt x="1432560" y="257810"/>
                  <a:pt x="1214120" y="480695"/>
                  <a:pt x="984250" y="644525"/>
                </a:cubicBezTo>
                <a:cubicBezTo>
                  <a:pt x="578485" y="911860"/>
                  <a:pt x="280035" y="1190625"/>
                  <a:pt x="1270" y="1565275"/>
                </a:cubicBezTo>
                <a:lnTo>
                  <a:pt x="1270" y="1570990"/>
                </a:lnTo>
                <a:cubicBezTo>
                  <a:pt x="53340" y="1500505"/>
                  <a:pt x="111125" y="1427480"/>
                  <a:pt x="177165" y="1350645"/>
                </a:cubicBezTo>
                <a:cubicBezTo>
                  <a:pt x="478790" y="1002030"/>
                  <a:pt x="704850" y="840105"/>
                  <a:pt x="1014095" y="627380"/>
                </a:cubicBezTo>
                <a:close/>
                <a:moveTo>
                  <a:pt x="461645" y="0"/>
                </a:moveTo>
                <a:cubicBezTo>
                  <a:pt x="280035" y="238760"/>
                  <a:pt x="122555" y="529590"/>
                  <a:pt x="21590" y="799465"/>
                </a:cubicBezTo>
                <a:cubicBezTo>
                  <a:pt x="14605" y="820420"/>
                  <a:pt x="6985" y="837565"/>
                  <a:pt x="635" y="852170"/>
                </a:cubicBezTo>
                <a:lnTo>
                  <a:pt x="635" y="859155"/>
                </a:lnTo>
                <a:cubicBezTo>
                  <a:pt x="144780" y="488950"/>
                  <a:pt x="250825" y="304800"/>
                  <a:pt x="462280" y="0"/>
                </a:cubicBezTo>
                <a:lnTo>
                  <a:pt x="461645" y="0"/>
                </a:lnTo>
                <a:close/>
                <a:moveTo>
                  <a:pt x="264795" y="0"/>
                </a:moveTo>
                <a:cubicBezTo>
                  <a:pt x="159385" y="142875"/>
                  <a:pt x="69850" y="294005"/>
                  <a:pt x="0" y="448310"/>
                </a:cubicBezTo>
                <a:lnTo>
                  <a:pt x="0" y="457200"/>
                </a:lnTo>
                <a:cubicBezTo>
                  <a:pt x="70485" y="299720"/>
                  <a:pt x="161290" y="145415"/>
                  <a:pt x="269240" y="0"/>
                </a:cubicBezTo>
                <a:lnTo>
                  <a:pt x="264795" y="0"/>
                </a:lnTo>
                <a:close/>
                <a:moveTo>
                  <a:pt x="1915795" y="800100"/>
                </a:moveTo>
                <a:cubicBezTo>
                  <a:pt x="2386330" y="637540"/>
                  <a:pt x="2766060" y="452755"/>
                  <a:pt x="3013075" y="73025"/>
                </a:cubicBezTo>
                <a:cubicBezTo>
                  <a:pt x="3027045" y="50800"/>
                  <a:pt x="3042285" y="24765"/>
                  <a:pt x="3055620" y="0"/>
                </a:cubicBezTo>
                <a:lnTo>
                  <a:pt x="3048000" y="0"/>
                </a:lnTo>
                <a:cubicBezTo>
                  <a:pt x="2884805" y="289560"/>
                  <a:pt x="2638425" y="474980"/>
                  <a:pt x="2360930" y="612775"/>
                </a:cubicBezTo>
                <a:cubicBezTo>
                  <a:pt x="2150110" y="722630"/>
                  <a:pt x="1862455" y="790575"/>
                  <a:pt x="1660525" y="913130"/>
                </a:cubicBezTo>
                <a:cubicBezTo>
                  <a:pt x="1323975" y="1103630"/>
                  <a:pt x="1060450" y="1414780"/>
                  <a:pt x="1025525" y="1849120"/>
                </a:cubicBezTo>
                <a:cubicBezTo>
                  <a:pt x="1025525" y="1864360"/>
                  <a:pt x="1019810" y="1922780"/>
                  <a:pt x="1022350" y="1948180"/>
                </a:cubicBezTo>
                <a:lnTo>
                  <a:pt x="1029335" y="1948180"/>
                </a:lnTo>
                <a:cubicBezTo>
                  <a:pt x="1031240" y="1856740"/>
                  <a:pt x="1037590" y="1717675"/>
                  <a:pt x="1092200" y="1567180"/>
                </a:cubicBezTo>
                <a:cubicBezTo>
                  <a:pt x="1229360" y="1187450"/>
                  <a:pt x="1541145" y="948690"/>
                  <a:pt x="1915795" y="800100"/>
                </a:cubicBezTo>
                <a:close/>
                <a:moveTo>
                  <a:pt x="160020" y="0"/>
                </a:moveTo>
                <a:lnTo>
                  <a:pt x="156845" y="0"/>
                </a:lnTo>
                <a:cubicBezTo>
                  <a:pt x="97790" y="80010"/>
                  <a:pt x="47625" y="167005"/>
                  <a:pt x="635" y="254635"/>
                </a:cubicBezTo>
                <a:lnTo>
                  <a:pt x="635" y="261620"/>
                </a:lnTo>
                <a:cubicBezTo>
                  <a:pt x="47625" y="173990"/>
                  <a:pt x="99695" y="88900"/>
                  <a:pt x="156210" y="5715"/>
                </a:cubicBezTo>
                <a:cubicBezTo>
                  <a:pt x="157480" y="3810"/>
                  <a:pt x="158750" y="1905"/>
                  <a:pt x="160020" y="0"/>
                </a:cubicBezTo>
                <a:close/>
                <a:moveTo>
                  <a:pt x="47625" y="0"/>
                </a:moveTo>
                <a:cubicBezTo>
                  <a:pt x="31750" y="24765"/>
                  <a:pt x="15875" y="50165"/>
                  <a:pt x="635" y="75565"/>
                </a:cubicBezTo>
                <a:lnTo>
                  <a:pt x="635" y="89535"/>
                </a:lnTo>
                <a:cubicBezTo>
                  <a:pt x="18415" y="59690"/>
                  <a:pt x="36830" y="29845"/>
                  <a:pt x="55880" y="0"/>
                </a:cubicBezTo>
                <a:lnTo>
                  <a:pt x="47625" y="0"/>
                </a:lnTo>
                <a:close/>
                <a:moveTo>
                  <a:pt x="656590" y="0"/>
                </a:moveTo>
                <a:lnTo>
                  <a:pt x="656590" y="0"/>
                </a:lnTo>
                <a:cubicBezTo>
                  <a:pt x="276860" y="514350"/>
                  <a:pt x="219710" y="727710"/>
                  <a:pt x="635" y="1074420"/>
                </a:cubicBezTo>
                <a:lnTo>
                  <a:pt x="635" y="1081405"/>
                </a:lnTo>
                <a:cubicBezTo>
                  <a:pt x="39370" y="1020445"/>
                  <a:pt x="78740" y="955040"/>
                  <a:pt x="116205" y="887095"/>
                </a:cubicBezTo>
                <a:cubicBezTo>
                  <a:pt x="334645" y="472440"/>
                  <a:pt x="442595" y="308610"/>
                  <a:pt x="656590" y="0"/>
                </a:cubicBezTo>
                <a:close/>
                <a:moveTo>
                  <a:pt x="759460" y="719455"/>
                </a:moveTo>
                <a:cubicBezTo>
                  <a:pt x="957580" y="563245"/>
                  <a:pt x="1143635" y="373380"/>
                  <a:pt x="1329055" y="139065"/>
                </a:cubicBezTo>
                <a:cubicBezTo>
                  <a:pt x="1365885" y="92710"/>
                  <a:pt x="1400810" y="45720"/>
                  <a:pt x="1435100" y="0"/>
                </a:cubicBezTo>
                <a:lnTo>
                  <a:pt x="1430655" y="0"/>
                </a:lnTo>
                <a:cubicBezTo>
                  <a:pt x="1397635" y="45085"/>
                  <a:pt x="1362710" y="90805"/>
                  <a:pt x="1326515" y="136525"/>
                </a:cubicBezTo>
                <a:cubicBezTo>
                  <a:pt x="1141730" y="370205"/>
                  <a:pt x="955675" y="560070"/>
                  <a:pt x="758190" y="715645"/>
                </a:cubicBezTo>
                <a:cubicBezTo>
                  <a:pt x="438785" y="967740"/>
                  <a:pt x="190500" y="1238885"/>
                  <a:pt x="1270" y="1471295"/>
                </a:cubicBezTo>
                <a:lnTo>
                  <a:pt x="1270" y="1477010"/>
                </a:lnTo>
                <a:cubicBezTo>
                  <a:pt x="189865" y="1244600"/>
                  <a:pt x="438785" y="972185"/>
                  <a:pt x="759460" y="719455"/>
                </a:cubicBezTo>
                <a:close/>
                <a:moveTo>
                  <a:pt x="612775" y="735330"/>
                </a:moveTo>
                <a:cubicBezTo>
                  <a:pt x="857885" y="502285"/>
                  <a:pt x="1064260" y="241300"/>
                  <a:pt x="1241425" y="0"/>
                </a:cubicBezTo>
                <a:lnTo>
                  <a:pt x="1236980" y="0"/>
                </a:lnTo>
                <a:cubicBezTo>
                  <a:pt x="1060450" y="240665"/>
                  <a:pt x="854075" y="501015"/>
                  <a:pt x="610235" y="732790"/>
                </a:cubicBezTo>
                <a:cubicBezTo>
                  <a:pt x="374650" y="956945"/>
                  <a:pt x="171450" y="1183640"/>
                  <a:pt x="635" y="1386205"/>
                </a:cubicBezTo>
                <a:lnTo>
                  <a:pt x="635" y="1391920"/>
                </a:lnTo>
                <a:cubicBezTo>
                  <a:pt x="172085" y="1188720"/>
                  <a:pt x="375920" y="960755"/>
                  <a:pt x="612775" y="735330"/>
                </a:cubicBezTo>
                <a:close/>
                <a:moveTo>
                  <a:pt x="855345" y="0"/>
                </a:moveTo>
                <a:lnTo>
                  <a:pt x="846455" y="0"/>
                </a:lnTo>
                <a:cubicBezTo>
                  <a:pt x="830580" y="21590"/>
                  <a:pt x="815975" y="41910"/>
                  <a:pt x="799465" y="64770"/>
                </a:cubicBezTo>
                <a:cubicBezTo>
                  <a:pt x="548005" y="409575"/>
                  <a:pt x="299720" y="803910"/>
                  <a:pt x="38100" y="1149985"/>
                </a:cubicBezTo>
                <a:cubicBezTo>
                  <a:pt x="31750" y="1160780"/>
                  <a:pt x="13970" y="1180465"/>
                  <a:pt x="635" y="1198245"/>
                </a:cubicBezTo>
                <a:lnTo>
                  <a:pt x="635" y="1209675"/>
                </a:lnTo>
                <a:cubicBezTo>
                  <a:pt x="107315" y="1076960"/>
                  <a:pt x="223520" y="908050"/>
                  <a:pt x="326390" y="760095"/>
                </a:cubicBezTo>
                <a:cubicBezTo>
                  <a:pt x="502285" y="501650"/>
                  <a:pt x="683895" y="234950"/>
                  <a:pt x="855345" y="0"/>
                </a:cubicBezTo>
                <a:close/>
                <a:moveTo>
                  <a:pt x="563880" y="634365"/>
                </a:moveTo>
                <a:cubicBezTo>
                  <a:pt x="735965" y="422910"/>
                  <a:pt x="905510" y="198120"/>
                  <a:pt x="1045845" y="0"/>
                </a:cubicBezTo>
                <a:lnTo>
                  <a:pt x="1045210" y="0"/>
                </a:lnTo>
                <a:cubicBezTo>
                  <a:pt x="947420" y="123190"/>
                  <a:pt x="851535" y="266065"/>
                  <a:pt x="744220" y="401320"/>
                </a:cubicBezTo>
                <a:cubicBezTo>
                  <a:pt x="508000" y="713105"/>
                  <a:pt x="225425" y="1017270"/>
                  <a:pt x="635" y="1303020"/>
                </a:cubicBezTo>
                <a:lnTo>
                  <a:pt x="635" y="1306830"/>
                </a:lnTo>
                <a:cubicBezTo>
                  <a:pt x="8255" y="1296670"/>
                  <a:pt x="17145" y="1285240"/>
                  <a:pt x="24130" y="1277620"/>
                </a:cubicBezTo>
                <a:cubicBezTo>
                  <a:pt x="185420" y="1081405"/>
                  <a:pt x="381000" y="852805"/>
                  <a:pt x="563880" y="634365"/>
                </a:cubicBezTo>
                <a:close/>
                <a:moveTo>
                  <a:pt x="2540635" y="1373505"/>
                </a:moveTo>
                <a:cubicBezTo>
                  <a:pt x="2382520" y="1537970"/>
                  <a:pt x="2374265" y="1750695"/>
                  <a:pt x="2455545" y="1936750"/>
                </a:cubicBezTo>
                <a:cubicBezTo>
                  <a:pt x="2456815" y="1939290"/>
                  <a:pt x="2458720" y="1943735"/>
                  <a:pt x="2459990" y="1947545"/>
                </a:cubicBezTo>
                <a:lnTo>
                  <a:pt x="2464435" y="1947545"/>
                </a:lnTo>
                <a:cubicBezTo>
                  <a:pt x="2364105" y="1730375"/>
                  <a:pt x="2388870" y="1483995"/>
                  <a:pt x="2612390" y="1313815"/>
                </a:cubicBezTo>
                <a:cubicBezTo>
                  <a:pt x="2731135" y="1228725"/>
                  <a:pt x="2886710" y="1154430"/>
                  <a:pt x="2995930" y="1080770"/>
                </a:cubicBezTo>
                <a:cubicBezTo>
                  <a:pt x="3190875" y="956310"/>
                  <a:pt x="3353435" y="830580"/>
                  <a:pt x="3463290" y="632460"/>
                </a:cubicBezTo>
                <a:lnTo>
                  <a:pt x="3463290" y="624840"/>
                </a:lnTo>
                <a:cubicBezTo>
                  <a:pt x="3428365" y="688975"/>
                  <a:pt x="3386455" y="748030"/>
                  <a:pt x="3336290" y="803275"/>
                </a:cubicBezTo>
                <a:cubicBezTo>
                  <a:pt x="3049905" y="1111250"/>
                  <a:pt x="2685415" y="1214120"/>
                  <a:pt x="2540635" y="1373505"/>
                </a:cubicBezTo>
                <a:close/>
                <a:moveTo>
                  <a:pt x="2907665" y="1531620"/>
                </a:moveTo>
                <a:cubicBezTo>
                  <a:pt x="2700020" y="1682115"/>
                  <a:pt x="2793365" y="1897380"/>
                  <a:pt x="2825750" y="1948180"/>
                </a:cubicBezTo>
                <a:lnTo>
                  <a:pt x="2831465" y="1948180"/>
                </a:lnTo>
                <a:cubicBezTo>
                  <a:pt x="2828290" y="1942465"/>
                  <a:pt x="2823845" y="1934210"/>
                  <a:pt x="2816860" y="1922780"/>
                </a:cubicBezTo>
                <a:cubicBezTo>
                  <a:pt x="2732405" y="1743075"/>
                  <a:pt x="2785745" y="1570990"/>
                  <a:pt x="3034030" y="1465580"/>
                </a:cubicBezTo>
                <a:cubicBezTo>
                  <a:pt x="3170555" y="1397635"/>
                  <a:pt x="3353435" y="1322070"/>
                  <a:pt x="3463290" y="1242695"/>
                </a:cubicBezTo>
                <a:lnTo>
                  <a:pt x="3463290" y="1238250"/>
                </a:lnTo>
                <a:cubicBezTo>
                  <a:pt x="3436620" y="1257300"/>
                  <a:pt x="3406775" y="1276350"/>
                  <a:pt x="3374390" y="1294130"/>
                </a:cubicBezTo>
                <a:cubicBezTo>
                  <a:pt x="3253105" y="1364615"/>
                  <a:pt x="2983865" y="1474470"/>
                  <a:pt x="2907665" y="1531620"/>
                </a:cubicBezTo>
                <a:close/>
                <a:moveTo>
                  <a:pt x="2820670" y="1483360"/>
                </a:moveTo>
                <a:cubicBezTo>
                  <a:pt x="2722245" y="1559560"/>
                  <a:pt x="2661920" y="1672590"/>
                  <a:pt x="2687320" y="1819910"/>
                </a:cubicBezTo>
                <a:cubicBezTo>
                  <a:pt x="2689860" y="1845310"/>
                  <a:pt x="2714625" y="1918970"/>
                  <a:pt x="2732405" y="1948180"/>
                </a:cubicBezTo>
                <a:lnTo>
                  <a:pt x="2741930" y="1948180"/>
                </a:lnTo>
                <a:cubicBezTo>
                  <a:pt x="2737485" y="1941195"/>
                  <a:pt x="2731770" y="1932940"/>
                  <a:pt x="2731135" y="1928495"/>
                </a:cubicBezTo>
                <a:cubicBezTo>
                  <a:pt x="2653665" y="1769110"/>
                  <a:pt x="2678430" y="1591945"/>
                  <a:pt x="2842260" y="1477010"/>
                </a:cubicBezTo>
                <a:cubicBezTo>
                  <a:pt x="2865120" y="1460500"/>
                  <a:pt x="2892425" y="1444625"/>
                  <a:pt x="2917825" y="1431925"/>
                </a:cubicBezTo>
                <a:cubicBezTo>
                  <a:pt x="3105150" y="1332865"/>
                  <a:pt x="3338830" y="1227455"/>
                  <a:pt x="3463925" y="1107440"/>
                </a:cubicBezTo>
                <a:lnTo>
                  <a:pt x="3463925" y="1096645"/>
                </a:lnTo>
                <a:cubicBezTo>
                  <a:pt x="3362325" y="1195705"/>
                  <a:pt x="3216910" y="1270000"/>
                  <a:pt x="3039110" y="1360805"/>
                </a:cubicBezTo>
                <a:cubicBezTo>
                  <a:pt x="2972435" y="1396365"/>
                  <a:pt x="2891155" y="1429385"/>
                  <a:pt x="2820670" y="1483360"/>
                </a:cubicBezTo>
                <a:close/>
                <a:moveTo>
                  <a:pt x="2917825" y="1948180"/>
                </a:moveTo>
                <a:lnTo>
                  <a:pt x="2921000" y="1948180"/>
                </a:lnTo>
                <a:cubicBezTo>
                  <a:pt x="2914650" y="1937385"/>
                  <a:pt x="2904490" y="1924050"/>
                  <a:pt x="2899410" y="1908810"/>
                </a:cubicBezTo>
                <a:cubicBezTo>
                  <a:pt x="2835910" y="1767840"/>
                  <a:pt x="2889885" y="1662430"/>
                  <a:pt x="2976880" y="1595755"/>
                </a:cubicBezTo>
                <a:cubicBezTo>
                  <a:pt x="3018155" y="1562735"/>
                  <a:pt x="3078480" y="1538605"/>
                  <a:pt x="3134995" y="1513205"/>
                </a:cubicBezTo>
                <a:cubicBezTo>
                  <a:pt x="3239135" y="1466215"/>
                  <a:pt x="3364230" y="1421765"/>
                  <a:pt x="3463290" y="1372235"/>
                </a:cubicBezTo>
                <a:lnTo>
                  <a:pt x="3463290" y="1367790"/>
                </a:lnTo>
                <a:cubicBezTo>
                  <a:pt x="3329940" y="1433830"/>
                  <a:pt x="3184525" y="1481455"/>
                  <a:pt x="3039745" y="1552575"/>
                </a:cubicBezTo>
                <a:cubicBezTo>
                  <a:pt x="2841625" y="1645920"/>
                  <a:pt x="2837180" y="1830705"/>
                  <a:pt x="2917825" y="1948180"/>
                </a:cubicBezTo>
                <a:close/>
                <a:moveTo>
                  <a:pt x="2715260" y="1457960"/>
                </a:moveTo>
                <a:cubicBezTo>
                  <a:pt x="2561590" y="1600200"/>
                  <a:pt x="2565400" y="1797050"/>
                  <a:pt x="2644140" y="1948180"/>
                </a:cubicBezTo>
                <a:lnTo>
                  <a:pt x="2648585" y="1948180"/>
                </a:lnTo>
                <a:cubicBezTo>
                  <a:pt x="2621915" y="1895475"/>
                  <a:pt x="2595880" y="1831975"/>
                  <a:pt x="2594610" y="1736725"/>
                </a:cubicBezTo>
                <a:cubicBezTo>
                  <a:pt x="2598420" y="1524000"/>
                  <a:pt x="2741930" y="1419860"/>
                  <a:pt x="2914015" y="1334135"/>
                </a:cubicBezTo>
                <a:cubicBezTo>
                  <a:pt x="3155315" y="1201420"/>
                  <a:pt x="3324225" y="1120140"/>
                  <a:pt x="3463290" y="955675"/>
                </a:cubicBezTo>
                <a:lnTo>
                  <a:pt x="3463290" y="950595"/>
                </a:lnTo>
                <a:cubicBezTo>
                  <a:pt x="3447415" y="970280"/>
                  <a:pt x="3430270" y="988695"/>
                  <a:pt x="3411855" y="1007745"/>
                </a:cubicBezTo>
                <a:cubicBezTo>
                  <a:pt x="3192145" y="1221740"/>
                  <a:pt x="2827655" y="1344295"/>
                  <a:pt x="2715260" y="1457960"/>
                </a:cubicBezTo>
                <a:close/>
                <a:moveTo>
                  <a:pt x="3014980" y="1675130"/>
                </a:moveTo>
                <a:cubicBezTo>
                  <a:pt x="2944495" y="1748155"/>
                  <a:pt x="2943860" y="1855470"/>
                  <a:pt x="3003550" y="1948180"/>
                </a:cubicBezTo>
                <a:lnTo>
                  <a:pt x="3007360" y="1948180"/>
                </a:lnTo>
                <a:cubicBezTo>
                  <a:pt x="3006725" y="1947545"/>
                  <a:pt x="3006725" y="1946910"/>
                  <a:pt x="3006725" y="1946910"/>
                </a:cubicBezTo>
                <a:cubicBezTo>
                  <a:pt x="2970530" y="1887855"/>
                  <a:pt x="2952115" y="1826895"/>
                  <a:pt x="2971800" y="1755140"/>
                </a:cubicBezTo>
                <a:cubicBezTo>
                  <a:pt x="3002915" y="1663065"/>
                  <a:pt x="3070860" y="1631950"/>
                  <a:pt x="3152140" y="1597025"/>
                </a:cubicBezTo>
                <a:cubicBezTo>
                  <a:pt x="3268345" y="1547495"/>
                  <a:pt x="3362325" y="1525270"/>
                  <a:pt x="3463290" y="1490345"/>
                </a:cubicBezTo>
                <a:lnTo>
                  <a:pt x="3463290" y="1487170"/>
                </a:lnTo>
                <a:cubicBezTo>
                  <a:pt x="3444240" y="1493520"/>
                  <a:pt x="3424555" y="1499235"/>
                  <a:pt x="3402965" y="1506220"/>
                </a:cubicBezTo>
                <a:cubicBezTo>
                  <a:pt x="3316605" y="1534160"/>
                  <a:pt x="3079750" y="1600835"/>
                  <a:pt x="3014980" y="1675130"/>
                </a:cubicBezTo>
                <a:close/>
                <a:moveTo>
                  <a:pt x="2470785" y="1313815"/>
                </a:moveTo>
                <a:cubicBezTo>
                  <a:pt x="2297430" y="1485900"/>
                  <a:pt x="2273935" y="1714500"/>
                  <a:pt x="2359660" y="1929130"/>
                </a:cubicBezTo>
                <a:cubicBezTo>
                  <a:pt x="2362200" y="1933575"/>
                  <a:pt x="2364740" y="1941195"/>
                  <a:pt x="2367280" y="1947545"/>
                </a:cubicBezTo>
                <a:lnTo>
                  <a:pt x="2371725" y="1947545"/>
                </a:lnTo>
                <a:cubicBezTo>
                  <a:pt x="2264410" y="1700530"/>
                  <a:pt x="2305050" y="1441450"/>
                  <a:pt x="2534920" y="1261745"/>
                </a:cubicBezTo>
                <a:cubicBezTo>
                  <a:pt x="2643505" y="1179195"/>
                  <a:pt x="2784475" y="1111885"/>
                  <a:pt x="2895600" y="1037590"/>
                </a:cubicBezTo>
                <a:cubicBezTo>
                  <a:pt x="3141345" y="879475"/>
                  <a:pt x="3340100" y="721360"/>
                  <a:pt x="3463290" y="458470"/>
                </a:cubicBezTo>
                <a:lnTo>
                  <a:pt x="3463290" y="449580"/>
                </a:lnTo>
                <a:cubicBezTo>
                  <a:pt x="3422650" y="537845"/>
                  <a:pt x="3372485" y="617855"/>
                  <a:pt x="3310255" y="691515"/>
                </a:cubicBezTo>
                <a:cubicBezTo>
                  <a:pt x="3001645" y="1042035"/>
                  <a:pt x="2629535" y="1146810"/>
                  <a:pt x="2470785" y="1313815"/>
                </a:cubicBezTo>
                <a:close/>
                <a:moveTo>
                  <a:pt x="3257550" y="466725"/>
                </a:moveTo>
                <a:cubicBezTo>
                  <a:pt x="2946400" y="879475"/>
                  <a:pt x="2429510" y="1056005"/>
                  <a:pt x="2287905" y="1238885"/>
                </a:cubicBezTo>
                <a:cubicBezTo>
                  <a:pt x="2027555" y="1522095"/>
                  <a:pt x="2150110" y="1882140"/>
                  <a:pt x="2181860" y="1948180"/>
                </a:cubicBezTo>
                <a:lnTo>
                  <a:pt x="2186305" y="1948180"/>
                </a:lnTo>
                <a:cubicBezTo>
                  <a:pt x="2184400" y="1942465"/>
                  <a:pt x="2180590" y="1933575"/>
                  <a:pt x="2175510" y="1922145"/>
                </a:cubicBezTo>
                <a:cubicBezTo>
                  <a:pt x="2065020" y="1608455"/>
                  <a:pt x="2151380" y="1334770"/>
                  <a:pt x="2395220" y="1144905"/>
                </a:cubicBezTo>
                <a:cubicBezTo>
                  <a:pt x="2531745" y="1044575"/>
                  <a:pt x="2715895" y="949325"/>
                  <a:pt x="2842895" y="854710"/>
                </a:cubicBezTo>
                <a:cubicBezTo>
                  <a:pt x="3132455" y="650240"/>
                  <a:pt x="3339465" y="438785"/>
                  <a:pt x="3463290" y="83820"/>
                </a:cubicBezTo>
                <a:lnTo>
                  <a:pt x="3463290" y="73025"/>
                </a:lnTo>
                <a:cubicBezTo>
                  <a:pt x="3412490" y="222885"/>
                  <a:pt x="3344545" y="351155"/>
                  <a:pt x="3257550" y="466725"/>
                </a:cubicBezTo>
                <a:close/>
                <a:moveTo>
                  <a:pt x="2416810" y="1236980"/>
                </a:moveTo>
                <a:cubicBezTo>
                  <a:pt x="2195830" y="1435100"/>
                  <a:pt x="2171700" y="1710690"/>
                  <a:pt x="2273300" y="1948180"/>
                </a:cubicBezTo>
                <a:lnTo>
                  <a:pt x="2280285" y="1948180"/>
                </a:lnTo>
                <a:cubicBezTo>
                  <a:pt x="2278380" y="1944370"/>
                  <a:pt x="2277110" y="1939925"/>
                  <a:pt x="2275205" y="1936115"/>
                </a:cubicBezTo>
                <a:cubicBezTo>
                  <a:pt x="2186305" y="1708150"/>
                  <a:pt x="2199005" y="1455420"/>
                  <a:pt x="2409190" y="1254125"/>
                </a:cubicBezTo>
                <a:cubicBezTo>
                  <a:pt x="2489200" y="1174115"/>
                  <a:pt x="2619375" y="1107440"/>
                  <a:pt x="2705100" y="1053465"/>
                </a:cubicBezTo>
                <a:cubicBezTo>
                  <a:pt x="3074035" y="827405"/>
                  <a:pt x="3319780" y="632460"/>
                  <a:pt x="3463290" y="280670"/>
                </a:cubicBezTo>
                <a:lnTo>
                  <a:pt x="3463290" y="260985"/>
                </a:lnTo>
                <a:cubicBezTo>
                  <a:pt x="3417570" y="379730"/>
                  <a:pt x="3357880" y="483235"/>
                  <a:pt x="3282315" y="578485"/>
                </a:cubicBezTo>
                <a:cubicBezTo>
                  <a:pt x="2980690" y="946785"/>
                  <a:pt x="2578100" y="1082675"/>
                  <a:pt x="2416810" y="1236980"/>
                </a:cubicBezTo>
                <a:close/>
                <a:moveTo>
                  <a:pt x="3053080" y="1811655"/>
                </a:moveTo>
                <a:cubicBezTo>
                  <a:pt x="3047365" y="1859280"/>
                  <a:pt x="3064510" y="1908175"/>
                  <a:pt x="3091180" y="1948180"/>
                </a:cubicBezTo>
                <a:lnTo>
                  <a:pt x="3095625" y="1948180"/>
                </a:lnTo>
                <a:cubicBezTo>
                  <a:pt x="3068955" y="1908810"/>
                  <a:pt x="3051175" y="1859915"/>
                  <a:pt x="3056890" y="1812290"/>
                </a:cubicBezTo>
                <a:cubicBezTo>
                  <a:pt x="3063875" y="1752600"/>
                  <a:pt x="3105150" y="1705610"/>
                  <a:pt x="3175635" y="1676400"/>
                </a:cubicBezTo>
                <a:cubicBezTo>
                  <a:pt x="3279140" y="1633855"/>
                  <a:pt x="3380740" y="1612900"/>
                  <a:pt x="3463925" y="1600200"/>
                </a:cubicBezTo>
                <a:lnTo>
                  <a:pt x="3463925" y="1596390"/>
                </a:lnTo>
                <a:cubicBezTo>
                  <a:pt x="3380740" y="1609090"/>
                  <a:pt x="3278505" y="1630045"/>
                  <a:pt x="3174365" y="1673225"/>
                </a:cubicBezTo>
                <a:cubicBezTo>
                  <a:pt x="3082925" y="1710690"/>
                  <a:pt x="3057525" y="1769110"/>
                  <a:pt x="3053080" y="1811655"/>
                </a:cubicBezTo>
                <a:close/>
                <a:moveTo>
                  <a:pt x="2623185" y="1420495"/>
                </a:moveTo>
                <a:cubicBezTo>
                  <a:pt x="2489835" y="1554480"/>
                  <a:pt x="2463165" y="1743075"/>
                  <a:pt x="2542540" y="1926590"/>
                </a:cubicBezTo>
                <a:cubicBezTo>
                  <a:pt x="2545080" y="1931035"/>
                  <a:pt x="2548255" y="1940560"/>
                  <a:pt x="2552065" y="1948180"/>
                </a:cubicBezTo>
                <a:lnTo>
                  <a:pt x="2556510" y="1948180"/>
                </a:lnTo>
                <a:cubicBezTo>
                  <a:pt x="2446020" y="1712595"/>
                  <a:pt x="2505075" y="1492250"/>
                  <a:pt x="2712085" y="1351280"/>
                </a:cubicBezTo>
                <a:cubicBezTo>
                  <a:pt x="2986405" y="1187450"/>
                  <a:pt x="3190240" y="1092835"/>
                  <a:pt x="3353435" y="931545"/>
                </a:cubicBezTo>
                <a:cubicBezTo>
                  <a:pt x="3387090" y="899160"/>
                  <a:pt x="3435985" y="841375"/>
                  <a:pt x="3463290" y="800735"/>
                </a:cubicBezTo>
                <a:lnTo>
                  <a:pt x="3463290" y="793115"/>
                </a:lnTo>
                <a:cubicBezTo>
                  <a:pt x="3435985" y="835025"/>
                  <a:pt x="3404235" y="874395"/>
                  <a:pt x="3367405" y="911860"/>
                </a:cubicBezTo>
                <a:cubicBezTo>
                  <a:pt x="3105785" y="1174750"/>
                  <a:pt x="2753360" y="1279525"/>
                  <a:pt x="2623185" y="1420495"/>
                </a:cubicBezTo>
                <a:close/>
                <a:moveTo>
                  <a:pt x="1972310" y="828040"/>
                </a:moveTo>
                <a:cubicBezTo>
                  <a:pt x="2436495" y="657860"/>
                  <a:pt x="2807970" y="466725"/>
                  <a:pt x="3048635" y="86360"/>
                </a:cubicBezTo>
                <a:cubicBezTo>
                  <a:pt x="3065145" y="59055"/>
                  <a:pt x="3082290" y="29210"/>
                  <a:pt x="3096895" y="0"/>
                </a:cubicBezTo>
                <a:lnTo>
                  <a:pt x="3093085" y="0"/>
                </a:lnTo>
                <a:cubicBezTo>
                  <a:pt x="2957830" y="265430"/>
                  <a:pt x="2732405" y="455930"/>
                  <a:pt x="2500630" y="588645"/>
                </a:cubicBezTo>
                <a:cubicBezTo>
                  <a:pt x="2256155" y="735965"/>
                  <a:pt x="1951355" y="813435"/>
                  <a:pt x="1774190" y="919480"/>
                </a:cubicBezTo>
                <a:cubicBezTo>
                  <a:pt x="1456055" y="1096645"/>
                  <a:pt x="1190625" y="1390650"/>
                  <a:pt x="1158240" y="1818005"/>
                </a:cubicBezTo>
                <a:cubicBezTo>
                  <a:pt x="1154430" y="1866900"/>
                  <a:pt x="1155065" y="1910080"/>
                  <a:pt x="1156970" y="1947545"/>
                </a:cubicBezTo>
                <a:lnTo>
                  <a:pt x="1160145" y="1947545"/>
                </a:lnTo>
                <a:cubicBezTo>
                  <a:pt x="1158240" y="1858010"/>
                  <a:pt x="1160145" y="1727200"/>
                  <a:pt x="1205865" y="1583690"/>
                </a:cubicBezTo>
                <a:cubicBezTo>
                  <a:pt x="1322070" y="1214120"/>
                  <a:pt x="1614170" y="977265"/>
                  <a:pt x="1972310" y="828040"/>
                </a:cubicBezTo>
                <a:close/>
                <a:moveTo>
                  <a:pt x="1971040" y="947420"/>
                </a:moveTo>
                <a:cubicBezTo>
                  <a:pt x="2067560" y="890905"/>
                  <a:pt x="2186940" y="847090"/>
                  <a:pt x="2293620" y="798195"/>
                </a:cubicBezTo>
                <a:cubicBezTo>
                  <a:pt x="2665730" y="626745"/>
                  <a:pt x="2989580" y="395605"/>
                  <a:pt x="3168650" y="33020"/>
                </a:cubicBezTo>
                <a:cubicBezTo>
                  <a:pt x="3176270" y="17780"/>
                  <a:pt x="3181350" y="6985"/>
                  <a:pt x="3184525" y="0"/>
                </a:cubicBezTo>
                <a:lnTo>
                  <a:pt x="3180715" y="0"/>
                </a:lnTo>
                <a:cubicBezTo>
                  <a:pt x="3176905" y="6985"/>
                  <a:pt x="3171825" y="17780"/>
                  <a:pt x="3166110" y="30480"/>
                </a:cubicBezTo>
                <a:cubicBezTo>
                  <a:pt x="2983865" y="397510"/>
                  <a:pt x="2661920" y="624205"/>
                  <a:pt x="2289175" y="796290"/>
                </a:cubicBezTo>
                <a:cubicBezTo>
                  <a:pt x="2149475" y="857250"/>
                  <a:pt x="2000250" y="916305"/>
                  <a:pt x="1886585" y="994410"/>
                </a:cubicBezTo>
                <a:cubicBezTo>
                  <a:pt x="1590675" y="1186180"/>
                  <a:pt x="1392555" y="1485900"/>
                  <a:pt x="1412875" y="1878330"/>
                </a:cubicBezTo>
                <a:cubicBezTo>
                  <a:pt x="1414780" y="1894205"/>
                  <a:pt x="1415415" y="1929765"/>
                  <a:pt x="1418590" y="1948180"/>
                </a:cubicBezTo>
                <a:lnTo>
                  <a:pt x="1422400" y="1948180"/>
                </a:lnTo>
                <a:cubicBezTo>
                  <a:pt x="1412240" y="1864360"/>
                  <a:pt x="1408430" y="1748155"/>
                  <a:pt x="1435735" y="1619250"/>
                </a:cubicBezTo>
                <a:cubicBezTo>
                  <a:pt x="1503045" y="1313180"/>
                  <a:pt x="1708150" y="1095375"/>
                  <a:pt x="1971040" y="947420"/>
                </a:cubicBezTo>
                <a:close/>
                <a:moveTo>
                  <a:pt x="1554480" y="1637030"/>
                </a:moveTo>
                <a:cubicBezTo>
                  <a:pt x="1603375" y="1340485"/>
                  <a:pt x="1789430" y="1125855"/>
                  <a:pt x="2037715" y="977265"/>
                </a:cubicBezTo>
                <a:cubicBezTo>
                  <a:pt x="2134235" y="917575"/>
                  <a:pt x="2256790" y="870585"/>
                  <a:pt x="2361565" y="817880"/>
                </a:cubicBezTo>
                <a:cubicBezTo>
                  <a:pt x="2733040" y="634365"/>
                  <a:pt x="3058795" y="388620"/>
                  <a:pt x="3228340" y="4445"/>
                </a:cubicBezTo>
                <a:cubicBezTo>
                  <a:pt x="3229610" y="2540"/>
                  <a:pt x="3230245" y="1270"/>
                  <a:pt x="3230245" y="0"/>
                </a:cubicBezTo>
                <a:lnTo>
                  <a:pt x="3226435" y="0"/>
                </a:lnTo>
                <a:cubicBezTo>
                  <a:pt x="3226435" y="635"/>
                  <a:pt x="3225800" y="1270"/>
                  <a:pt x="3225165" y="1905"/>
                </a:cubicBezTo>
                <a:cubicBezTo>
                  <a:pt x="3078480" y="334010"/>
                  <a:pt x="2821305" y="553085"/>
                  <a:pt x="2538095" y="718820"/>
                </a:cubicBezTo>
                <a:cubicBezTo>
                  <a:pt x="2364740" y="826135"/>
                  <a:pt x="2113915" y="909320"/>
                  <a:pt x="1950720" y="1028700"/>
                </a:cubicBezTo>
                <a:cubicBezTo>
                  <a:pt x="1670685" y="1224280"/>
                  <a:pt x="1504315" y="1520825"/>
                  <a:pt x="1544320" y="1893570"/>
                </a:cubicBezTo>
                <a:cubicBezTo>
                  <a:pt x="1546860" y="1912620"/>
                  <a:pt x="1548765" y="1931670"/>
                  <a:pt x="1551940" y="1947545"/>
                </a:cubicBezTo>
                <a:lnTo>
                  <a:pt x="1555750" y="1947545"/>
                </a:lnTo>
                <a:cubicBezTo>
                  <a:pt x="1542415" y="1866900"/>
                  <a:pt x="1534160" y="1758315"/>
                  <a:pt x="1554480" y="1637030"/>
                </a:cubicBezTo>
                <a:close/>
                <a:moveTo>
                  <a:pt x="2308860" y="741045"/>
                </a:moveTo>
                <a:cubicBezTo>
                  <a:pt x="2716530" y="551180"/>
                  <a:pt x="2980055" y="320040"/>
                  <a:pt x="3135630" y="8890"/>
                </a:cubicBezTo>
                <a:cubicBezTo>
                  <a:pt x="3138170" y="5080"/>
                  <a:pt x="3139440" y="1905"/>
                  <a:pt x="3140075" y="0"/>
                </a:cubicBezTo>
                <a:lnTo>
                  <a:pt x="3135630" y="0"/>
                </a:lnTo>
                <a:cubicBezTo>
                  <a:pt x="3133725" y="4445"/>
                  <a:pt x="3131820" y="8890"/>
                  <a:pt x="3129280" y="13335"/>
                </a:cubicBezTo>
                <a:cubicBezTo>
                  <a:pt x="2797175" y="662940"/>
                  <a:pt x="2082800" y="791210"/>
                  <a:pt x="1854200" y="942340"/>
                </a:cubicBezTo>
                <a:cubicBezTo>
                  <a:pt x="1511935" y="1137920"/>
                  <a:pt x="1272540" y="1458595"/>
                  <a:pt x="1283970" y="1891030"/>
                </a:cubicBezTo>
                <a:cubicBezTo>
                  <a:pt x="1285240" y="1904365"/>
                  <a:pt x="1285240" y="1932305"/>
                  <a:pt x="1287145" y="1947545"/>
                </a:cubicBezTo>
                <a:lnTo>
                  <a:pt x="1290955" y="1947545"/>
                </a:lnTo>
                <a:cubicBezTo>
                  <a:pt x="1283335" y="1860550"/>
                  <a:pt x="1284605" y="1736725"/>
                  <a:pt x="1320165" y="1601470"/>
                </a:cubicBezTo>
                <a:cubicBezTo>
                  <a:pt x="1487805" y="975360"/>
                  <a:pt x="2159000" y="822325"/>
                  <a:pt x="2308860" y="741045"/>
                </a:cubicBezTo>
                <a:close/>
                <a:moveTo>
                  <a:pt x="3157855" y="1948180"/>
                </a:moveTo>
                <a:lnTo>
                  <a:pt x="3164840" y="1948180"/>
                </a:lnTo>
                <a:cubicBezTo>
                  <a:pt x="3150870" y="1920240"/>
                  <a:pt x="3145790" y="1891665"/>
                  <a:pt x="3148965" y="1864995"/>
                </a:cubicBezTo>
                <a:cubicBezTo>
                  <a:pt x="3162300" y="1750060"/>
                  <a:pt x="3377565" y="1731645"/>
                  <a:pt x="3463290" y="1729740"/>
                </a:cubicBezTo>
                <a:lnTo>
                  <a:pt x="3463290" y="1722120"/>
                </a:lnTo>
                <a:cubicBezTo>
                  <a:pt x="3398520" y="1722755"/>
                  <a:pt x="3283585" y="1733550"/>
                  <a:pt x="3201035" y="1779270"/>
                </a:cubicBezTo>
                <a:cubicBezTo>
                  <a:pt x="3138170" y="1816735"/>
                  <a:pt x="3125470" y="1889760"/>
                  <a:pt x="3157855" y="1948180"/>
                </a:cubicBezTo>
                <a:close/>
                <a:moveTo>
                  <a:pt x="1674495" y="1654175"/>
                </a:moveTo>
                <a:cubicBezTo>
                  <a:pt x="1689735" y="1514475"/>
                  <a:pt x="1738630" y="1386205"/>
                  <a:pt x="1819910" y="1272540"/>
                </a:cubicBezTo>
                <a:cubicBezTo>
                  <a:pt x="1921510" y="1130300"/>
                  <a:pt x="2073275" y="1010920"/>
                  <a:pt x="2272665" y="916940"/>
                </a:cubicBezTo>
                <a:cubicBezTo>
                  <a:pt x="2694940" y="716915"/>
                  <a:pt x="2974340" y="501015"/>
                  <a:pt x="3150870" y="236855"/>
                </a:cubicBezTo>
                <a:cubicBezTo>
                  <a:pt x="3200400" y="163195"/>
                  <a:pt x="3242945" y="84455"/>
                  <a:pt x="3278505" y="0"/>
                </a:cubicBezTo>
                <a:lnTo>
                  <a:pt x="3270885" y="0"/>
                </a:lnTo>
                <a:cubicBezTo>
                  <a:pt x="3235325" y="83185"/>
                  <a:pt x="3194050" y="160655"/>
                  <a:pt x="3145155" y="233045"/>
                </a:cubicBezTo>
                <a:cubicBezTo>
                  <a:pt x="2968625" y="495935"/>
                  <a:pt x="2690495" y="711200"/>
                  <a:pt x="2269490" y="910590"/>
                </a:cubicBezTo>
                <a:cubicBezTo>
                  <a:pt x="2069465" y="1004570"/>
                  <a:pt x="1915795" y="1125220"/>
                  <a:pt x="1814195" y="1268730"/>
                </a:cubicBezTo>
                <a:cubicBezTo>
                  <a:pt x="1732280" y="1383665"/>
                  <a:pt x="1683385" y="1513205"/>
                  <a:pt x="1668145" y="1654175"/>
                </a:cubicBezTo>
                <a:cubicBezTo>
                  <a:pt x="1655445" y="1767840"/>
                  <a:pt x="1667510" y="1871345"/>
                  <a:pt x="1684020" y="1948180"/>
                </a:cubicBezTo>
                <a:lnTo>
                  <a:pt x="1691640" y="1948180"/>
                </a:lnTo>
                <a:cubicBezTo>
                  <a:pt x="1674495" y="1871345"/>
                  <a:pt x="1661795" y="1768475"/>
                  <a:pt x="1674495" y="1654175"/>
                </a:cubicBezTo>
                <a:close/>
                <a:moveTo>
                  <a:pt x="3234690" y="1948180"/>
                </a:moveTo>
                <a:lnTo>
                  <a:pt x="3238500" y="1948180"/>
                </a:lnTo>
                <a:cubicBezTo>
                  <a:pt x="3252470" y="1883410"/>
                  <a:pt x="3350260" y="1873885"/>
                  <a:pt x="3408680" y="1871980"/>
                </a:cubicBezTo>
                <a:cubicBezTo>
                  <a:pt x="3427095" y="1871980"/>
                  <a:pt x="3445510" y="1872615"/>
                  <a:pt x="3463925" y="1874520"/>
                </a:cubicBezTo>
                <a:lnTo>
                  <a:pt x="3463925" y="1870710"/>
                </a:lnTo>
                <a:cubicBezTo>
                  <a:pt x="3383280" y="1862455"/>
                  <a:pt x="3248025" y="1872615"/>
                  <a:pt x="3234690" y="1948180"/>
                </a:cubicBezTo>
                <a:close/>
                <a:moveTo>
                  <a:pt x="2327275" y="1084580"/>
                </a:moveTo>
                <a:cubicBezTo>
                  <a:pt x="2418715" y="1014095"/>
                  <a:pt x="2551430" y="943610"/>
                  <a:pt x="2642870" y="881380"/>
                </a:cubicBezTo>
                <a:cubicBezTo>
                  <a:pt x="2943860" y="686435"/>
                  <a:pt x="3207385" y="466725"/>
                  <a:pt x="3366135" y="136525"/>
                </a:cubicBezTo>
                <a:cubicBezTo>
                  <a:pt x="3387090" y="92710"/>
                  <a:pt x="3406775" y="47625"/>
                  <a:pt x="3424555" y="0"/>
                </a:cubicBezTo>
                <a:lnTo>
                  <a:pt x="3421380" y="0"/>
                </a:lnTo>
                <a:cubicBezTo>
                  <a:pt x="3363595" y="139700"/>
                  <a:pt x="3313430" y="241935"/>
                  <a:pt x="3231515" y="354330"/>
                </a:cubicBezTo>
                <a:cubicBezTo>
                  <a:pt x="2921000" y="781685"/>
                  <a:pt x="2419985" y="979170"/>
                  <a:pt x="2270760" y="1127125"/>
                </a:cubicBezTo>
                <a:cubicBezTo>
                  <a:pt x="2017395" y="1350010"/>
                  <a:pt x="1978660" y="1672590"/>
                  <a:pt x="2089785" y="1948180"/>
                </a:cubicBezTo>
                <a:lnTo>
                  <a:pt x="2092325" y="1948180"/>
                </a:lnTo>
                <a:cubicBezTo>
                  <a:pt x="2087880" y="1934210"/>
                  <a:pt x="2078990" y="1915795"/>
                  <a:pt x="2076450" y="1904365"/>
                </a:cubicBezTo>
                <a:cubicBezTo>
                  <a:pt x="1978660" y="1590675"/>
                  <a:pt x="2051050" y="1298575"/>
                  <a:pt x="2327275" y="1084580"/>
                </a:cubicBezTo>
                <a:close/>
                <a:moveTo>
                  <a:pt x="1792605" y="1671955"/>
                </a:moveTo>
                <a:cubicBezTo>
                  <a:pt x="1808480" y="1379855"/>
                  <a:pt x="1968500" y="1165860"/>
                  <a:pt x="2209800" y="1012825"/>
                </a:cubicBezTo>
                <a:cubicBezTo>
                  <a:pt x="2237740" y="995045"/>
                  <a:pt x="2266950" y="977900"/>
                  <a:pt x="2298065" y="961390"/>
                </a:cubicBezTo>
                <a:cubicBezTo>
                  <a:pt x="2527935" y="845185"/>
                  <a:pt x="2729230" y="721360"/>
                  <a:pt x="2878455" y="596900"/>
                </a:cubicBezTo>
                <a:cubicBezTo>
                  <a:pt x="3065145" y="441960"/>
                  <a:pt x="3227705" y="247650"/>
                  <a:pt x="3322955" y="635"/>
                </a:cubicBezTo>
                <a:lnTo>
                  <a:pt x="3320415" y="635"/>
                </a:lnTo>
                <a:cubicBezTo>
                  <a:pt x="3312795" y="18415"/>
                  <a:pt x="3305810" y="35560"/>
                  <a:pt x="3298190" y="52705"/>
                </a:cubicBezTo>
                <a:cubicBezTo>
                  <a:pt x="3018155" y="677545"/>
                  <a:pt x="2368550" y="890270"/>
                  <a:pt x="2169160" y="1035685"/>
                </a:cubicBezTo>
                <a:cubicBezTo>
                  <a:pt x="1931035" y="1199515"/>
                  <a:pt x="1776095" y="1435100"/>
                  <a:pt x="1789430" y="1753870"/>
                </a:cubicBezTo>
                <a:cubicBezTo>
                  <a:pt x="1792605" y="1828165"/>
                  <a:pt x="1805305" y="1894205"/>
                  <a:pt x="1819275" y="1948180"/>
                </a:cubicBezTo>
                <a:lnTo>
                  <a:pt x="1822450" y="1948180"/>
                </a:lnTo>
                <a:cubicBezTo>
                  <a:pt x="1805940" y="1875790"/>
                  <a:pt x="1786255" y="1778635"/>
                  <a:pt x="1792605" y="1671955"/>
                </a:cubicBezTo>
                <a:close/>
                <a:moveTo>
                  <a:pt x="2221865" y="1081405"/>
                </a:moveTo>
                <a:cubicBezTo>
                  <a:pt x="2267585" y="1045845"/>
                  <a:pt x="2317750" y="1012825"/>
                  <a:pt x="2373630" y="981710"/>
                </a:cubicBezTo>
                <a:cubicBezTo>
                  <a:pt x="2930525" y="671830"/>
                  <a:pt x="3201670" y="422910"/>
                  <a:pt x="3371850" y="4445"/>
                </a:cubicBezTo>
                <a:cubicBezTo>
                  <a:pt x="3372485" y="2540"/>
                  <a:pt x="3373120" y="1270"/>
                  <a:pt x="3373755" y="0"/>
                </a:cubicBezTo>
                <a:lnTo>
                  <a:pt x="3369310" y="0"/>
                </a:lnTo>
                <a:cubicBezTo>
                  <a:pt x="3368675" y="1270"/>
                  <a:pt x="3368040" y="3175"/>
                  <a:pt x="3367405" y="4445"/>
                </a:cubicBezTo>
                <a:cubicBezTo>
                  <a:pt x="3084830" y="725170"/>
                  <a:pt x="2369185" y="915035"/>
                  <a:pt x="2157095" y="1131570"/>
                </a:cubicBezTo>
                <a:cubicBezTo>
                  <a:pt x="1911350" y="1354455"/>
                  <a:pt x="1860550" y="1665605"/>
                  <a:pt x="1953895" y="1948180"/>
                </a:cubicBezTo>
                <a:lnTo>
                  <a:pt x="1956435" y="1948180"/>
                </a:lnTo>
                <a:cubicBezTo>
                  <a:pt x="1951990" y="1934210"/>
                  <a:pt x="1947545" y="1918970"/>
                  <a:pt x="1943735" y="1903095"/>
                </a:cubicBezTo>
                <a:cubicBezTo>
                  <a:pt x="1861820" y="1584325"/>
                  <a:pt x="1948815" y="1292860"/>
                  <a:pt x="2221865" y="1081405"/>
                </a:cubicBezTo>
                <a:close/>
              </a:path>
            </a:pathLst>
          </a:custGeom>
          <a:gradFill>
            <a:gsLst>
              <a:gs pos="0">
                <a:srgbClr val="08303F">
                  <a:alpha val="12549"/>
                  <a:alpha val="15080"/>
                </a:srgbClr>
              </a:gs>
              <a:gs pos="100000">
                <a:srgbClr val="000000">
                  <a:alpha val="30980"/>
                  <a:alpha val="15080"/>
                </a:srgbClr>
              </a:gs>
            </a:gsLst>
            <a:lin ang="2698631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5"/>
          <p:cNvSpPr/>
          <p:nvPr/>
        </p:nvSpPr>
        <p:spPr>
          <a:xfrm>
            <a:off x="-2175367" y="4693266"/>
            <a:ext cx="5815425" cy="5718932"/>
          </a:xfrm>
          <a:custGeom>
            <a:avLst/>
            <a:gdLst/>
            <a:ahLst/>
            <a:cxnLst/>
            <a:rect l="l" t="t" r="r" b="b"/>
            <a:pathLst>
              <a:path w="3947121" h="3881628" extrusionOk="0">
                <a:moveTo>
                  <a:pt x="1064704" y="2536431"/>
                </a:moveTo>
                <a:lnTo>
                  <a:pt x="1064704" y="2505227"/>
                </a:lnTo>
                <a:lnTo>
                  <a:pt x="1095908" y="2505227"/>
                </a:lnTo>
                <a:lnTo>
                  <a:pt x="1095908" y="2473681"/>
                </a:lnTo>
                <a:lnTo>
                  <a:pt x="1064704" y="2473681"/>
                </a:lnTo>
                <a:lnTo>
                  <a:pt x="1064704" y="2442477"/>
                </a:lnTo>
                <a:lnTo>
                  <a:pt x="1033158" y="2442477"/>
                </a:lnTo>
                <a:lnTo>
                  <a:pt x="1033158" y="2473681"/>
                </a:lnTo>
                <a:lnTo>
                  <a:pt x="1001954" y="2473681"/>
                </a:lnTo>
                <a:lnTo>
                  <a:pt x="1001954" y="2505227"/>
                </a:lnTo>
                <a:lnTo>
                  <a:pt x="1033158" y="2505227"/>
                </a:lnTo>
                <a:lnTo>
                  <a:pt x="1033158" y="2536431"/>
                </a:lnTo>
                <a:lnTo>
                  <a:pt x="1064704" y="2536431"/>
                </a:lnTo>
                <a:close/>
                <a:moveTo>
                  <a:pt x="1202207" y="2537803"/>
                </a:moveTo>
                <a:lnTo>
                  <a:pt x="1202207" y="2505570"/>
                </a:lnTo>
                <a:lnTo>
                  <a:pt x="1234440" y="2505570"/>
                </a:lnTo>
                <a:lnTo>
                  <a:pt x="1234440" y="2473338"/>
                </a:lnTo>
                <a:lnTo>
                  <a:pt x="1202207" y="2473338"/>
                </a:lnTo>
                <a:lnTo>
                  <a:pt x="1202207" y="2441105"/>
                </a:lnTo>
                <a:lnTo>
                  <a:pt x="1169975" y="2441105"/>
                </a:lnTo>
                <a:lnTo>
                  <a:pt x="1169975" y="2473338"/>
                </a:lnTo>
                <a:lnTo>
                  <a:pt x="1137742" y="2473338"/>
                </a:lnTo>
                <a:lnTo>
                  <a:pt x="1137742" y="2505570"/>
                </a:lnTo>
                <a:lnTo>
                  <a:pt x="1169975" y="2505570"/>
                </a:lnTo>
                <a:lnTo>
                  <a:pt x="1169975" y="2537803"/>
                </a:lnTo>
                <a:lnTo>
                  <a:pt x="1202207" y="2537803"/>
                </a:lnTo>
                <a:close/>
                <a:moveTo>
                  <a:pt x="1270787" y="2674963"/>
                </a:moveTo>
                <a:lnTo>
                  <a:pt x="1270787" y="2642730"/>
                </a:lnTo>
                <a:lnTo>
                  <a:pt x="1303020" y="2642730"/>
                </a:lnTo>
                <a:lnTo>
                  <a:pt x="1303020" y="2610498"/>
                </a:lnTo>
                <a:lnTo>
                  <a:pt x="1270787" y="2610498"/>
                </a:lnTo>
                <a:lnTo>
                  <a:pt x="1270787" y="2578265"/>
                </a:lnTo>
                <a:lnTo>
                  <a:pt x="1238555" y="2578265"/>
                </a:lnTo>
                <a:lnTo>
                  <a:pt x="1238555" y="2610498"/>
                </a:lnTo>
                <a:lnTo>
                  <a:pt x="1206322" y="2610498"/>
                </a:lnTo>
                <a:lnTo>
                  <a:pt x="1206322" y="2642730"/>
                </a:lnTo>
                <a:lnTo>
                  <a:pt x="1238555" y="2642730"/>
                </a:lnTo>
                <a:lnTo>
                  <a:pt x="1238555" y="2674963"/>
                </a:lnTo>
                <a:lnTo>
                  <a:pt x="1270787" y="2674963"/>
                </a:lnTo>
                <a:close/>
                <a:moveTo>
                  <a:pt x="1133627" y="2400643"/>
                </a:moveTo>
                <a:lnTo>
                  <a:pt x="1133627" y="2368410"/>
                </a:lnTo>
                <a:lnTo>
                  <a:pt x="1165860" y="2368410"/>
                </a:lnTo>
                <a:lnTo>
                  <a:pt x="1165860" y="2336178"/>
                </a:lnTo>
                <a:lnTo>
                  <a:pt x="1133627" y="2336178"/>
                </a:lnTo>
                <a:lnTo>
                  <a:pt x="1133627" y="2303945"/>
                </a:lnTo>
                <a:lnTo>
                  <a:pt x="1101395" y="2303945"/>
                </a:lnTo>
                <a:lnTo>
                  <a:pt x="1101395" y="2336178"/>
                </a:lnTo>
                <a:lnTo>
                  <a:pt x="1069162" y="2336178"/>
                </a:lnTo>
                <a:lnTo>
                  <a:pt x="1069162" y="2368410"/>
                </a:lnTo>
                <a:lnTo>
                  <a:pt x="1101395" y="2368410"/>
                </a:lnTo>
                <a:lnTo>
                  <a:pt x="1101395" y="2400643"/>
                </a:lnTo>
                <a:lnTo>
                  <a:pt x="1133627" y="2400643"/>
                </a:lnTo>
                <a:close/>
                <a:moveTo>
                  <a:pt x="996124" y="2399271"/>
                </a:moveTo>
                <a:lnTo>
                  <a:pt x="996124" y="2368067"/>
                </a:lnTo>
                <a:lnTo>
                  <a:pt x="1027328" y="2368067"/>
                </a:lnTo>
                <a:lnTo>
                  <a:pt x="1027328" y="2336521"/>
                </a:lnTo>
                <a:lnTo>
                  <a:pt x="996124" y="2336521"/>
                </a:lnTo>
                <a:lnTo>
                  <a:pt x="996124" y="2305317"/>
                </a:lnTo>
                <a:lnTo>
                  <a:pt x="964578" y="2305317"/>
                </a:lnTo>
                <a:lnTo>
                  <a:pt x="964578" y="2336521"/>
                </a:lnTo>
                <a:lnTo>
                  <a:pt x="933374" y="2336521"/>
                </a:lnTo>
                <a:lnTo>
                  <a:pt x="933374" y="2368067"/>
                </a:lnTo>
                <a:lnTo>
                  <a:pt x="964578" y="2368067"/>
                </a:lnTo>
                <a:lnTo>
                  <a:pt x="964578" y="2399271"/>
                </a:lnTo>
                <a:lnTo>
                  <a:pt x="996124" y="2399271"/>
                </a:lnTo>
                <a:close/>
                <a:moveTo>
                  <a:pt x="651167" y="1981962"/>
                </a:moveTo>
                <a:lnTo>
                  <a:pt x="651167" y="1954530"/>
                </a:lnTo>
                <a:lnTo>
                  <a:pt x="678599" y="1954530"/>
                </a:lnTo>
                <a:lnTo>
                  <a:pt x="678599" y="1927098"/>
                </a:lnTo>
                <a:lnTo>
                  <a:pt x="651167" y="1927098"/>
                </a:lnTo>
                <a:lnTo>
                  <a:pt x="651167" y="1899666"/>
                </a:lnTo>
                <a:lnTo>
                  <a:pt x="623735" y="1899666"/>
                </a:lnTo>
                <a:lnTo>
                  <a:pt x="623735" y="1927098"/>
                </a:lnTo>
                <a:lnTo>
                  <a:pt x="596303" y="1927098"/>
                </a:lnTo>
                <a:lnTo>
                  <a:pt x="596303" y="1954530"/>
                </a:lnTo>
                <a:lnTo>
                  <a:pt x="623735" y="1954530"/>
                </a:lnTo>
                <a:lnTo>
                  <a:pt x="623735" y="1981962"/>
                </a:lnTo>
                <a:lnTo>
                  <a:pt x="651167" y="1981962"/>
                </a:lnTo>
                <a:close/>
                <a:moveTo>
                  <a:pt x="720090" y="2120494"/>
                </a:moveTo>
                <a:lnTo>
                  <a:pt x="720090" y="2092033"/>
                </a:lnTo>
                <a:lnTo>
                  <a:pt x="748551" y="2092033"/>
                </a:lnTo>
                <a:lnTo>
                  <a:pt x="748551" y="2063915"/>
                </a:lnTo>
                <a:lnTo>
                  <a:pt x="720090" y="2063915"/>
                </a:lnTo>
                <a:lnTo>
                  <a:pt x="720090" y="2035454"/>
                </a:lnTo>
                <a:lnTo>
                  <a:pt x="691972" y="2035454"/>
                </a:lnTo>
                <a:lnTo>
                  <a:pt x="691972" y="2063915"/>
                </a:lnTo>
                <a:lnTo>
                  <a:pt x="663511" y="2063915"/>
                </a:lnTo>
                <a:lnTo>
                  <a:pt x="663511" y="2092033"/>
                </a:lnTo>
                <a:lnTo>
                  <a:pt x="691972" y="2092033"/>
                </a:lnTo>
                <a:lnTo>
                  <a:pt x="691972" y="2120494"/>
                </a:lnTo>
                <a:lnTo>
                  <a:pt x="720090" y="2120494"/>
                </a:lnTo>
                <a:close/>
                <a:moveTo>
                  <a:pt x="858279" y="2123580"/>
                </a:moveTo>
                <a:lnTo>
                  <a:pt x="858279" y="2093062"/>
                </a:lnTo>
                <a:lnTo>
                  <a:pt x="888797" y="2093062"/>
                </a:lnTo>
                <a:lnTo>
                  <a:pt x="888797" y="2062886"/>
                </a:lnTo>
                <a:lnTo>
                  <a:pt x="858279" y="2062886"/>
                </a:lnTo>
                <a:lnTo>
                  <a:pt x="858279" y="2032368"/>
                </a:lnTo>
                <a:lnTo>
                  <a:pt x="828103" y="2032368"/>
                </a:lnTo>
                <a:lnTo>
                  <a:pt x="828103" y="2062886"/>
                </a:lnTo>
                <a:lnTo>
                  <a:pt x="797585" y="2062886"/>
                </a:lnTo>
                <a:lnTo>
                  <a:pt x="797585" y="2093062"/>
                </a:lnTo>
                <a:lnTo>
                  <a:pt x="828103" y="2093062"/>
                </a:lnTo>
                <a:lnTo>
                  <a:pt x="828103" y="2123580"/>
                </a:lnTo>
                <a:lnTo>
                  <a:pt x="858279" y="2123580"/>
                </a:lnTo>
                <a:close/>
                <a:moveTo>
                  <a:pt x="927202" y="2261768"/>
                </a:moveTo>
                <a:lnTo>
                  <a:pt x="927202" y="2230565"/>
                </a:lnTo>
                <a:lnTo>
                  <a:pt x="958405" y="2230565"/>
                </a:lnTo>
                <a:lnTo>
                  <a:pt x="958405" y="2199704"/>
                </a:lnTo>
                <a:lnTo>
                  <a:pt x="927202" y="2199704"/>
                </a:lnTo>
                <a:lnTo>
                  <a:pt x="927202" y="2168500"/>
                </a:lnTo>
                <a:lnTo>
                  <a:pt x="896341" y="2168500"/>
                </a:lnTo>
                <a:lnTo>
                  <a:pt x="896341" y="2199704"/>
                </a:lnTo>
                <a:lnTo>
                  <a:pt x="865137" y="2199704"/>
                </a:lnTo>
                <a:lnTo>
                  <a:pt x="865137" y="2230565"/>
                </a:lnTo>
                <a:lnTo>
                  <a:pt x="896341" y="2230565"/>
                </a:lnTo>
                <a:lnTo>
                  <a:pt x="896341" y="2261768"/>
                </a:lnTo>
                <a:lnTo>
                  <a:pt x="927202" y="2261768"/>
                </a:lnTo>
                <a:close/>
                <a:moveTo>
                  <a:pt x="789356" y="2259025"/>
                </a:moveTo>
                <a:lnTo>
                  <a:pt x="789356" y="2229879"/>
                </a:lnTo>
                <a:lnTo>
                  <a:pt x="818502" y="2229879"/>
                </a:lnTo>
                <a:lnTo>
                  <a:pt x="818502" y="2200389"/>
                </a:lnTo>
                <a:lnTo>
                  <a:pt x="789356" y="2200389"/>
                </a:lnTo>
                <a:lnTo>
                  <a:pt x="789356" y="2171243"/>
                </a:lnTo>
                <a:lnTo>
                  <a:pt x="759866" y="2171243"/>
                </a:lnTo>
                <a:lnTo>
                  <a:pt x="759866" y="2200389"/>
                </a:lnTo>
                <a:lnTo>
                  <a:pt x="730720" y="2200389"/>
                </a:lnTo>
                <a:lnTo>
                  <a:pt x="730720" y="2229879"/>
                </a:lnTo>
                <a:lnTo>
                  <a:pt x="759866" y="2229879"/>
                </a:lnTo>
                <a:lnTo>
                  <a:pt x="759866" y="2259025"/>
                </a:lnTo>
                <a:lnTo>
                  <a:pt x="789356" y="2259025"/>
                </a:lnTo>
                <a:close/>
                <a:moveTo>
                  <a:pt x="1888007" y="2812123"/>
                </a:moveTo>
                <a:lnTo>
                  <a:pt x="1888007" y="2779890"/>
                </a:lnTo>
                <a:lnTo>
                  <a:pt x="1920240" y="2779890"/>
                </a:lnTo>
                <a:lnTo>
                  <a:pt x="1920240" y="2747658"/>
                </a:lnTo>
                <a:lnTo>
                  <a:pt x="1888007" y="2747658"/>
                </a:lnTo>
                <a:lnTo>
                  <a:pt x="1888007" y="2715425"/>
                </a:lnTo>
                <a:lnTo>
                  <a:pt x="1855775" y="2715425"/>
                </a:lnTo>
                <a:lnTo>
                  <a:pt x="1855775" y="2747658"/>
                </a:lnTo>
                <a:lnTo>
                  <a:pt x="1823542" y="2747658"/>
                </a:lnTo>
                <a:lnTo>
                  <a:pt x="1823542" y="2779890"/>
                </a:lnTo>
                <a:lnTo>
                  <a:pt x="1855775" y="2779890"/>
                </a:lnTo>
                <a:lnTo>
                  <a:pt x="1855775" y="2812123"/>
                </a:lnTo>
                <a:lnTo>
                  <a:pt x="1888007" y="2812123"/>
                </a:lnTo>
                <a:close/>
                <a:moveTo>
                  <a:pt x="1750847" y="2812123"/>
                </a:moveTo>
                <a:lnTo>
                  <a:pt x="1750847" y="2779890"/>
                </a:lnTo>
                <a:lnTo>
                  <a:pt x="1783080" y="2779890"/>
                </a:lnTo>
                <a:lnTo>
                  <a:pt x="1783080" y="2747658"/>
                </a:lnTo>
                <a:lnTo>
                  <a:pt x="1750847" y="2747658"/>
                </a:lnTo>
                <a:lnTo>
                  <a:pt x="1750847" y="2715425"/>
                </a:lnTo>
                <a:lnTo>
                  <a:pt x="1718615" y="2715425"/>
                </a:lnTo>
                <a:lnTo>
                  <a:pt x="1718615" y="2747658"/>
                </a:lnTo>
                <a:lnTo>
                  <a:pt x="1686382" y="2747658"/>
                </a:lnTo>
                <a:lnTo>
                  <a:pt x="1686382" y="2779890"/>
                </a:lnTo>
                <a:lnTo>
                  <a:pt x="1718615" y="2779890"/>
                </a:lnTo>
                <a:lnTo>
                  <a:pt x="1718615" y="2812123"/>
                </a:lnTo>
                <a:lnTo>
                  <a:pt x="1750847" y="2812123"/>
                </a:lnTo>
                <a:close/>
                <a:moveTo>
                  <a:pt x="1819427" y="2674963"/>
                </a:moveTo>
                <a:lnTo>
                  <a:pt x="1819427" y="2642730"/>
                </a:lnTo>
                <a:lnTo>
                  <a:pt x="1851660" y="2642730"/>
                </a:lnTo>
                <a:lnTo>
                  <a:pt x="1851660" y="2610498"/>
                </a:lnTo>
                <a:lnTo>
                  <a:pt x="1819427" y="2610498"/>
                </a:lnTo>
                <a:lnTo>
                  <a:pt x="1819427" y="2578265"/>
                </a:lnTo>
                <a:lnTo>
                  <a:pt x="1787195" y="2578265"/>
                </a:lnTo>
                <a:lnTo>
                  <a:pt x="1787195" y="2610498"/>
                </a:lnTo>
                <a:lnTo>
                  <a:pt x="1754962" y="2610498"/>
                </a:lnTo>
                <a:lnTo>
                  <a:pt x="1754962" y="2642730"/>
                </a:lnTo>
                <a:lnTo>
                  <a:pt x="1787195" y="2642730"/>
                </a:lnTo>
                <a:lnTo>
                  <a:pt x="1787195" y="2674963"/>
                </a:lnTo>
                <a:lnTo>
                  <a:pt x="1819427" y="2674963"/>
                </a:lnTo>
                <a:close/>
                <a:moveTo>
                  <a:pt x="691972" y="1761134"/>
                </a:moveTo>
                <a:lnTo>
                  <a:pt x="691972" y="1789595"/>
                </a:lnTo>
                <a:lnTo>
                  <a:pt x="663511" y="1789595"/>
                </a:lnTo>
                <a:lnTo>
                  <a:pt x="663511" y="1817713"/>
                </a:lnTo>
                <a:lnTo>
                  <a:pt x="691972" y="1817713"/>
                </a:lnTo>
                <a:lnTo>
                  <a:pt x="691972" y="1846174"/>
                </a:lnTo>
                <a:lnTo>
                  <a:pt x="720090" y="1846174"/>
                </a:lnTo>
                <a:lnTo>
                  <a:pt x="720090" y="1817713"/>
                </a:lnTo>
                <a:lnTo>
                  <a:pt x="748551" y="1817713"/>
                </a:lnTo>
                <a:lnTo>
                  <a:pt x="748551" y="1789595"/>
                </a:lnTo>
                <a:lnTo>
                  <a:pt x="720090" y="1789595"/>
                </a:lnTo>
                <a:lnTo>
                  <a:pt x="720090" y="1761134"/>
                </a:lnTo>
                <a:lnTo>
                  <a:pt x="691972" y="1761134"/>
                </a:lnTo>
                <a:close/>
                <a:moveTo>
                  <a:pt x="1682267" y="2674963"/>
                </a:moveTo>
                <a:lnTo>
                  <a:pt x="1682267" y="2642730"/>
                </a:lnTo>
                <a:lnTo>
                  <a:pt x="1714500" y="2642730"/>
                </a:lnTo>
                <a:lnTo>
                  <a:pt x="1714500" y="2610498"/>
                </a:lnTo>
                <a:lnTo>
                  <a:pt x="1682267" y="2610498"/>
                </a:lnTo>
                <a:lnTo>
                  <a:pt x="1682267" y="2578265"/>
                </a:lnTo>
                <a:lnTo>
                  <a:pt x="1650035" y="2578265"/>
                </a:lnTo>
                <a:lnTo>
                  <a:pt x="1650035" y="2610498"/>
                </a:lnTo>
                <a:lnTo>
                  <a:pt x="1617802" y="2610498"/>
                </a:lnTo>
                <a:lnTo>
                  <a:pt x="1617802" y="2642730"/>
                </a:lnTo>
                <a:lnTo>
                  <a:pt x="1650035" y="2642730"/>
                </a:lnTo>
                <a:lnTo>
                  <a:pt x="1650035" y="2674963"/>
                </a:lnTo>
                <a:lnTo>
                  <a:pt x="1682267" y="2674963"/>
                </a:lnTo>
                <a:close/>
                <a:moveTo>
                  <a:pt x="1476527" y="2537803"/>
                </a:moveTo>
                <a:lnTo>
                  <a:pt x="1476527" y="2505570"/>
                </a:lnTo>
                <a:lnTo>
                  <a:pt x="1508760" y="2505570"/>
                </a:lnTo>
                <a:lnTo>
                  <a:pt x="1508760" y="2473338"/>
                </a:lnTo>
                <a:lnTo>
                  <a:pt x="1476527" y="2473338"/>
                </a:lnTo>
                <a:lnTo>
                  <a:pt x="1476527" y="2441105"/>
                </a:lnTo>
                <a:lnTo>
                  <a:pt x="1444295" y="2441105"/>
                </a:lnTo>
                <a:lnTo>
                  <a:pt x="1444295" y="2473338"/>
                </a:lnTo>
                <a:lnTo>
                  <a:pt x="1412062" y="2473338"/>
                </a:lnTo>
                <a:lnTo>
                  <a:pt x="1412062" y="2505570"/>
                </a:lnTo>
                <a:lnTo>
                  <a:pt x="1444295" y="2505570"/>
                </a:lnTo>
                <a:lnTo>
                  <a:pt x="1444295" y="2537803"/>
                </a:lnTo>
                <a:lnTo>
                  <a:pt x="1476527" y="2537803"/>
                </a:lnTo>
                <a:close/>
                <a:moveTo>
                  <a:pt x="1407947" y="2674963"/>
                </a:moveTo>
                <a:lnTo>
                  <a:pt x="1407947" y="2642730"/>
                </a:lnTo>
                <a:lnTo>
                  <a:pt x="1440180" y="2642730"/>
                </a:lnTo>
                <a:lnTo>
                  <a:pt x="1440180" y="2610498"/>
                </a:lnTo>
                <a:lnTo>
                  <a:pt x="1407947" y="2610498"/>
                </a:lnTo>
                <a:lnTo>
                  <a:pt x="1407947" y="2578265"/>
                </a:lnTo>
                <a:lnTo>
                  <a:pt x="1375715" y="2578265"/>
                </a:lnTo>
                <a:lnTo>
                  <a:pt x="1375715" y="2610498"/>
                </a:lnTo>
                <a:lnTo>
                  <a:pt x="1343482" y="2610498"/>
                </a:lnTo>
                <a:lnTo>
                  <a:pt x="1343482" y="2642730"/>
                </a:lnTo>
                <a:lnTo>
                  <a:pt x="1375715" y="2642730"/>
                </a:lnTo>
                <a:lnTo>
                  <a:pt x="1375715" y="2674963"/>
                </a:lnTo>
                <a:lnTo>
                  <a:pt x="1407947" y="2674963"/>
                </a:lnTo>
                <a:close/>
                <a:moveTo>
                  <a:pt x="1339367" y="2537803"/>
                </a:moveTo>
                <a:lnTo>
                  <a:pt x="1339367" y="2505570"/>
                </a:lnTo>
                <a:lnTo>
                  <a:pt x="1371600" y="2505570"/>
                </a:lnTo>
                <a:lnTo>
                  <a:pt x="1371600" y="2473338"/>
                </a:lnTo>
                <a:lnTo>
                  <a:pt x="1339367" y="2473338"/>
                </a:lnTo>
                <a:lnTo>
                  <a:pt x="1339367" y="2441105"/>
                </a:lnTo>
                <a:lnTo>
                  <a:pt x="1307135" y="2441105"/>
                </a:lnTo>
                <a:lnTo>
                  <a:pt x="1307135" y="2473338"/>
                </a:lnTo>
                <a:lnTo>
                  <a:pt x="1274902" y="2473338"/>
                </a:lnTo>
                <a:lnTo>
                  <a:pt x="1274902" y="2505570"/>
                </a:lnTo>
                <a:lnTo>
                  <a:pt x="1307135" y="2505570"/>
                </a:lnTo>
                <a:lnTo>
                  <a:pt x="1307135" y="2537803"/>
                </a:lnTo>
                <a:lnTo>
                  <a:pt x="1339367" y="2537803"/>
                </a:lnTo>
                <a:close/>
                <a:moveTo>
                  <a:pt x="1613687" y="2812123"/>
                </a:moveTo>
                <a:lnTo>
                  <a:pt x="1613687" y="2779890"/>
                </a:lnTo>
                <a:lnTo>
                  <a:pt x="1645920" y="2779890"/>
                </a:lnTo>
                <a:lnTo>
                  <a:pt x="1645920" y="2747658"/>
                </a:lnTo>
                <a:lnTo>
                  <a:pt x="1613687" y="2747658"/>
                </a:lnTo>
                <a:lnTo>
                  <a:pt x="1613687" y="2715425"/>
                </a:lnTo>
                <a:lnTo>
                  <a:pt x="1581455" y="2715425"/>
                </a:lnTo>
                <a:lnTo>
                  <a:pt x="1581455" y="2747658"/>
                </a:lnTo>
                <a:lnTo>
                  <a:pt x="1549222" y="2747658"/>
                </a:lnTo>
                <a:lnTo>
                  <a:pt x="1549222" y="2779890"/>
                </a:lnTo>
                <a:lnTo>
                  <a:pt x="1581455" y="2779890"/>
                </a:lnTo>
                <a:lnTo>
                  <a:pt x="1581455" y="2812123"/>
                </a:lnTo>
                <a:lnTo>
                  <a:pt x="1613687" y="2812123"/>
                </a:lnTo>
                <a:close/>
                <a:moveTo>
                  <a:pt x="1956587" y="2674963"/>
                </a:moveTo>
                <a:lnTo>
                  <a:pt x="1956587" y="2642730"/>
                </a:lnTo>
                <a:lnTo>
                  <a:pt x="1988820" y="2642730"/>
                </a:lnTo>
                <a:lnTo>
                  <a:pt x="1988820" y="2610498"/>
                </a:lnTo>
                <a:lnTo>
                  <a:pt x="1956587" y="2610498"/>
                </a:lnTo>
                <a:lnTo>
                  <a:pt x="1956587" y="2578265"/>
                </a:lnTo>
                <a:lnTo>
                  <a:pt x="1924355" y="2578265"/>
                </a:lnTo>
                <a:lnTo>
                  <a:pt x="1924355" y="2610498"/>
                </a:lnTo>
                <a:lnTo>
                  <a:pt x="1892122" y="2610498"/>
                </a:lnTo>
                <a:lnTo>
                  <a:pt x="1892122" y="2642730"/>
                </a:lnTo>
                <a:lnTo>
                  <a:pt x="1924355" y="2642730"/>
                </a:lnTo>
                <a:lnTo>
                  <a:pt x="1924355" y="2674963"/>
                </a:lnTo>
                <a:lnTo>
                  <a:pt x="1956587" y="2674963"/>
                </a:lnTo>
                <a:close/>
                <a:moveTo>
                  <a:pt x="2130095" y="1069505"/>
                </a:moveTo>
                <a:lnTo>
                  <a:pt x="2130095" y="1101738"/>
                </a:lnTo>
                <a:lnTo>
                  <a:pt x="2097862" y="1101738"/>
                </a:lnTo>
                <a:lnTo>
                  <a:pt x="2097862" y="1133970"/>
                </a:lnTo>
                <a:lnTo>
                  <a:pt x="2130095" y="1133970"/>
                </a:lnTo>
                <a:lnTo>
                  <a:pt x="2130095" y="1166203"/>
                </a:lnTo>
                <a:lnTo>
                  <a:pt x="2162327" y="1166203"/>
                </a:lnTo>
                <a:lnTo>
                  <a:pt x="2162327" y="1133970"/>
                </a:lnTo>
                <a:lnTo>
                  <a:pt x="2194560" y="1133970"/>
                </a:lnTo>
                <a:lnTo>
                  <a:pt x="2194560" y="1101738"/>
                </a:lnTo>
                <a:lnTo>
                  <a:pt x="2162327" y="1101738"/>
                </a:lnTo>
                <a:lnTo>
                  <a:pt x="2162327" y="1069505"/>
                </a:lnTo>
                <a:lnTo>
                  <a:pt x="2130095" y="1069505"/>
                </a:lnTo>
                <a:close/>
                <a:moveTo>
                  <a:pt x="1444295" y="1069505"/>
                </a:moveTo>
                <a:lnTo>
                  <a:pt x="1444295" y="1101738"/>
                </a:lnTo>
                <a:lnTo>
                  <a:pt x="1412062" y="1101738"/>
                </a:lnTo>
                <a:lnTo>
                  <a:pt x="1412062" y="1133970"/>
                </a:lnTo>
                <a:lnTo>
                  <a:pt x="1444295" y="1133970"/>
                </a:lnTo>
                <a:lnTo>
                  <a:pt x="1444295" y="1166203"/>
                </a:lnTo>
                <a:lnTo>
                  <a:pt x="1476527" y="1166203"/>
                </a:lnTo>
                <a:lnTo>
                  <a:pt x="1476527" y="1133970"/>
                </a:lnTo>
                <a:lnTo>
                  <a:pt x="1508760" y="1133970"/>
                </a:lnTo>
                <a:lnTo>
                  <a:pt x="1508760" y="1101738"/>
                </a:lnTo>
                <a:lnTo>
                  <a:pt x="1476527" y="1101738"/>
                </a:lnTo>
                <a:lnTo>
                  <a:pt x="1476527" y="1069505"/>
                </a:lnTo>
                <a:lnTo>
                  <a:pt x="1444295" y="1069505"/>
                </a:lnTo>
                <a:close/>
                <a:moveTo>
                  <a:pt x="1718615" y="1069505"/>
                </a:moveTo>
                <a:lnTo>
                  <a:pt x="1718615" y="1101738"/>
                </a:lnTo>
                <a:lnTo>
                  <a:pt x="1686382" y="1101738"/>
                </a:lnTo>
                <a:lnTo>
                  <a:pt x="1686382" y="1133970"/>
                </a:lnTo>
                <a:lnTo>
                  <a:pt x="1718615" y="1133970"/>
                </a:lnTo>
                <a:lnTo>
                  <a:pt x="1718615" y="1166203"/>
                </a:lnTo>
                <a:lnTo>
                  <a:pt x="1750847" y="1166203"/>
                </a:lnTo>
                <a:lnTo>
                  <a:pt x="1750847" y="1133970"/>
                </a:lnTo>
                <a:lnTo>
                  <a:pt x="1783080" y="1133970"/>
                </a:lnTo>
                <a:lnTo>
                  <a:pt x="1783080" y="1101738"/>
                </a:lnTo>
                <a:lnTo>
                  <a:pt x="1750847" y="1101738"/>
                </a:lnTo>
                <a:lnTo>
                  <a:pt x="1750847" y="1069505"/>
                </a:lnTo>
                <a:lnTo>
                  <a:pt x="1718615" y="1069505"/>
                </a:lnTo>
                <a:close/>
                <a:moveTo>
                  <a:pt x="1787195" y="1206665"/>
                </a:moveTo>
                <a:lnTo>
                  <a:pt x="1787195" y="1238898"/>
                </a:lnTo>
                <a:lnTo>
                  <a:pt x="1754962" y="1238898"/>
                </a:lnTo>
                <a:lnTo>
                  <a:pt x="1754962" y="1271130"/>
                </a:lnTo>
                <a:lnTo>
                  <a:pt x="1787195" y="1271130"/>
                </a:lnTo>
                <a:lnTo>
                  <a:pt x="1787195" y="1303363"/>
                </a:lnTo>
                <a:lnTo>
                  <a:pt x="1819427" y="1303363"/>
                </a:lnTo>
                <a:lnTo>
                  <a:pt x="1819427" y="1271130"/>
                </a:lnTo>
                <a:lnTo>
                  <a:pt x="1851660" y="1271130"/>
                </a:lnTo>
                <a:lnTo>
                  <a:pt x="1851660" y="1238898"/>
                </a:lnTo>
                <a:lnTo>
                  <a:pt x="1819427" y="1238898"/>
                </a:lnTo>
                <a:lnTo>
                  <a:pt x="1819427" y="1206665"/>
                </a:lnTo>
                <a:lnTo>
                  <a:pt x="1787195" y="1206665"/>
                </a:lnTo>
                <a:close/>
                <a:moveTo>
                  <a:pt x="1512875" y="1206665"/>
                </a:moveTo>
                <a:lnTo>
                  <a:pt x="1512875" y="1238898"/>
                </a:lnTo>
                <a:lnTo>
                  <a:pt x="1480642" y="1238898"/>
                </a:lnTo>
                <a:lnTo>
                  <a:pt x="1480642" y="1271130"/>
                </a:lnTo>
                <a:lnTo>
                  <a:pt x="1512875" y="1271130"/>
                </a:lnTo>
                <a:lnTo>
                  <a:pt x="1512875" y="1303363"/>
                </a:lnTo>
                <a:lnTo>
                  <a:pt x="1545107" y="1303363"/>
                </a:lnTo>
                <a:lnTo>
                  <a:pt x="1545107" y="1271130"/>
                </a:lnTo>
                <a:lnTo>
                  <a:pt x="1577340" y="1271130"/>
                </a:lnTo>
                <a:lnTo>
                  <a:pt x="1577340" y="1238898"/>
                </a:lnTo>
                <a:lnTo>
                  <a:pt x="1545107" y="1238898"/>
                </a:lnTo>
                <a:lnTo>
                  <a:pt x="1545107" y="1206665"/>
                </a:lnTo>
                <a:lnTo>
                  <a:pt x="1512875" y="1206665"/>
                </a:lnTo>
                <a:close/>
                <a:moveTo>
                  <a:pt x="1650035" y="1206665"/>
                </a:moveTo>
                <a:lnTo>
                  <a:pt x="1650035" y="1238898"/>
                </a:lnTo>
                <a:lnTo>
                  <a:pt x="1617802" y="1238898"/>
                </a:lnTo>
                <a:lnTo>
                  <a:pt x="1617802" y="1271130"/>
                </a:lnTo>
                <a:lnTo>
                  <a:pt x="1650035" y="1271130"/>
                </a:lnTo>
                <a:lnTo>
                  <a:pt x="1650035" y="1303363"/>
                </a:lnTo>
                <a:lnTo>
                  <a:pt x="1682267" y="1303363"/>
                </a:lnTo>
                <a:lnTo>
                  <a:pt x="1682267" y="1271130"/>
                </a:lnTo>
                <a:lnTo>
                  <a:pt x="1714500" y="1271130"/>
                </a:lnTo>
                <a:lnTo>
                  <a:pt x="1714500" y="1238898"/>
                </a:lnTo>
                <a:lnTo>
                  <a:pt x="1682267" y="1238898"/>
                </a:lnTo>
                <a:lnTo>
                  <a:pt x="1682267" y="1206665"/>
                </a:lnTo>
                <a:lnTo>
                  <a:pt x="1650035" y="1206665"/>
                </a:lnTo>
                <a:close/>
                <a:moveTo>
                  <a:pt x="2061515" y="1206665"/>
                </a:moveTo>
                <a:lnTo>
                  <a:pt x="2061515" y="1238898"/>
                </a:lnTo>
                <a:lnTo>
                  <a:pt x="2029282" y="1238898"/>
                </a:lnTo>
                <a:lnTo>
                  <a:pt x="2029282" y="1271130"/>
                </a:lnTo>
                <a:lnTo>
                  <a:pt x="2061515" y="1271130"/>
                </a:lnTo>
                <a:lnTo>
                  <a:pt x="2061515" y="1303363"/>
                </a:lnTo>
                <a:lnTo>
                  <a:pt x="2093747" y="1303363"/>
                </a:lnTo>
                <a:lnTo>
                  <a:pt x="2093747" y="1271130"/>
                </a:lnTo>
                <a:lnTo>
                  <a:pt x="2125980" y="1271130"/>
                </a:lnTo>
                <a:lnTo>
                  <a:pt x="2125980" y="1238898"/>
                </a:lnTo>
                <a:lnTo>
                  <a:pt x="2093747" y="1238898"/>
                </a:lnTo>
                <a:lnTo>
                  <a:pt x="2093747" y="1206665"/>
                </a:lnTo>
                <a:lnTo>
                  <a:pt x="2061515" y="1206665"/>
                </a:lnTo>
                <a:close/>
                <a:moveTo>
                  <a:pt x="1855775" y="1069505"/>
                </a:moveTo>
                <a:lnTo>
                  <a:pt x="1855775" y="1101738"/>
                </a:lnTo>
                <a:lnTo>
                  <a:pt x="1823542" y="1101738"/>
                </a:lnTo>
                <a:lnTo>
                  <a:pt x="1823542" y="1133970"/>
                </a:lnTo>
                <a:lnTo>
                  <a:pt x="1855775" y="1133970"/>
                </a:lnTo>
                <a:lnTo>
                  <a:pt x="1855775" y="1166203"/>
                </a:lnTo>
                <a:lnTo>
                  <a:pt x="1888007" y="1166203"/>
                </a:lnTo>
                <a:lnTo>
                  <a:pt x="1888007" y="1133970"/>
                </a:lnTo>
                <a:lnTo>
                  <a:pt x="1920240" y="1133970"/>
                </a:lnTo>
                <a:lnTo>
                  <a:pt x="1920240" y="1101738"/>
                </a:lnTo>
                <a:lnTo>
                  <a:pt x="1888007" y="1101738"/>
                </a:lnTo>
                <a:lnTo>
                  <a:pt x="1888007" y="1069505"/>
                </a:lnTo>
                <a:lnTo>
                  <a:pt x="1855775" y="1069505"/>
                </a:lnTo>
                <a:close/>
                <a:moveTo>
                  <a:pt x="1992935" y="1069505"/>
                </a:moveTo>
                <a:lnTo>
                  <a:pt x="1992935" y="1101738"/>
                </a:lnTo>
                <a:lnTo>
                  <a:pt x="1960702" y="1101738"/>
                </a:lnTo>
                <a:lnTo>
                  <a:pt x="1960702" y="1133970"/>
                </a:lnTo>
                <a:lnTo>
                  <a:pt x="1992935" y="1133970"/>
                </a:lnTo>
                <a:lnTo>
                  <a:pt x="1992935" y="1166203"/>
                </a:lnTo>
                <a:lnTo>
                  <a:pt x="2025167" y="1166203"/>
                </a:lnTo>
                <a:lnTo>
                  <a:pt x="2025167" y="1133970"/>
                </a:lnTo>
                <a:lnTo>
                  <a:pt x="2057400" y="1133970"/>
                </a:lnTo>
                <a:lnTo>
                  <a:pt x="2057400" y="1101738"/>
                </a:lnTo>
                <a:lnTo>
                  <a:pt x="2025167" y="1101738"/>
                </a:lnTo>
                <a:lnTo>
                  <a:pt x="2025167" y="1069505"/>
                </a:lnTo>
                <a:lnTo>
                  <a:pt x="1992935" y="1069505"/>
                </a:lnTo>
                <a:close/>
                <a:moveTo>
                  <a:pt x="1924355" y="1206665"/>
                </a:moveTo>
                <a:lnTo>
                  <a:pt x="1924355" y="1238898"/>
                </a:lnTo>
                <a:lnTo>
                  <a:pt x="1892122" y="1238898"/>
                </a:lnTo>
                <a:lnTo>
                  <a:pt x="1892122" y="1271130"/>
                </a:lnTo>
                <a:lnTo>
                  <a:pt x="1924355" y="1271130"/>
                </a:lnTo>
                <a:lnTo>
                  <a:pt x="1924355" y="1303363"/>
                </a:lnTo>
                <a:lnTo>
                  <a:pt x="1956587" y="1303363"/>
                </a:lnTo>
                <a:lnTo>
                  <a:pt x="1956587" y="1271130"/>
                </a:lnTo>
                <a:lnTo>
                  <a:pt x="1988820" y="1271130"/>
                </a:lnTo>
                <a:lnTo>
                  <a:pt x="1988820" y="1238898"/>
                </a:lnTo>
                <a:lnTo>
                  <a:pt x="1956587" y="1238898"/>
                </a:lnTo>
                <a:lnTo>
                  <a:pt x="1956587" y="1206665"/>
                </a:lnTo>
                <a:lnTo>
                  <a:pt x="1924355" y="1206665"/>
                </a:lnTo>
                <a:close/>
                <a:moveTo>
                  <a:pt x="1169975" y="1343825"/>
                </a:moveTo>
                <a:lnTo>
                  <a:pt x="1169975" y="1376058"/>
                </a:lnTo>
                <a:lnTo>
                  <a:pt x="1137742" y="1376058"/>
                </a:lnTo>
                <a:lnTo>
                  <a:pt x="1137742" y="1408290"/>
                </a:lnTo>
                <a:lnTo>
                  <a:pt x="1169975" y="1408290"/>
                </a:lnTo>
                <a:lnTo>
                  <a:pt x="1169975" y="1440523"/>
                </a:lnTo>
                <a:lnTo>
                  <a:pt x="1202207" y="1440523"/>
                </a:lnTo>
                <a:lnTo>
                  <a:pt x="1202207" y="1408290"/>
                </a:lnTo>
                <a:lnTo>
                  <a:pt x="1234440" y="1408290"/>
                </a:lnTo>
                <a:lnTo>
                  <a:pt x="1234440" y="1376058"/>
                </a:lnTo>
                <a:lnTo>
                  <a:pt x="1202207" y="1376058"/>
                </a:lnTo>
                <a:lnTo>
                  <a:pt x="1202207" y="1343825"/>
                </a:lnTo>
                <a:lnTo>
                  <a:pt x="1169975" y="1343825"/>
                </a:lnTo>
                <a:close/>
                <a:moveTo>
                  <a:pt x="964578" y="1482357"/>
                </a:moveTo>
                <a:lnTo>
                  <a:pt x="964578" y="1513561"/>
                </a:lnTo>
                <a:lnTo>
                  <a:pt x="933374" y="1513561"/>
                </a:lnTo>
                <a:lnTo>
                  <a:pt x="933374" y="1545107"/>
                </a:lnTo>
                <a:lnTo>
                  <a:pt x="964578" y="1545107"/>
                </a:lnTo>
                <a:lnTo>
                  <a:pt x="964578" y="1576311"/>
                </a:lnTo>
                <a:lnTo>
                  <a:pt x="996124" y="1576311"/>
                </a:lnTo>
                <a:lnTo>
                  <a:pt x="996124" y="1545107"/>
                </a:lnTo>
                <a:lnTo>
                  <a:pt x="1027328" y="1545107"/>
                </a:lnTo>
                <a:lnTo>
                  <a:pt x="1027328" y="1513561"/>
                </a:lnTo>
                <a:lnTo>
                  <a:pt x="996124" y="1513561"/>
                </a:lnTo>
                <a:lnTo>
                  <a:pt x="996124" y="1482357"/>
                </a:lnTo>
                <a:lnTo>
                  <a:pt x="964578" y="1482357"/>
                </a:lnTo>
                <a:close/>
                <a:moveTo>
                  <a:pt x="896341" y="1619860"/>
                </a:moveTo>
                <a:lnTo>
                  <a:pt x="896341" y="1651064"/>
                </a:lnTo>
                <a:lnTo>
                  <a:pt x="865137" y="1651064"/>
                </a:lnTo>
                <a:lnTo>
                  <a:pt x="865137" y="1681925"/>
                </a:lnTo>
                <a:lnTo>
                  <a:pt x="896341" y="1681925"/>
                </a:lnTo>
                <a:lnTo>
                  <a:pt x="896341" y="1713128"/>
                </a:lnTo>
                <a:lnTo>
                  <a:pt x="927202" y="1713128"/>
                </a:lnTo>
                <a:lnTo>
                  <a:pt x="927202" y="1681925"/>
                </a:lnTo>
                <a:lnTo>
                  <a:pt x="958405" y="1681925"/>
                </a:lnTo>
                <a:lnTo>
                  <a:pt x="958405" y="1651064"/>
                </a:lnTo>
                <a:lnTo>
                  <a:pt x="927202" y="1651064"/>
                </a:lnTo>
                <a:lnTo>
                  <a:pt x="927202" y="1619860"/>
                </a:lnTo>
                <a:lnTo>
                  <a:pt x="896341" y="1619860"/>
                </a:lnTo>
                <a:close/>
                <a:moveTo>
                  <a:pt x="1033158" y="1345197"/>
                </a:moveTo>
                <a:lnTo>
                  <a:pt x="1033158" y="1376401"/>
                </a:lnTo>
                <a:lnTo>
                  <a:pt x="1001954" y="1376401"/>
                </a:lnTo>
                <a:lnTo>
                  <a:pt x="1001954" y="1407947"/>
                </a:lnTo>
                <a:lnTo>
                  <a:pt x="1033158" y="1407947"/>
                </a:lnTo>
                <a:lnTo>
                  <a:pt x="1033158" y="1439151"/>
                </a:lnTo>
                <a:lnTo>
                  <a:pt x="1064704" y="1439151"/>
                </a:lnTo>
                <a:lnTo>
                  <a:pt x="1064704" y="1407947"/>
                </a:lnTo>
                <a:lnTo>
                  <a:pt x="1095908" y="1407947"/>
                </a:lnTo>
                <a:lnTo>
                  <a:pt x="1095908" y="1376401"/>
                </a:lnTo>
                <a:lnTo>
                  <a:pt x="1064704" y="1376401"/>
                </a:lnTo>
                <a:lnTo>
                  <a:pt x="1064704" y="1345197"/>
                </a:lnTo>
                <a:lnTo>
                  <a:pt x="1033158" y="1345197"/>
                </a:lnTo>
                <a:close/>
                <a:moveTo>
                  <a:pt x="1375715" y="1206665"/>
                </a:moveTo>
                <a:lnTo>
                  <a:pt x="1375715" y="1238898"/>
                </a:lnTo>
                <a:lnTo>
                  <a:pt x="1343482" y="1238898"/>
                </a:lnTo>
                <a:lnTo>
                  <a:pt x="1343482" y="1271130"/>
                </a:lnTo>
                <a:lnTo>
                  <a:pt x="1375715" y="1271130"/>
                </a:lnTo>
                <a:lnTo>
                  <a:pt x="1375715" y="1303363"/>
                </a:lnTo>
                <a:lnTo>
                  <a:pt x="1407947" y="1303363"/>
                </a:lnTo>
                <a:lnTo>
                  <a:pt x="1407947" y="1271130"/>
                </a:lnTo>
                <a:lnTo>
                  <a:pt x="1440180" y="1271130"/>
                </a:lnTo>
                <a:lnTo>
                  <a:pt x="1440180" y="1238898"/>
                </a:lnTo>
                <a:lnTo>
                  <a:pt x="1407947" y="1238898"/>
                </a:lnTo>
                <a:lnTo>
                  <a:pt x="1407947" y="1206665"/>
                </a:lnTo>
                <a:lnTo>
                  <a:pt x="1375715" y="1206665"/>
                </a:lnTo>
                <a:close/>
                <a:moveTo>
                  <a:pt x="828446" y="1485100"/>
                </a:moveTo>
                <a:lnTo>
                  <a:pt x="828446" y="1514589"/>
                </a:lnTo>
                <a:lnTo>
                  <a:pt x="798957" y="1514589"/>
                </a:lnTo>
                <a:lnTo>
                  <a:pt x="798957" y="1544079"/>
                </a:lnTo>
                <a:lnTo>
                  <a:pt x="828446" y="1544079"/>
                </a:lnTo>
                <a:lnTo>
                  <a:pt x="828446" y="1573568"/>
                </a:lnTo>
                <a:lnTo>
                  <a:pt x="857936" y="1573568"/>
                </a:lnTo>
                <a:lnTo>
                  <a:pt x="857936" y="1544079"/>
                </a:lnTo>
                <a:lnTo>
                  <a:pt x="887425" y="1544079"/>
                </a:lnTo>
                <a:lnTo>
                  <a:pt x="887425" y="1514589"/>
                </a:lnTo>
                <a:lnTo>
                  <a:pt x="857936" y="1514589"/>
                </a:lnTo>
                <a:lnTo>
                  <a:pt x="857936" y="1485100"/>
                </a:lnTo>
                <a:lnTo>
                  <a:pt x="828446" y="1485100"/>
                </a:lnTo>
                <a:close/>
                <a:moveTo>
                  <a:pt x="1238555" y="1206665"/>
                </a:moveTo>
                <a:lnTo>
                  <a:pt x="1238555" y="1238898"/>
                </a:lnTo>
                <a:lnTo>
                  <a:pt x="1206322" y="1238898"/>
                </a:lnTo>
                <a:lnTo>
                  <a:pt x="1206322" y="1271130"/>
                </a:lnTo>
                <a:lnTo>
                  <a:pt x="1238555" y="1271130"/>
                </a:lnTo>
                <a:lnTo>
                  <a:pt x="1238555" y="1303363"/>
                </a:lnTo>
                <a:lnTo>
                  <a:pt x="1270787" y="1303363"/>
                </a:lnTo>
                <a:lnTo>
                  <a:pt x="1270787" y="1271130"/>
                </a:lnTo>
                <a:lnTo>
                  <a:pt x="1303020" y="1271130"/>
                </a:lnTo>
                <a:lnTo>
                  <a:pt x="1303020" y="1238898"/>
                </a:lnTo>
                <a:lnTo>
                  <a:pt x="1270787" y="1238898"/>
                </a:lnTo>
                <a:lnTo>
                  <a:pt x="1270787" y="1206665"/>
                </a:lnTo>
                <a:lnTo>
                  <a:pt x="1238555" y="1206665"/>
                </a:lnTo>
                <a:close/>
                <a:moveTo>
                  <a:pt x="1307135" y="1343825"/>
                </a:moveTo>
                <a:lnTo>
                  <a:pt x="1307135" y="1376058"/>
                </a:lnTo>
                <a:lnTo>
                  <a:pt x="1274902" y="1376058"/>
                </a:lnTo>
                <a:lnTo>
                  <a:pt x="1274902" y="1408290"/>
                </a:lnTo>
                <a:lnTo>
                  <a:pt x="1307135" y="1408290"/>
                </a:lnTo>
                <a:lnTo>
                  <a:pt x="1307135" y="1440523"/>
                </a:lnTo>
                <a:lnTo>
                  <a:pt x="1339367" y="1440523"/>
                </a:lnTo>
                <a:lnTo>
                  <a:pt x="1339367" y="1408290"/>
                </a:lnTo>
                <a:lnTo>
                  <a:pt x="1371600" y="1408290"/>
                </a:lnTo>
                <a:lnTo>
                  <a:pt x="1371600" y="1376058"/>
                </a:lnTo>
                <a:lnTo>
                  <a:pt x="1339367" y="1376058"/>
                </a:lnTo>
                <a:lnTo>
                  <a:pt x="1339367" y="1343825"/>
                </a:lnTo>
                <a:lnTo>
                  <a:pt x="1307135" y="1343825"/>
                </a:lnTo>
                <a:close/>
                <a:moveTo>
                  <a:pt x="1101395" y="1480985"/>
                </a:moveTo>
                <a:lnTo>
                  <a:pt x="1101395" y="1513218"/>
                </a:lnTo>
                <a:lnTo>
                  <a:pt x="1069162" y="1513218"/>
                </a:lnTo>
                <a:lnTo>
                  <a:pt x="1069162" y="1545450"/>
                </a:lnTo>
                <a:lnTo>
                  <a:pt x="1101395" y="1545450"/>
                </a:lnTo>
                <a:lnTo>
                  <a:pt x="1101395" y="1577683"/>
                </a:lnTo>
                <a:lnTo>
                  <a:pt x="1133627" y="1577683"/>
                </a:lnTo>
                <a:lnTo>
                  <a:pt x="1133627" y="1545450"/>
                </a:lnTo>
                <a:lnTo>
                  <a:pt x="1165860" y="1545450"/>
                </a:lnTo>
                <a:lnTo>
                  <a:pt x="1165860" y="1513218"/>
                </a:lnTo>
                <a:lnTo>
                  <a:pt x="1133627" y="1513218"/>
                </a:lnTo>
                <a:lnTo>
                  <a:pt x="1133627" y="1480985"/>
                </a:lnTo>
                <a:lnTo>
                  <a:pt x="1101395" y="1480985"/>
                </a:lnTo>
                <a:close/>
                <a:moveTo>
                  <a:pt x="759866" y="1622603"/>
                </a:moveTo>
                <a:lnTo>
                  <a:pt x="759866" y="1651749"/>
                </a:lnTo>
                <a:lnTo>
                  <a:pt x="730720" y="1651749"/>
                </a:lnTo>
                <a:lnTo>
                  <a:pt x="730720" y="1681239"/>
                </a:lnTo>
                <a:lnTo>
                  <a:pt x="759866" y="1681239"/>
                </a:lnTo>
                <a:lnTo>
                  <a:pt x="759866" y="1710385"/>
                </a:lnTo>
                <a:lnTo>
                  <a:pt x="789356" y="1710385"/>
                </a:lnTo>
                <a:lnTo>
                  <a:pt x="789356" y="1681239"/>
                </a:lnTo>
                <a:lnTo>
                  <a:pt x="818502" y="1681239"/>
                </a:lnTo>
                <a:lnTo>
                  <a:pt x="818502" y="1651749"/>
                </a:lnTo>
                <a:lnTo>
                  <a:pt x="789356" y="1651749"/>
                </a:lnTo>
                <a:lnTo>
                  <a:pt x="789356" y="1622603"/>
                </a:lnTo>
                <a:lnTo>
                  <a:pt x="759866" y="1622603"/>
                </a:lnTo>
                <a:close/>
                <a:moveTo>
                  <a:pt x="1545107" y="2674963"/>
                </a:moveTo>
                <a:lnTo>
                  <a:pt x="1545107" y="2642730"/>
                </a:lnTo>
                <a:lnTo>
                  <a:pt x="1577340" y="2642730"/>
                </a:lnTo>
                <a:lnTo>
                  <a:pt x="1577340" y="2610498"/>
                </a:lnTo>
                <a:lnTo>
                  <a:pt x="1545107" y="2610498"/>
                </a:lnTo>
                <a:lnTo>
                  <a:pt x="1545107" y="2578265"/>
                </a:lnTo>
                <a:lnTo>
                  <a:pt x="1512875" y="2578265"/>
                </a:lnTo>
                <a:lnTo>
                  <a:pt x="1512875" y="2610498"/>
                </a:lnTo>
                <a:lnTo>
                  <a:pt x="1480642" y="2610498"/>
                </a:lnTo>
                <a:lnTo>
                  <a:pt x="1480642" y="2642730"/>
                </a:lnTo>
                <a:lnTo>
                  <a:pt x="1512875" y="2642730"/>
                </a:lnTo>
                <a:lnTo>
                  <a:pt x="1512875" y="2674963"/>
                </a:lnTo>
                <a:lnTo>
                  <a:pt x="1545107" y="2674963"/>
                </a:lnTo>
                <a:close/>
                <a:moveTo>
                  <a:pt x="2679764" y="1072248"/>
                </a:moveTo>
                <a:lnTo>
                  <a:pt x="2679764" y="1102766"/>
                </a:lnTo>
                <a:lnTo>
                  <a:pt x="2649245" y="1102766"/>
                </a:lnTo>
                <a:lnTo>
                  <a:pt x="2649245" y="1132942"/>
                </a:lnTo>
                <a:lnTo>
                  <a:pt x="2679764" y="1132942"/>
                </a:lnTo>
                <a:lnTo>
                  <a:pt x="2679764" y="1163460"/>
                </a:lnTo>
                <a:lnTo>
                  <a:pt x="2709939" y="1163460"/>
                </a:lnTo>
                <a:lnTo>
                  <a:pt x="2709939" y="1132942"/>
                </a:lnTo>
                <a:lnTo>
                  <a:pt x="2740457" y="1132942"/>
                </a:lnTo>
                <a:lnTo>
                  <a:pt x="2740457" y="1102766"/>
                </a:lnTo>
                <a:lnTo>
                  <a:pt x="2709939" y="1102766"/>
                </a:lnTo>
                <a:lnTo>
                  <a:pt x="2709939" y="1072248"/>
                </a:lnTo>
                <a:lnTo>
                  <a:pt x="2679764" y="1072248"/>
                </a:lnTo>
                <a:close/>
                <a:moveTo>
                  <a:pt x="2748001" y="1208380"/>
                </a:moveTo>
                <a:lnTo>
                  <a:pt x="2748001" y="1239584"/>
                </a:lnTo>
                <a:lnTo>
                  <a:pt x="2716797" y="1239584"/>
                </a:lnTo>
                <a:lnTo>
                  <a:pt x="2716797" y="1270445"/>
                </a:lnTo>
                <a:lnTo>
                  <a:pt x="2748001" y="1270445"/>
                </a:lnTo>
                <a:lnTo>
                  <a:pt x="2748001" y="1301648"/>
                </a:lnTo>
                <a:lnTo>
                  <a:pt x="2778862" y="1301648"/>
                </a:lnTo>
                <a:lnTo>
                  <a:pt x="2778862" y="1270445"/>
                </a:lnTo>
                <a:lnTo>
                  <a:pt x="2810066" y="1270445"/>
                </a:lnTo>
                <a:lnTo>
                  <a:pt x="2810066" y="1239584"/>
                </a:lnTo>
                <a:lnTo>
                  <a:pt x="2778862" y="1239584"/>
                </a:lnTo>
                <a:lnTo>
                  <a:pt x="2778862" y="1208380"/>
                </a:lnTo>
                <a:lnTo>
                  <a:pt x="2748001" y="1208380"/>
                </a:lnTo>
                <a:close/>
                <a:moveTo>
                  <a:pt x="2611526" y="936803"/>
                </a:moveTo>
                <a:lnTo>
                  <a:pt x="2611526" y="965949"/>
                </a:lnTo>
                <a:lnTo>
                  <a:pt x="2582380" y="965949"/>
                </a:lnTo>
                <a:lnTo>
                  <a:pt x="2582380" y="995439"/>
                </a:lnTo>
                <a:lnTo>
                  <a:pt x="2611526" y="995439"/>
                </a:lnTo>
                <a:lnTo>
                  <a:pt x="2611526" y="1024585"/>
                </a:lnTo>
                <a:lnTo>
                  <a:pt x="2641016" y="1024585"/>
                </a:lnTo>
                <a:lnTo>
                  <a:pt x="2641016" y="995439"/>
                </a:lnTo>
                <a:lnTo>
                  <a:pt x="2670163" y="995439"/>
                </a:lnTo>
                <a:lnTo>
                  <a:pt x="2670163" y="965949"/>
                </a:lnTo>
                <a:lnTo>
                  <a:pt x="2641016" y="965949"/>
                </a:lnTo>
                <a:lnTo>
                  <a:pt x="2641016" y="936803"/>
                </a:lnTo>
                <a:lnTo>
                  <a:pt x="2611526" y="936803"/>
                </a:lnTo>
                <a:close/>
                <a:moveTo>
                  <a:pt x="2473681" y="934745"/>
                </a:moveTo>
                <a:lnTo>
                  <a:pt x="2473681" y="965264"/>
                </a:lnTo>
                <a:lnTo>
                  <a:pt x="2443163" y="965264"/>
                </a:lnTo>
                <a:lnTo>
                  <a:pt x="2443163" y="996125"/>
                </a:lnTo>
                <a:lnTo>
                  <a:pt x="2473681" y="996125"/>
                </a:lnTo>
                <a:lnTo>
                  <a:pt x="2473681" y="1026643"/>
                </a:lnTo>
                <a:lnTo>
                  <a:pt x="2504542" y="1026643"/>
                </a:lnTo>
                <a:lnTo>
                  <a:pt x="2504542" y="996125"/>
                </a:lnTo>
                <a:lnTo>
                  <a:pt x="2535060" y="996125"/>
                </a:lnTo>
                <a:lnTo>
                  <a:pt x="2535060" y="965264"/>
                </a:lnTo>
                <a:lnTo>
                  <a:pt x="2504542" y="965264"/>
                </a:lnTo>
                <a:lnTo>
                  <a:pt x="2504542" y="934745"/>
                </a:lnTo>
                <a:lnTo>
                  <a:pt x="2473681" y="934745"/>
                </a:lnTo>
                <a:close/>
                <a:moveTo>
                  <a:pt x="2404415" y="1069505"/>
                </a:moveTo>
                <a:lnTo>
                  <a:pt x="2404415" y="1101738"/>
                </a:lnTo>
                <a:lnTo>
                  <a:pt x="2372182" y="1101738"/>
                </a:lnTo>
                <a:lnTo>
                  <a:pt x="2372182" y="1133970"/>
                </a:lnTo>
                <a:lnTo>
                  <a:pt x="2404415" y="1133970"/>
                </a:lnTo>
                <a:lnTo>
                  <a:pt x="2404415" y="1166203"/>
                </a:lnTo>
                <a:lnTo>
                  <a:pt x="2436647" y="1166203"/>
                </a:lnTo>
                <a:lnTo>
                  <a:pt x="2436647" y="1133970"/>
                </a:lnTo>
                <a:lnTo>
                  <a:pt x="2468880" y="1133970"/>
                </a:lnTo>
                <a:lnTo>
                  <a:pt x="2468880" y="1101738"/>
                </a:lnTo>
                <a:lnTo>
                  <a:pt x="2436647" y="1101738"/>
                </a:lnTo>
                <a:lnTo>
                  <a:pt x="2436647" y="1069505"/>
                </a:lnTo>
                <a:lnTo>
                  <a:pt x="2404415" y="1069505"/>
                </a:lnTo>
                <a:close/>
                <a:moveTo>
                  <a:pt x="2541918" y="1070534"/>
                </a:moveTo>
                <a:lnTo>
                  <a:pt x="2541918" y="1102081"/>
                </a:lnTo>
                <a:lnTo>
                  <a:pt x="2510371" y="1102081"/>
                </a:lnTo>
                <a:lnTo>
                  <a:pt x="2510371" y="1133627"/>
                </a:lnTo>
                <a:lnTo>
                  <a:pt x="2541918" y="1133627"/>
                </a:lnTo>
                <a:lnTo>
                  <a:pt x="2541918" y="1165174"/>
                </a:lnTo>
                <a:lnTo>
                  <a:pt x="2573465" y="1165174"/>
                </a:lnTo>
                <a:lnTo>
                  <a:pt x="2573465" y="1133627"/>
                </a:lnTo>
                <a:lnTo>
                  <a:pt x="2605012" y="1133627"/>
                </a:lnTo>
                <a:lnTo>
                  <a:pt x="2605012" y="1102081"/>
                </a:lnTo>
                <a:lnTo>
                  <a:pt x="2573465" y="1102081"/>
                </a:lnTo>
                <a:lnTo>
                  <a:pt x="2573465" y="1070534"/>
                </a:lnTo>
                <a:lnTo>
                  <a:pt x="2541918" y="1070534"/>
                </a:lnTo>
                <a:close/>
                <a:moveTo>
                  <a:pt x="2954426" y="1347597"/>
                </a:moveTo>
                <a:lnTo>
                  <a:pt x="2954426" y="1377429"/>
                </a:lnTo>
                <a:lnTo>
                  <a:pt x="2924594" y="1377429"/>
                </a:lnTo>
                <a:lnTo>
                  <a:pt x="2924594" y="1406919"/>
                </a:lnTo>
                <a:lnTo>
                  <a:pt x="2954426" y="1406919"/>
                </a:lnTo>
                <a:lnTo>
                  <a:pt x="2954426" y="1436751"/>
                </a:lnTo>
                <a:lnTo>
                  <a:pt x="2983916" y="1436751"/>
                </a:lnTo>
                <a:lnTo>
                  <a:pt x="2983916" y="1406919"/>
                </a:lnTo>
                <a:lnTo>
                  <a:pt x="3013748" y="1406919"/>
                </a:lnTo>
                <a:lnTo>
                  <a:pt x="3013748" y="1377429"/>
                </a:lnTo>
                <a:lnTo>
                  <a:pt x="2983916" y="1377429"/>
                </a:lnTo>
                <a:lnTo>
                  <a:pt x="2983916" y="1347597"/>
                </a:lnTo>
                <a:lnTo>
                  <a:pt x="2954426" y="1347597"/>
                </a:lnTo>
                <a:close/>
                <a:moveTo>
                  <a:pt x="3023006" y="1485100"/>
                </a:moveTo>
                <a:lnTo>
                  <a:pt x="3023006" y="1514589"/>
                </a:lnTo>
                <a:lnTo>
                  <a:pt x="2993517" y="1514589"/>
                </a:lnTo>
                <a:lnTo>
                  <a:pt x="2993517" y="1544079"/>
                </a:lnTo>
                <a:lnTo>
                  <a:pt x="3023006" y="1544079"/>
                </a:lnTo>
                <a:lnTo>
                  <a:pt x="3023006" y="1573568"/>
                </a:lnTo>
                <a:lnTo>
                  <a:pt x="3052496" y="1573568"/>
                </a:lnTo>
                <a:lnTo>
                  <a:pt x="3052496" y="1544079"/>
                </a:lnTo>
                <a:lnTo>
                  <a:pt x="3081985" y="1544079"/>
                </a:lnTo>
                <a:lnTo>
                  <a:pt x="3081985" y="1514589"/>
                </a:lnTo>
                <a:lnTo>
                  <a:pt x="3052496" y="1514589"/>
                </a:lnTo>
                <a:lnTo>
                  <a:pt x="3052496" y="1485100"/>
                </a:lnTo>
                <a:lnTo>
                  <a:pt x="3023006" y="1485100"/>
                </a:lnTo>
                <a:close/>
                <a:moveTo>
                  <a:pt x="2817610" y="1074649"/>
                </a:moveTo>
                <a:lnTo>
                  <a:pt x="2817610" y="1103452"/>
                </a:lnTo>
                <a:lnTo>
                  <a:pt x="2788806" y="1103452"/>
                </a:lnTo>
                <a:lnTo>
                  <a:pt x="2788806" y="1132256"/>
                </a:lnTo>
                <a:lnTo>
                  <a:pt x="2817610" y="1132256"/>
                </a:lnTo>
                <a:lnTo>
                  <a:pt x="2817610" y="1161059"/>
                </a:lnTo>
                <a:lnTo>
                  <a:pt x="2846413" y="1161059"/>
                </a:lnTo>
                <a:lnTo>
                  <a:pt x="2846413" y="1132256"/>
                </a:lnTo>
                <a:lnTo>
                  <a:pt x="2875217" y="1132256"/>
                </a:lnTo>
                <a:lnTo>
                  <a:pt x="2875217" y="1103452"/>
                </a:lnTo>
                <a:lnTo>
                  <a:pt x="2846413" y="1103452"/>
                </a:lnTo>
                <a:lnTo>
                  <a:pt x="2846413" y="1074649"/>
                </a:lnTo>
                <a:lnTo>
                  <a:pt x="2817610" y="1074649"/>
                </a:lnTo>
                <a:close/>
                <a:moveTo>
                  <a:pt x="2885846" y="1211123"/>
                </a:moveTo>
                <a:lnTo>
                  <a:pt x="2885846" y="1240269"/>
                </a:lnTo>
                <a:lnTo>
                  <a:pt x="2856700" y="1240269"/>
                </a:lnTo>
                <a:lnTo>
                  <a:pt x="2856700" y="1269759"/>
                </a:lnTo>
                <a:lnTo>
                  <a:pt x="2885846" y="1269759"/>
                </a:lnTo>
                <a:lnTo>
                  <a:pt x="2885846" y="1298905"/>
                </a:lnTo>
                <a:lnTo>
                  <a:pt x="2915336" y="1298905"/>
                </a:lnTo>
                <a:lnTo>
                  <a:pt x="2915336" y="1269759"/>
                </a:lnTo>
                <a:lnTo>
                  <a:pt x="2944483" y="1269759"/>
                </a:lnTo>
                <a:lnTo>
                  <a:pt x="2944483" y="1240269"/>
                </a:lnTo>
                <a:lnTo>
                  <a:pt x="2915336" y="1240269"/>
                </a:lnTo>
                <a:lnTo>
                  <a:pt x="2915336" y="1211123"/>
                </a:lnTo>
                <a:lnTo>
                  <a:pt x="2885846" y="1211123"/>
                </a:lnTo>
                <a:close/>
                <a:moveTo>
                  <a:pt x="1856461" y="797585"/>
                </a:moveTo>
                <a:lnTo>
                  <a:pt x="1856461" y="828104"/>
                </a:lnTo>
                <a:lnTo>
                  <a:pt x="1825942" y="828104"/>
                </a:lnTo>
                <a:lnTo>
                  <a:pt x="1825942" y="858965"/>
                </a:lnTo>
                <a:lnTo>
                  <a:pt x="1856461" y="858965"/>
                </a:lnTo>
                <a:lnTo>
                  <a:pt x="1856461" y="889483"/>
                </a:lnTo>
                <a:lnTo>
                  <a:pt x="1887322" y="889483"/>
                </a:lnTo>
                <a:lnTo>
                  <a:pt x="1887322" y="858965"/>
                </a:lnTo>
                <a:lnTo>
                  <a:pt x="1917840" y="858965"/>
                </a:lnTo>
                <a:lnTo>
                  <a:pt x="1917840" y="828104"/>
                </a:lnTo>
                <a:lnTo>
                  <a:pt x="1887322" y="828104"/>
                </a:lnTo>
                <a:lnTo>
                  <a:pt x="1887322" y="797585"/>
                </a:lnTo>
                <a:lnTo>
                  <a:pt x="1856461" y="797585"/>
                </a:lnTo>
                <a:close/>
                <a:moveTo>
                  <a:pt x="1993621" y="797585"/>
                </a:moveTo>
                <a:lnTo>
                  <a:pt x="1993621" y="828104"/>
                </a:lnTo>
                <a:lnTo>
                  <a:pt x="1963102" y="828104"/>
                </a:lnTo>
                <a:lnTo>
                  <a:pt x="1963102" y="858965"/>
                </a:lnTo>
                <a:lnTo>
                  <a:pt x="1993621" y="858965"/>
                </a:lnTo>
                <a:lnTo>
                  <a:pt x="1993621" y="889483"/>
                </a:lnTo>
                <a:lnTo>
                  <a:pt x="2024482" y="889483"/>
                </a:lnTo>
                <a:lnTo>
                  <a:pt x="2024482" y="858965"/>
                </a:lnTo>
                <a:lnTo>
                  <a:pt x="2055000" y="858965"/>
                </a:lnTo>
                <a:lnTo>
                  <a:pt x="2055000" y="828104"/>
                </a:lnTo>
                <a:lnTo>
                  <a:pt x="2024482" y="828104"/>
                </a:lnTo>
                <a:lnTo>
                  <a:pt x="2024482" y="797585"/>
                </a:lnTo>
                <a:lnTo>
                  <a:pt x="1993621" y="797585"/>
                </a:lnTo>
                <a:close/>
                <a:moveTo>
                  <a:pt x="1924355" y="932345"/>
                </a:moveTo>
                <a:lnTo>
                  <a:pt x="1924355" y="964578"/>
                </a:lnTo>
                <a:lnTo>
                  <a:pt x="1892122" y="964578"/>
                </a:lnTo>
                <a:lnTo>
                  <a:pt x="1892122" y="996810"/>
                </a:lnTo>
                <a:lnTo>
                  <a:pt x="1924355" y="996810"/>
                </a:lnTo>
                <a:lnTo>
                  <a:pt x="1924355" y="1029043"/>
                </a:lnTo>
                <a:lnTo>
                  <a:pt x="1956587" y="1029043"/>
                </a:lnTo>
                <a:lnTo>
                  <a:pt x="1956587" y="996810"/>
                </a:lnTo>
                <a:lnTo>
                  <a:pt x="1988820" y="996810"/>
                </a:lnTo>
                <a:lnTo>
                  <a:pt x="1988820" y="964578"/>
                </a:lnTo>
                <a:lnTo>
                  <a:pt x="1956587" y="964578"/>
                </a:lnTo>
                <a:lnTo>
                  <a:pt x="1956587" y="932345"/>
                </a:lnTo>
                <a:lnTo>
                  <a:pt x="1924355" y="932345"/>
                </a:lnTo>
                <a:close/>
                <a:moveTo>
                  <a:pt x="2336178" y="933717"/>
                </a:moveTo>
                <a:lnTo>
                  <a:pt x="2336178" y="964921"/>
                </a:lnTo>
                <a:lnTo>
                  <a:pt x="2304974" y="964921"/>
                </a:lnTo>
                <a:lnTo>
                  <a:pt x="2304974" y="996467"/>
                </a:lnTo>
                <a:lnTo>
                  <a:pt x="2336178" y="996467"/>
                </a:lnTo>
                <a:lnTo>
                  <a:pt x="2336178" y="1027671"/>
                </a:lnTo>
                <a:lnTo>
                  <a:pt x="2367725" y="1027671"/>
                </a:lnTo>
                <a:lnTo>
                  <a:pt x="2367725" y="996467"/>
                </a:lnTo>
                <a:lnTo>
                  <a:pt x="2398928" y="996467"/>
                </a:lnTo>
                <a:lnTo>
                  <a:pt x="2398928" y="964921"/>
                </a:lnTo>
                <a:lnTo>
                  <a:pt x="2367725" y="964921"/>
                </a:lnTo>
                <a:lnTo>
                  <a:pt x="2367725" y="933717"/>
                </a:lnTo>
                <a:lnTo>
                  <a:pt x="2336178" y="933717"/>
                </a:lnTo>
                <a:close/>
                <a:moveTo>
                  <a:pt x="1787195" y="932345"/>
                </a:moveTo>
                <a:lnTo>
                  <a:pt x="1787195" y="964578"/>
                </a:lnTo>
                <a:lnTo>
                  <a:pt x="1754962" y="964578"/>
                </a:lnTo>
                <a:lnTo>
                  <a:pt x="1754962" y="996810"/>
                </a:lnTo>
                <a:lnTo>
                  <a:pt x="1787195" y="996810"/>
                </a:lnTo>
                <a:lnTo>
                  <a:pt x="1787195" y="1029043"/>
                </a:lnTo>
                <a:lnTo>
                  <a:pt x="1819427" y="1029043"/>
                </a:lnTo>
                <a:lnTo>
                  <a:pt x="1819427" y="996810"/>
                </a:lnTo>
                <a:lnTo>
                  <a:pt x="1851660" y="996810"/>
                </a:lnTo>
                <a:lnTo>
                  <a:pt x="1851660" y="964578"/>
                </a:lnTo>
                <a:lnTo>
                  <a:pt x="1819427" y="964578"/>
                </a:lnTo>
                <a:lnTo>
                  <a:pt x="1819427" y="932345"/>
                </a:lnTo>
                <a:lnTo>
                  <a:pt x="1787195" y="932345"/>
                </a:lnTo>
                <a:close/>
                <a:moveTo>
                  <a:pt x="3092615" y="1350683"/>
                </a:moveTo>
                <a:lnTo>
                  <a:pt x="3092615" y="1378458"/>
                </a:lnTo>
                <a:lnTo>
                  <a:pt x="3064840" y="1378458"/>
                </a:lnTo>
                <a:lnTo>
                  <a:pt x="3064840" y="1405890"/>
                </a:lnTo>
                <a:lnTo>
                  <a:pt x="3092615" y="1405890"/>
                </a:lnTo>
                <a:lnTo>
                  <a:pt x="3092615" y="1433665"/>
                </a:lnTo>
                <a:lnTo>
                  <a:pt x="3120047" y="1433665"/>
                </a:lnTo>
                <a:lnTo>
                  <a:pt x="3120047" y="1405890"/>
                </a:lnTo>
                <a:lnTo>
                  <a:pt x="3147822" y="1405890"/>
                </a:lnTo>
                <a:lnTo>
                  <a:pt x="3147822" y="1378458"/>
                </a:lnTo>
                <a:lnTo>
                  <a:pt x="3120047" y="1378458"/>
                </a:lnTo>
                <a:lnTo>
                  <a:pt x="3120047" y="1350683"/>
                </a:lnTo>
                <a:lnTo>
                  <a:pt x="3092615" y="1350683"/>
                </a:lnTo>
                <a:close/>
                <a:moveTo>
                  <a:pt x="2061515" y="932345"/>
                </a:moveTo>
                <a:lnTo>
                  <a:pt x="2061515" y="964578"/>
                </a:lnTo>
                <a:lnTo>
                  <a:pt x="2029282" y="964578"/>
                </a:lnTo>
                <a:lnTo>
                  <a:pt x="2029282" y="996810"/>
                </a:lnTo>
                <a:lnTo>
                  <a:pt x="2061515" y="996810"/>
                </a:lnTo>
                <a:lnTo>
                  <a:pt x="2061515" y="1029043"/>
                </a:lnTo>
                <a:lnTo>
                  <a:pt x="2093747" y="1029043"/>
                </a:lnTo>
                <a:lnTo>
                  <a:pt x="2093747" y="996810"/>
                </a:lnTo>
                <a:lnTo>
                  <a:pt x="2125980" y="996810"/>
                </a:lnTo>
                <a:lnTo>
                  <a:pt x="2125980" y="964578"/>
                </a:lnTo>
                <a:lnTo>
                  <a:pt x="2093747" y="964578"/>
                </a:lnTo>
                <a:lnTo>
                  <a:pt x="2093747" y="932345"/>
                </a:lnTo>
                <a:lnTo>
                  <a:pt x="2061515" y="932345"/>
                </a:lnTo>
                <a:close/>
                <a:moveTo>
                  <a:pt x="2268284" y="798614"/>
                </a:moveTo>
                <a:lnTo>
                  <a:pt x="2268284" y="828446"/>
                </a:lnTo>
                <a:lnTo>
                  <a:pt x="2238451" y="828446"/>
                </a:lnTo>
                <a:lnTo>
                  <a:pt x="2238451" y="858622"/>
                </a:lnTo>
                <a:lnTo>
                  <a:pt x="2268284" y="858622"/>
                </a:lnTo>
                <a:lnTo>
                  <a:pt x="2268284" y="888454"/>
                </a:lnTo>
                <a:lnTo>
                  <a:pt x="2298459" y="888454"/>
                </a:lnTo>
                <a:lnTo>
                  <a:pt x="2298459" y="858622"/>
                </a:lnTo>
                <a:lnTo>
                  <a:pt x="2328291" y="858622"/>
                </a:lnTo>
                <a:lnTo>
                  <a:pt x="2328291" y="828446"/>
                </a:lnTo>
                <a:lnTo>
                  <a:pt x="2298459" y="828446"/>
                </a:lnTo>
                <a:lnTo>
                  <a:pt x="2298459" y="798614"/>
                </a:lnTo>
                <a:lnTo>
                  <a:pt x="2268284" y="798614"/>
                </a:lnTo>
                <a:close/>
                <a:moveTo>
                  <a:pt x="2198675" y="932688"/>
                </a:moveTo>
                <a:lnTo>
                  <a:pt x="2198675" y="964578"/>
                </a:lnTo>
                <a:lnTo>
                  <a:pt x="2166785" y="964578"/>
                </a:lnTo>
                <a:lnTo>
                  <a:pt x="2166785" y="996810"/>
                </a:lnTo>
                <a:lnTo>
                  <a:pt x="2198675" y="996810"/>
                </a:lnTo>
                <a:lnTo>
                  <a:pt x="2198675" y="1028700"/>
                </a:lnTo>
                <a:lnTo>
                  <a:pt x="2230907" y="1028700"/>
                </a:lnTo>
                <a:lnTo>
                  <a:pt x="2230907" y="996810"/>
                </a:lnTo>
                <a:lnTo>
                  <a:pt x="2262797" y="996810"/>
                </a:lnTo>
                <a:lnTo>
                  <a:pt x="2262797" y="964578"/>
                </a:lnTo>
                <a:lnTo>
                  <a:pt x="2230907" y="964578"/>
                </a:lnTo>
                <a:lnTo>
                  <a:pt x="2230907" y="932688"/>
                </a:lnTo>
                <a:lnTo>
                  <a:pt x="2198675" y="932688"/>
                </a:lnTo>
                <a:close/>
                <a:moveTo>
                  <a:pt x="2131124" y="797928"/>
                </a:moveTo>
                <a:lnTo>
                  <a:pt x="2131124" y="828446"/>
                </a:lnTo>
                <a:lnTo>
                  <a:pt x="2100605" y="828446"/>
                </a:lnTo>
                <a:lnTo>
                  <a:pt x="2100605" y="858622"/>
                </a:lnTo>
                <a:lnTo>
                  <a:pt x="2131124" y="858622"/>
                </a:lnTo>
                <a:lnTo>
                  <a:pt x="2131124" y="889140"/>
                </a:lnTo>
                <a:lnTo>
                  <a:pt x="2161299" y="889140"/>
                </a:lnTo>
                <a:lnTo>
                  <a:pt x="2161299" y="858622"/>
                </a:lnTo>
                <a:lnTo>
                  <a:pt x="2191817" y="858622"/>
                </a:lnTo>
                <a:lnTo>
                  <a:pt x="2191817" y="828446"/>
                </a:lnTo>
                <a:lnTo>
                  <a:pt x="2161299" y="828446"/>
                </a:lnTo>
                <a:lnTo>
                  <a:pt x="2161299" y="797928"/>
                </a:lnTo>
                <a:lnTo>
                  <a:pt x="2131124" y="797928"/>
                </a:lnTo>
                <a:close/>
                <a:moveTo>
                  <a:pt x="2847785" y="2536431"/>
                </a:moveTo>
                <a:lnTo>
                  <a:pt x="2847785" y="2505227"/>
                </a:lnTo>
                <a:lnTo>
                  <a:pt x="2878988" y="2505227"/>
                </a:lnTo>
                <a:lnTo>
                  <a:pt x="2878988" y="2473681"/>
                </a:lnTo>
                <a:lnTo>
                  <a:pt x="2847785" y="2473681"/>
                </a:lnTo>
                <a:lnTo>
                  <a:pt x="2847785" y="2442477"/>
                </a:lnTo>
                <a:lnTo>
                  <a:pt x="2816238" y="2442477"/>
                </a:lnTo>
                <a:lnTo>
                  <a:pt x="2816238" y="2473681"/>
                </a:lnTo>
                <a:lnTo>
                  <a:pt x="2785034" y="2473681"/>
                </a:lnTo>
                <a:lnTo>
                  <a:pt x="2785034" y="2505227"/>
                </a:lnTo>
                <a:lnTo>
                  <a:pt x="2816238" y="2505227"/>
                </a:lnTo>
                <a:lnTo>
                  <a:pt x="2816238" y="2536431"/>
                </a:lnTo>
                <a:lnTo>
                  <a:pt x="2847785" y="2536431"/>
                </a:lnTo>
                <a:close/>
                <a:moveTo>
                  <a:pt x="2710967" y="2537803"/>
                </a:moveTo>
                <a:lnTo>
                  <a:pt x="2710967" y="2505570"/>
                </a:lnTo>
                <a:lnTo>
                  <a:pt x="2743200" y="2505570"/>
                </a:lnTo>
                <a:lnTo>
                  <a:pt x="2743200" y="2473338"/>
                </a:lnTo>
                <a:lnTo>
                  <a:pt x="2710967" y="2473338"/>
                </a:lnTo>
                <a:lnTo>
                  <a:pt x="2710967" y="2441105"/>
                </a:lnTo>
                <a:lnTo>
                  <a:pt x="2678735" y="2441105"/>
                </a:lnTo>
                <a:lnTo>
                  <a:pt x="2678735" y="2473338"/>
                </a:lnTo>
                <a:lnTo>
                  <a:pt x="2646502" y="2473338"/>
                </a:lnTo>
                <a:lnTo>
                  <a:pt x="2646502" y="2505570"/>
                </a:lnTo>
                <a:lnTo>
                  <a:pt x="2678735" y="2505570"/>
                </a:lnTo>
                <a:lnTo>
                  <a:pt x="2678735" y="2537803"/>
                </a:lnTo>
                <a:lnTo>
                  <a:pt x="2710967" y="2537803"/>
                </a:lnTo>
                <a:close/>
                <a:moveTo>
                  <a:pt x="2368067" y="2674963"/>
                </a:moveTo>
                <a:lnTo>
                  <a:pt x="2368067" y="2642730"/>
                </a:lnTo>
                <a:lnTo>
                  <a:pt x="2400300" y="2642730"/>
                </a:lnTo>
                <a:lnTo>
                  <a:pt x="2400300" y="2610498"/>
                </a:lnTo>
                <a:lnTo>
                  <a:pt x="2368067" y="2610498"/>
                </a:lnTo>
                <a:lnTo>
                  <a:pt x="2368067" y="2578265"/>
                </a:lnTo>
                <a:lnTo>
                  <a:pt x="2335835" y="2578265"/>
                </a:lnTo>
                <a:lnTo>
                  <a:pt x="2335835" y="2610498"/>
                </a:lnTo>
                <a:lnTo>
                  <a:pt x="2303602" y="2610498"/>
                </a:lnTo>
                <a:lnTo>
                  <a:pt x="2303602" y="2642730"/>
                </a:lnTo>
                <a:lnTo>
                  <a:pt x="2335835" y="2642730"/>
                </a:lnTo>
                <a:lnTo>
                  <a:pt x="2335835" y="2674963"/>
                </a:lnTo>
                <a:lnTo>
                  <a:pt x="2368067" y="2674963"/>
                </a:lnTo>
                <a:close/>
                <a:moveTo>
                  <a:pt x="2505227" y="2674963"/>
                </a:moveTo>
                <a:lnTo>
                  <a:pt x="2505227" y="2642730"/>
                </a:lnTo>
                <a:lnTo>
                  <a:pt x="2537460" y="2642730"/>
                </a:lnTo>
                <a:lnTo>
                  <a:pt x="2537460" y="2610498"/>
                </a:lnTo>
                <a:lnTo>
                  <a:pt x="2505227" y="2610498"/>
                </a:lnTo>
                <a:lnTo>
                  <a:pt x="2505227" y="2578265"/>
                </a:lnTo>
                <a:lnTo>
                  <a:pt x="2472995" y="2578265"/>
                </a:lnTo>
                <a:lnTo>
                  <a:pt x="2472995" y="2610498"/>
                </a:lnTo>
                <a:lnTo>
                  <a:pt x="2440762" y="2610498"/>
                </a:lnTo>
                <a:lnTo>
                  <a:pt x="2440762" y="2642730"/>
                </a:lnTo>
                <a:lnTo>
                  <a:pt x="2472995" y="2642730"/>
                </a:lnTo>
                <a:lnTo>
                  <a:pt x="2472995" y="2674963"/>
                </a:lnTo>
                <a:lnTo>
                  <a:pt x="2505227" y="2674963"/>
                </a:lnTo>
                <a:close/>
                <a:moveTo>
                  <a:pt x="2642387" y="2674963"/>
                </a:moveTo>
                <a:lnTo>
                  <a:pt x="2642387" y="2642730"/>
                </a:lnTo>
                <a:lnTo>
                  <a:pt x="2674620" y="2642730"/>
                </a:lnTo>
                <a:lnTo>
                  <a:pt x="2674620" y="2610498"/>
                </a:lnTo>
                <a:lnTo>
                  <a:pt x="2642387" y="2610498"/>
                </a:lnTo>
                <a:lnTo>
                  <a:pt x="2642387" y="2578265"/>
                </a:lnTo>
                <a:lnTo>
                  <a:pt x="2610155" y="2578265"/>
                </a:lnTo>
                <a:lnTo>
                  <a:pt x="2610155" y="2610498"/>
                </a:lnTo>
                <a:lnTo>
                  <a:pt x="2577922" y="2610498"/>
                </a:lnTo>
                <a:lnTo>
                  <a:pt x="2577922" y="2642730"/>
                </a:lnTo>
                <a:lnTo>
                  <a:pt x="2610155" y="2642730"/>
                </a:lnTo>
                <a:lnTo>
                  <a:pt x="2610155" y="2674963"/>
                </a:lnTo>
                <a:lnTo>
                  <a:pt x="2642387" y="2674963"/>
                </a:lnTo>
                <a:close/>
                <a:moveTo>
                  <a:pt x="2573807" y="2537803"/>
                </a:moveTo>
                <a:lnTo>
                  <a:pt x="2573807" y="2505570"/>
                </a:lnTo>
                <a:lnTo>
                  <a:pt x="2606040" y="2505570"/>
                </a:lnTo>
                <a:lnTo>
                  <a:pt x="2606040" y="2473338"/>
                </a:lnTo>
                <a:lnTo>
                  <a:pt x="2573807" y="2473338"/>
                </a:lnTo>
                <a:lnTo>
                  <a:pt x="2573807" y="2441105"/>
                </a:lnTo>
                <a:lnTo>
                  <a:pt x="2541575" y="2441105"/>
                </a:lnTo>
                <a:lnTo>
                  <a:pt x="2541575" y="2473338"/>
                </a:lnTo>
                <a:lnTo>
                  <a:pt x="2509342" y="2473338"/>
                </a:lnTo>
                <a:lnTo>
                  <a:pt x="2509342" y="2505570"/>
                </a:lnTo>
                <a:lnTo>
                  <a:pt x="2541575" y="2505570"/>
                </a:lnTo>
                <a:lnTo>
                  <a:pt x="2541575" y="2537803"/>
                </a:lnTo>
                <a:lnTo>
                  <a:pt x="2573807" y="2537803"/>
                </a:lnTo>
                <a:close/>
                <a:moveTo>
                  <a:pt x="2436647" y="2812123"/>
                </a:moveTo>
                <a:lnTo>
                  <a:pt x="2436647" y="2779890"/>
                </a:lnTo>
                <a:lnTo>
                  <a:pt x="2468880" y="2779890"/>
                </a:lnTo>
                <a:lnTo>
                  <a:pt x="2468880" y="2747658"/>
                </a:lnTo>
                <a:lnTo>
                  <a:pt x="2436647" y="2747658"/>
                </a:lnTo>
                <a:lnTo>
                  <a:pt x="2436647" y="2715425"/>
                </a:lnTo>
                <a:lnTo>
                  <a:pt x="2404415" y="2715425"/>
                </a:lnTo>
                <a:lnTo>
                  <a:pt x="2404415" y="2747658"/>
                </a:lnTo>
                <a:lnTo>
                  <a:pt x="2372182" y="2747658"/>
                </a:lnTo>
                <a:lnTo>
                  <a:pt x="2372182" y="2779890"/>
                </a:lnTo>
                <a:lnTo>
                  <a:pt x="2404415" y="2779890"/>
                </a:lnTo>
                <a:lnTo>
                  <a:pt x="2404415" y="2812123"/>
                </a:lnTo>
                <a:lnTo>
                  <a:pt x="2436647" y="2812123"/>
                </a:lnTo>
                <a:close/>
                <a:moveTo>
                  <a:pt x="2162327" y="2812123"/>
                </a:moveTo>
                <a:lnTo>
                  <a:pt x="2162327" y="2779890"/>
                </a:lnTo>
                <a:lnTo>
                  <a:pt x="2194560" y="2779890"/>
                </a:lnTo>
                <a:lnTo>
                  <a:pt x="2194560" y="2747658"/>
                </a:lnTo>
                <a:lnTo>
                  <a:pt x="2162327" y="2747658"/>
                </a:lnTo>
                <a:lnTo>
                  <a:pt x="2162327" y="2715425"/>
                </a:lnTo>
                <a:lnTo>
                  <a:pt x="2130095" y="2715425"/>
                </a:lnTo>
                <a:lnTo>
                  <a:pt x="2130095" y="2747658"/>
                </a:lnTo>
                <a:lnTo>
                  <a:pt x="2097862" y="2747658"/>
                </a:lnTo>
                <a:lnTo>
                  <a:pt x="2097862" y="2779890"/>
                </a:lnTo>
                <a:lnTo>
                  <a:pt x="2130095" y="2779890"/>
                </a:lnTo>
                <a:lnTo>
                  <a:pt x="2130095" y="2812123"/>
                </a:lnTo>
                <a:lnTo>
                  <a:pt x="2162327" y="2812123"/>
                </a:lnTo>
                <a:close/>
                <a:moveTo>
                  <a:pt x="3161195" y="1488186"/>
                </a:moveTo>
                <a:lnTo>
                  <a:pt x="3161195" y="1515618"/>
                </a:lnTo>
                <a:lnTo>
                  <a:pt x="3133763" y="1515618"/>
                </a:lnTo>
                <a:lnTo>
                  <a:pt x="3133763" y="1543050"/>
                </a:lnTo>
                <a:lnTo>
                  <a:pt x="3161195" y="1543050"/>
                </a:lnTo>
                <a:lnTo>
                  <a:pt x="3161195" y="1570482"/>
                </a:lnTo>
                <a:lnTo>
                  <a:pt x="3188627" y="1570482"/>
                </a:lnTo>
                <a:lnTo>
                  <a:pt x="3188627" y="1543050"/>
                </a:lnTo>
                <a:lnTo>
                  <a:pt x="3216059" y="1543050"/>
                </a:lnTo>
                <a:lnTo>
                  <a:pt x="3216059" y="1515618"/>
                </a:lnTo>
                <a:lnTo>
                  <a:pt x="3188627" y="1515618"/>
                </a:lnTo>
                <a:lnTo>
                  <a:pt x="3188627" y="1488186"/>
                </a:lnTo>
                <a:lnTo>
                  <a:pt x="3161195" y="1488186"/>
                </a:lnTo>
                <a:close/>
                <a:moveTo>
                  <a:pt x="2093747" y="2674963"/>
                </a:moveTo>
                <a:lnTo>
                  <a:pt x="2093747" y="2642730"/>
                </a:lnTo>
                <a:lnTo>
                  <a:pt x="2125980" y="2642730"/>
                </a:lnTo>
                <a:lnTo>
                  <a:pt x="2125980" y="2610498"/>
                </a:lnTo>
                <a:lnTo>
                  <a:pt x="2093747" y="2610498"/>
                </a:lnTo>
                <a:lnTo>
                  <a:pt x="2093747" y="2578265"/>
                </a:lnTo>
                <a:lnTo>
                  <a:pt x="2061515" y="2578265"/>
                </a:lnTo>
                <a:lnTo>
                  <a:pt x="2061515" y="2610498"/>
                </a:lnTo>
                <a:lnTo>
                  <a:pt x="2029282" y="2610498"/>
                </a:lnTo>
                <a:lnTo>
                  <a:pt x="2029282" y="2642730"/>
                </a:lnTo>
                <a:lnTo>
                  <a:pt x="2061515" y="2642730"/>
                </a:lnTo>
                <a:lnTo>
                  <a:pt x="2061515" y="2674963"/>
                </a:lnTo>
                <a:lnTo>
                  <a:pt x="2093747" y="2674963"/>
                </a:lnTo>
                <a:close/>
                <a:moveTo>
                  <a:pt x="2230907" y="2674963"/>
                </a:moveTo>
                <a:lnTo>
                  <a:pt x="2230907" y="2642730"/>
                </a:lnTo>
                <a:lnTo>
                  <a:pt x="2263140" y="2642730"/>
                </a:lnTo>
                <a:lnTo>
                  <a:pt x="2263140" y="2610498"/>
                </a:lnTo>
                <a:lnTo>
                  <a:pt x="2230907" y="2610498"/>
                </a:lnTo>
                <a:lnTo>
                  <a:pt x="2230907" y="2578265"/>
                </a:lnTo>
                <a:lnTo>
                  <a:pt x="2198675" y="2578265"/>
                </a:lnTo>
                <a:lnTo>
                  <a:pt x="2198675" y="2610498"/>
                </a:lnTo>
                <a:lnTo>
                  <a:pt x="2166442" y="2610498"/>
                </a:lnTo>
                <a:lnTo>
                  <a:pt x="2166442" y="2642730"/>
                </a:lnTo>
                <a:lnTo>
                  <a:pt x="2198675" y="2642730"/>
                </a:lnTo>
                <a:lnTo>
                  <a:pt x="2198675" y="2674963"/>
                </a:lnTo>
                <a:lnTo>
                  <a:pt x="2230907" y="2674963"/>
                </a:lnTo>
                <a:close/>
                <a:moveTo>
                  <a:pt x="2299487" y="2812123"/>
                </a:moveTo>
                <a:lnTo>
                  <a:pt x="2299487" y="2779890"/>
                </a:lnTo>
                <a:lnTo>
                  <a:pt x="2331720" y="2779890"/>
                </a:lnTo>
                <a:lnTo>
                  <a:pt x="2331720" y="2747658"/>
                </a:lnTo>
                <a:lnTo>
                  <a:pt x="2299487" y="2747658"/>
                </a:lnTo>
                <a:lnTo>
                  <a:pt x="2299487" y="2715425"/>
                </a:lnTo>
                <a:lnTo>
                  <a:pt x="2267255" y="2715425"/>
                </a:lnTo>
                <a:lnTo>
                  <a:pt x="2267255" y="2747658"/>
                </a:lnTo>
                <a:lnTo>
                  <a:pt x="2235022" y="2747658"/>
                </a:lnTo>
                <a:lnTo>
                  <a:pt x="2235022" y="2779890"/>
                </a:lnTo>
                <a:lnTo>
                  <a:pt x="2267255" y="2779890"/>
                </a:lnTo>
                <a:lnTo>
                  <a:pt x="2267255" y="2812123"/>
                </a:lnTo>
                <a:lnTo>
                  <a:pt x="2299487" y="2812123"/>
                </a:lnTo>
                <a:close/>
                <a:moveTo>
                  <a:pt x="3189313" y="2120837"/>
                </a:moveTo>
                <a:lnTo>
                  <a:pt x="3189313" y="2092376"/>
                </a:lnTo>
                <a:lnTo>
                  <a:pt x="3217774" y="2092376"/>
                </a:lnTo>
                <a:lnTo>
                  <a:pt x="3217774" y="2063572"/>
                </a:lnTo>
                <a:lnTo>
                  <a:pt x="3189313" y="2063572"/>
                </a:lnTo>
                <a:lnTo>
                  <a:pt x="3189313" y="2035112"/>
                </a:lnTo>
                <a:lnTo>
                  <a:pt x="3160510" y="2035112"/>
                </a:lnTo>
                <a:lnTo>
                  <a:pt x="3160510" y="2063572"/>
                </a:lnTo>
                <a:lnTo>
                  <a:pt x="3132049" y="2063572"/>
                </a:lnTo>
                <a:lnTo>
                  <a:pt x="3132049" y="2092376"/>
                </a:lnTo>
                <a:lnTo>
                  <a:pt x="3160510" y="2092376"/>
                </a:lnTo>
                <a:lnTo>
                  <a:pt x="3160510" y="2120837"/>
                </a:lnTo>
                <a:lnTo>
                  <a:pt x="3189313" y="2120837"/>
                </a:lnTo>
                <a:close/>
                <a:moveTo>
                  <a:pt x="3229775" y="1899666"/>
                </a:moveTo>
                <a:lnTo>
                  <a:pt x="3229775" y="1927098"/>
                </a:lnTo>
                <a:lnTo>
                  <a:pt x="3202343" y="1927098"/>
                </a:lnTo>
                <a:lnTo>
                  <a:pt x="3202343" y="1954530"/>
                </a:lnTo>
                <a:lnTo>
                  <a:pt x="3229775" y="1954530"/>
                </a:lnTo>
                <a:lnTo>
                  <a:pt x="3229775" y="1981962"/>
                </a:lnTo>
                <a:lnTo>
                  <a:pt x="3257207" y="1981962"/>
                </a:lnTo>
                <a:lnTo>
                  <a:pt x="3257207" y="1954530"/>
                </a:lnTo>
                <a:lnTo>
                  <a:pt x="3284639" y="1954530"/>
                </a:lnTo>
                <a:lnTo>
                  <a:pt x="3284639" y="1927098"/>
                </a:lnTo>
                <a:lnTo>
                  <a:pt x="3257207" y="1927098"/>
                </a:lnTo>
                <a:lnTo>
                  <a:pt x="3257207" y="1899666"/>
                </a:lnTo>
                <a:lnTo>
                  <a:pt x="3229775" y="1899666"/>
                </a:lnTo>
                <a:close/>
                <a:moveTo>
                  <a:pt x="3120733" y="2258682"/>
                </a:moveTo>
                <a:lnTo>
                  <a:pt x="3120733" y="2229536"/>
                </a:lnTo>
                <a:lnTo>
                  <a:pt x="3149879" y="2229536"/>
                </a:lnTo>
                <a:lnTo>
                  <a:pt x="3149879" y="2200732"/>
                </a:lnTo>
                <a:lnTo>
                  <a:pt x="3120733" y="2200732"/>
                </a:lnTo>
                <a:lnTo>
                  <a:pt x="3120733" y="2171586"/>
                </a:lnTo>
                <a:lnTo>
                  <a:pt x="3091930" y="2171586"/>
                </a:lnTo>
                <a:lnTo>
                  <a:pt x="3091930" y="2200732"/>
                </a:lnTo>
                <a:lnTo>
                  <a:pt x="3062783" y="2200732"/>
                </a:lnTo>
                <a:lnTo>
                  <a:pt x="3062783" y="2229536"/>
                </a:lnTo>
                <a:lnTo>
                  <a:pt x="3091930" y="2229536"/>
                </a:lnTo>
                <a:lnTo>
                  <a:pt x="3091930" y="2258682"/>
                </a:lnTo>
                <a:lnTo>
                  <a:pt x="3120733" y="2258682"/>
                </a:lnTo>
                <a:close/>
                <a:moveTo>
                  <a:pt x="3230118" y="1626375"/>
                </a:moveTo>
                <a:lnTo>
                  <a:pt x="3230118" y="1653121"/>
                </a:lnTo>
                <a:lnTo>
                  <a:pt x="3203372" y="1653121"/>
                </a:lnTo>
                <a:lnTo>
                  <a:pt x="3203372" y="1679867"/>
                </a:lnTo>
                <a:lnTo>
                  <a:pt x="3230118" y="1679867"/>
                </a:lnTo>
                <a:lnTo>
                  <a:pt x="3230118" y="1706613"/>
                </a:lnTo>
                <a:lnTo>
                  <a:pt x="3256864" y="1706613"/>
                </a:lnTo>
                <a:lnTo>
                  <a:pt x="3256864" y="1679867"/>
                </a:lnTo>
                <a:lnTo>
                  <a:pt x="3283610" y="1679867"/>
                </a:lnTo>
                <a:lnTo>
                  <a:pt x="3283610" y="1653121"/>
                </a:lnTo>
                <a:lnTo>
                  <a:pt x="3256864" y="1653121"/>
                </a:lnTo>
                <a:lnTo>
                  <a:pt x="3256864" y="1626375"/>
                </a:lnTo>
                <a:lnTo>
                  <a:pt x="3230118" y="1626375"/>
                </a:lnTo>
                <a:close/>
                <a:moveTo>
                  <a:pt x="2025167" y="2812123"/>
                </a:moveTo>
                <a:lnTo>
                  <a:pt x="2025167" y="2779890"/>
                </a:lnTo>
                <a:lnTo>
                  <a:pt x="2057400" y="2779890"/>
                </a:lnTo>
                <a:lnTo>
                  <a:pt x="2057400" y="2747658"/>
                </a:lnTo>
                <a:lnTo>
                  <a:pt x="2025167" y="2747658"/>
                </a:lnTo>
                <a:lnTo>
                  <a:pt x="2025167" y="2715425"/>
                </a:lnTo>
                <a:lnTo>
                  <a:pt x="1992935" y="2715425"/>
                </a:lnTo>
                <a:lnTo>
                  <a:pt x="1992935" y="2747658"/>
                </a:lnTo>
                <a:lnTo>
                  <a:pt x="1960702" y="2747658"/>
                </a:lnTo>
                <a:lnTo>
                  <a:pt x="1960702" y="2779890"/>
                </a:lnTo>
                <a:lnTo>
                  <a:pt x="1992935" y="2779890"/>
                </a:lnTo>
                <a:lnTo>
                  <a:pt x="1992935" y="2812123"/>
                </a:lnTo>
                <a:lnTo>
                  <a:pt x="2025167" y="2812123"/>
                </a:lnTo>
                <a:close/>
                <a:moveTo>
                  <a:pt x="2779547" y="2400643"/>
                </a:moveTo>
                <a:lnTo>
                  <a:pt x="2779547" y="2368410"/>
                </a:lnTo>
                <a:lnTo>
                  <a:pt x="2811780" y="2368410"/>
                </a:lnTo>
                <a:lnTo>
                  <a:pt x="2811780" y="2336178"/>
                </a:lnTo>
                <a:lnTo>
                  <a:pt x="2779547" y="2336178"/>
                </a:lnTo>
                <a:lnTo>
                  <a:pt x="2779547" y="2303945"/>
                </a:lnTo>
                <a:lnTo>
                  <a:pt x="2747315" y="2303945"/>
                </a:lnTo>
                <a:lnTo>
                  <a:pt x="2747315" y="2336178"/>
                </a:lnTo>
                <a:lnTo>
                  <a:pt x="2715082" y="2336178"/>
                </a:lnTo>
                <a:lnTo>
                  <a:pt x="2715082" y="2368410"/>
                </a:lnTo>
                <a:lnTo>
                  <a:pt x="2747315" y="2368410"/>
                </a:lnTo>
                <a:lnTo>
                  <a:pt x="2747315" y="2400643"/>
                </a:lnTo>
                <a:lnTo>
                  <a:pt x="2779547" y="2400643"/>
                </a:lnTo>
                <a:close/>
                <a:moveTo>
                  <a:pt x="2916365" y="2399271"/>
                </a:moveTo>
                <a:lnTo>
                  <a:pt x="2916365" y="2368067"/>
                </a:lnTo>
                <a:lnTo>
                  <a:pt x="2947568" y="2368067"/>
                </a:lnTo>
                <a:lnTo>
                  <a:pt x="2947568" y="2336521"/>
                </a:lnTo>
                <a:lnTo>
                  <a:pt x="2916365" y="2336521"/>
                </a:lnTo>
                <a:lnTo>
                  <a:pt x="2916365" y="2305317"/>
                </a:lnTo>
                <a:lnTo>
                  <a:pt x="2884818" y="2305317"/>
                </a:lnTo>
                <a:lnTo>
                  <a:pt x="2884818" y="2336521"/>
                </a:lnTo>
                <a:lnTo>
                  <a:pt x="2853614" y="2336521"/>
                </a:lnTo>
                <a:lnTo>
                  <a:pt x="2853614" y="2368067"/>
                </a:lnTo>
                <a:lnTo>
                  <a:pt x="2884818" y="2368067"/>
                </a:lnTo>
                <a:lnTo>
                  <a:pt x="2884818" y="2399271"/>
                </a:lnTo>
                <a:lnTo>
                  <a:pt x="2916365" y="2399271"/>
                </a:lnTo>
                <a:close/>
                <a:moveTo>
                  <a:pt x="2984602" y="2261768"/>
                </a:moveTo>
                <a:lnTo>
                  <a:pt x="2984602" y="2230565"/>
                </a:lnTo>
                <a:lnTo>
                  <a:pt x="3015806" y="2230565"/>
                </a:lnTo>
                <a:lnTo>
                  <a:pt x="3015806" y="2199704"/>
                </a:lnTo>
                <a:lnTo>
                  <a:pt x="2984602" y="2199704"/>
                </a:lnTo>
                <a:lnTo>
                  <a:pt x="2984602" y="2168500"/>
                </a:lnTo>
                <a:lnTo>
                  <a:pt x="2953741" y="2168500"/>
                </a:lnTo>
                <a:lnTo>
                  <a:pt x="2953741" y="2199704"/>
                </a:lnTo>
                <a:lnTo>
                  <a:pt x="2922537" y="2199704"/>
                </a:lnTo>
                <a:lnTo>
                  <a:pt x="2922537" y="2230565"/>
                </a:lnTo>
                <a:lnTo>
                  <a:pt x="2953741" y="2230565"/>
                </a:lnTo>
                <a:lnTo>
                  <a:pt x="2953741" y="2261768"/>
                </a:lnTo>
                <a:lnTo>
                  <a:pt x="2984602" y="2261768"/>
                </a:lnTo>
                <a:close/>
                <a:moveTo>
                  <a:pt x="3052496" y="2396871"/>
                </a:moveTo>
                <a:lnTo>
                  <a:pt x="3052496" y="2367039"/>
                </a:lnTo>
                <a:lnTo>
                  <a:pt x="3082328" y="2367039"/>
                </a:lnTo>
                <a:lnTo>
                  <a:pt x="3082328" y="2337549"/>
                </a:lnTo>
                <a:lnTo>
                  <a:pt x="3052496" y="2337549"/>
                </a:lnTo>
                <a:lnTo>
                  <a:pt x="3052496" y="2307717"/>
                </a:lnTo>
                <a:lnTo>
                  <a:pt x="3023006" y="2307717"/>
                </a:lnTo>
                <a:lnTo>
                  <a:pt x="3023006" y="2337549"/>
                </a:lnTo>
                <a:lnTo>
                  <a:pt x="2993174" y="2337549"/>
                </a:lnTo>
                <a:lnTo>
                  <a:pt x="2993174" y="2367039"/>
                </a:lnTo>
                <a:lnTo>
                  <a:pt x="3023006" y="2367039"/>
                </a:lnTo>
                <a:lnTo>
                  <a:pt x="3023006" y="2396871"/>
                </a:lnTo>
                <a:lnTo>
                  <a:pt x="3052496" y="2396871"/>
                </a:lnTo>
                <a:close/>
                <a:moveTo>
                  <a:pt x="1855775" y="1343825"/>
                </a:moveTo>
                <a:lnTo>
                  <a:pt x="1855775" y="1376058"/>
                </a:lnTo>
                <a:lnTo>
                  <a:pt x="1823542" y="1376058"/>
                </a:lnTo>
                <a:lnTo>
                  <a:pt x="1823542" y="1408290"/>
                </a:lnTo>
                <a:lnTo>
                  <a:pt x="1855775" y="1408290"/>
                </a:lnTo>
                <a:lnTo>
                  <a:pt x="1855775" y="1440523"/>
                </a:lnTo>
                <a:lnTo>
                  <a:pt x="1888007" y="1440523"/>
                </a:lnTo>
                <a:lnTo>
                  <a:pt x="1888007" y="1408290"/>
                </a:lnTo>
                <a:lnTo>
                  <a:pt x="1920240" y="1408290"/>
                </a:lnTo>
                <a:lnTo>
                  <a:pt x="1920240" y="1376058"/>
                </a:lnTo>
                <a:lnTo>
                  <a:pt x="1888007" y="1376058"/>
                </a:lnTo>
                <a:lnTo>
                  <a:pt x="1888007" y="1343825"/>
                </a:lnTo>
                <a:lnTo>
                  <a:pt x="1855775" y="1343825"/>
                </a:lnTo>
                <a:close/>
                <a:moveTo>
                  <a:pt x="1238555" y="1480985"/>
                </a:moveTo>
                <a:lnTo>
                  <a:pt x="1238555" y="1513218"/>
                </a:lnTo>
                <a:lnTo>
                  <a:pt x="1206322" y="1513218"/>
                </a:lnTo>
                <a:lnTo>
                  <a:pt x="1206322" y="1545450"/>
                </a:lnTo>
                <a:lnTo>
                  <a:pt x="1238555" y="1545450"/>
                </a:lnTo>
                <a:lnTo>
                  <a:pt x="1238555" y="1577683"/>
                </a:lnTo>
                <a:lnTo>
                  <a:pt x="1270787" y="1577683"/>
                </a:lnTo>
                <a:lnTo>
                  <a:pt x="1270787" y="1545450"/>
                </a:lnTo>
                <a:lnTo>
                  <a:pt x="1303020" y="1545450"/>
                </a:lnTo>
                <a:lnTo>
                  <a:pt x="1303020" y="1513218"/>
                </a:lnTo>
                <a:lnTo>
                  <a:pt x="1270787" y="1513218"/>
                </a:lnTo>
                <a:lnTo>
                  <a:pt x="1270787" y="1480985"/>
                </a:lnTo>
                <a:lnTo>
                  <a:pt x="1238555" y="1480985"/>
                </a:lnTo>
                <a:close/>
                <a:moveTo>
                  <a:pt x="1307135" y="1618145"/>
                </a:moveTo>
                <a:lnTo>
                  <a:pt x="1307135" y="1650378"/>
                </a:lnTo>
                <a:lnTo>
                  <a:pt x="1274902" y="1650378"/>
                </a:lnTo>
                <a:lnTo>
                  <a:pt x="1274902" y="1682610"/>
                </a:lnTo>
                <a:lnTo>
                  <a:pt x="1307135" y="1682610"/>
                </a:lnTo>
                <a:lnTo>
                  <a:pt x="1307135" y="1714843"/>
                </a:lnTo>
                <a:lnTo>
                  <a:pt x="1339367" y="1714843"/>
                </a:lnTo>
                <a:lnTo>
                  <a:pt x="1339367" y="1682610"/>
                </a:lnTo>
                <a:lnTo>
                  <a:pt x="1371600" y="1682610"/>
                </a:lnTo>
                <a:lnTo>
                  <a:pt x="1371600" y="1650378"/>
                </a:lnTo>
                <a:lnTo>
                  <a:pt x="1339367" y="1650378"/>
                </a:lnTo>
                <a:lnTo>
                  <a:pt x="1339367" y="1618145"/>
                </a:lnTo>
                <a:lnTo>
                  <a:pt x="1307135" y="1618145"/>
                </a:lnTo>
                <a:close/>
                <a:moveTo>
                  <a:pt x="1032815" y="1618145"/>
                </a:moveTo>
                <a:lnTo>
                  <a:pt x="1032815" y="1650378"/>
                </a:lnTo>
                <a:lnTo>
                  <a:pt x="1000582" y="1650378"/>
                </a:lnTo>
                <a:lnTo>
                  <a:pt x="1000582" y="1682610"/>
                </a:lnTo>
                <a:lnTo>
                  <a:pt x="1032815" y="1682610"/>
                </a:lnTo>
                <a:lnTo>
                  <a:pt x="1032815" y="1714843"/>
                </a:lnTo>
                <a:lnTo>
                  <a:pt x="1065047" y="1714843"/>
                </a:lnTo>
                <a:lnTo>
                  <a:pt x="1065047" y="1682610"/>
                </a:lnTo>
                <a:lnTo>
                  <a:pt x="1097280" y="1682610"/>
                </a:lnTo>
                <a:lnTo>
                  <a:pt x="1097280" y="1650378"/>
                </a:lnTo>
                <a:lnTo>
                  <a:pt x="1065047" y="1650378"/>
                </a:lnTo>
                <a:lnTo>
                  <a:pt x="1065047" y="1618145"/>
                </a:lnTo>
                <a:lnTo>
                  <a:pt x="1032815" y="1618145"/>
                </a:lnTo>
                <a:close/>
                <a:moveTo>
                  <a:pt x="1169975" y="1618145"/>
                </a:moveTo>
                <a:lnTo>
                  <a:pt x="1169975" y="1650378"/>
                </a:lnTo>
                <a:lnTo>
                  <a:pt x="1137742" y="1650378"/>
                </a:lnTo>
                <a:lnTo>
                  <a:pt x="1137742" y="1682610"/>
                </a:lnTo>
                <a:lnTo>
                  <a:pt x="1169975" y="1682610"/>
                </a:lnTo>
                <a:lnTo>
                  <a:pt x="1169975" y="1714843"/>
                </a:lnTo>
                <a:lnTo>
                  <a:pt x="1202207" y="1714843"/>
                </a:lnTo>
                <a:lnTo>
                  <a:pt x="1202207" y="1682610"/>
                </a:lnTo>
                <a:lnTo>
                  <a:pt x="1234440" y="1682610"/>
                </a:lnTo>
                <a:lnTo>
                  <a:pt x="1234440" y="1650378"/>
                </a:lnTo>
                <a:lnTo>
                  <a:pt x="1202207" y="1650378"/>
                </a:lnTo>
                <a:lnTo>
                  <a:pt x="1202207" y="1618145"/>
                </a:lnTo>
                <a:lnTo>
                  <a:pt x="1169975" y="1618145"/>
                </a:lnTo>
                <a:close/>
                <a:moveTo>
                  <a:pt x="1375715" y="1480985"/>
                </a:moveTo>
                <a:lnTo>
                  <a:pt x="1375715" y="1513218"/>
                </a:lnTo>
                <a:lnTo>
                  <a:pt x="1343482" y="1513218"/>
                </a:lnTo>
                <a:lnTo>
                  <a:pt x="1343482" y="1545450"/>
                </a:lnTo>
                <a:lnTo>
                  <a:pt x="1375715" y="1545450"/>
                </a:lnTo>
                <a:lnTo>
                  <a:pt x="1375715" y="1577683"/>
                </a:lnTo>
                <a:lnTo>
                  <a:pt x="1407947" y="1577683"/>
                </a:lnTo>
                <a:lnTo>
                  <a:pt x="1407947" y="1545450"/>
                </a:lnTo>
                <a:lnTo>
                  <a:pt x="1440180" y="1545450"/>
                </a:lnTo>
                <a:lnTo>
                  <a:pt x="1440180" y="1513218"/>
                </a:lnTo>
                <a:lnTo>
                  <a:pt x="1407947" y="1513218"/>
                </a:lnTo>
                <a:lnTo>
                  <a:pt x="1407947" y="1480985"/>
                </a:lnTo>
                <a:lnTo>
                  <a:pt x="1375715" y="1480985"/>
                </a:lnTo>
                <a:close/>
                <a:moveTo>
                  <a:pt x="1101395" y="1755305"/>
                </a:moveTo>
                <a:lnTo>
                  <a:pt x="1101395" y="1787538"/>
                </a:lnTo>
                <a:lnTo>
                  <a:pt x="1069162" y="1787538"/>
                </a:lnTo>
                <a:lnTo>
                  <a:pt x="1069162" y="1819770"/>
                </a:lnTo>
                <a:lnTo>
                  <a:pt x="1101395" y="1819770"/>
                </a:lnTo>
                <a:lnTo>
                  <a:pt x="1101395" y="1852003"/>
                </a:lnTo>
                <a:lnTo>
                  <a:pt x="1133627" y="1852003"/>
                </a:lnTo>
                <a:lnTo>
                  <a:pt x="1133627" y="1819770"/>
                </a:lnTo>
                <a:lnTo>
                  <a:pt x="1165860" y="1819770"/>
                </a:lnTo>
                <a:lnTo>
                  <a:pt x="1165860" y="1787538"/>
                </a:lnTo>
                <a:lnTo>
                  <a:pt x="1133627" y="1787538"/>
                </a:lnTo>
                <a:lnTo>
                  <a:pt x="1133627" y="1755305"/>
                </a:lnTo>
                <a:lnTo>
                  <a:pt x="1101395" y="1755305"/>
                </a:lnTo>
                <a:close/>
                <a:moveTo>
                  <a:pt x="1444295" y="1343825"/>
                </a:moveTo>
                <a:lnTo>
                  <a:pt x="1444295" y="1376058"/>
                </a:lnTo>
                <a:lnTo>
                  <a:pt x="1412062" y="1376058"/>
                </a:lnTo>
                <a:lnTo>
                  <a:pt x="1412062" y="1408290"/>
                </a:lnTo>
                <a:lnTo>
                  <a:pt x="1444295" y="1408290"/>
                </a:lnTo>
                <a:lnTo>
                  <a:pt x="1444295" y="1440523"/>
                </a:lnTo>
                <a:lnTo>
                  <a:pt x="1476527" y="1440523"/>
                </a:lnTo>
                <a:lnTo>
                  <a:pt x="1476527" y="1408290"/>
                </a:lnTo>
                <a:lnTo>
                  <a:pt x="1508760" y="1408290"/>
                </a:lnTo>
                <a:lnTo>
                  <a:pt x="1508760" y="1376058"/>
                </a:lnTo>
                <a:lnTo>
                  <a:pt x="1476527" y="1376058"/>
                </a:lnTo>
                <a:lnTo>
                  <a:pt x="1476527" y="1343825"/>
                </a:lnTo>
                <a:lnTo>
                  <a:pt x="1444295" y="1343825"/>
                </a:lnTo>
                <a:close/>
                <a:moveTo>
                  <a:pt x="1650035" y="1480985"/>
                </a:moveTo>
                <a:lnTo>
                  <a:pt x="1650035" y="1513218"/>
                </a:lnTo>
                <a:lnTo>
                  <a:pt x="1617802" y="1513218"/>
                </a:lnTo>
                <a:lnTo>
                  <a:pt x="1617802" y="1545450"/>
                </a:lnTo>
                <a:lnTo>
                  <a:pt x="1650035" y="1545450"/>
                </a:lnTo>
                <a:lnTo>
                  <a:pt x="1650035" y="1577683"/>
                </a:lnTo>
                <a:lnTo>
                  <a:pt x="1682267" y="1577683"/>
                </a:lnTo>
                <a:lnTo>
                  <a:pt x="1682267" y="1545450"/>
                </a:lnTo>
                <a:lnTo>
                  <a:pt x="1714500" y="1545450"/>
                </a:lnTo>
                <a:lnTo>
                  <a:pt x="1714500" y="1513218"/>
                </a:lnTo>
                <a:lnTo>
                  <a:pt x="1682267" y="1513218"/>
                </a:lnTo>
                <a:lnTo>
                  <a:pt x="1682267" y="1480985"/>
                </a:lnTo>
                <a:lnTo>
                  <a:pt x="1650035" y="1480985"/>
                </a:lnTo>
                <a:close/>
                <a:moveTo>
                  <a:pt x="1581455" y="1343825"/>
                </a:moveTo>
                <a:lnTo>
                  <a:pt x="1581455" y="1376058"/>
                </a:lnTo>
                <a:lnTo>
                  <a:pt x="1549222" y="1376058"/>
                </a:lnTo>
                <a:lnTo>
                  <a:pt x="1549222" y="1408290"/>
                </a:lnTo>
                <a:lnTo>
                  <a:pt x="1581455" y="1408290"/>
                </a:lnTo>
                <a:lnTo>
                  <a:pt x="1581455" y="1440523"/>
                </a:lnTo>
                <a:lnTo>
                  <a:pt x="1613687" y="1440523"/>
                </a:lnTo>
                <a:lnTo>
                  <a:pt x="1613687" y="1408290"/>
                </a:lnTo>
                <a:lnTo>
                  <a:pt x="1645920" y="1408290"/>
                </a:lnTo>
                <a:lnTo>
                  <a:pt x="1645920" y="1376058"/>
                </a:lnTo>
                <a:lnTo>
                  <a:pt x="1613687" y="1376058"/>
                </a:lnTo>
                <a:lnTo>
                  <a:pt x="1613687" y="1343825"/>
                </a:lnTo>
                <a:lnTo>
                  <a:pt x="1581455" y="1343825"/>
                </a:lnTo>
                <a:close/>
                <a:moveTo>
                  <a:pt x="1512875" y="1480985"/>
                </a:moveTo>
                <a:lnTo>
                  <a:pt x="1512875" y="1513218"/>
                </a:lnTo>
                <a:lnTo>
                  <a:pt x="1480642" y="1513218"/>
                </a:lnTo>
                <a:lnTo>
                  <a:pt x="1480642" y="1545450"/>
                </a:lnTo>
                <a:lnTo>
                  <a:pt x="1512875" y="1545450"/>
                </a:lnTo>
                <a:lnTo>
                  <a:pt x="1512875" y="1577683"/>
                </a:lnTo>
                <a:lnTo>
                  <a:pt x="1545107" y="1577683"/>
                </a:lnTo>
                <a:lnTo>
                  <a:pt x="1545107" y="1545450"/>
                </a:lnTo>
                <a:lnTo>
                  <a:pt x="1577340" y="1545450"/>
                </a:lnTo>
                <a:lnTo>
                  <a:pt x="1577340" y="1513218"/>
                </a:lnTo>
                <a:lnTo>
                  <a:pt x="1545107" y="1513218"/>
                </a:lnTo>
                <a:lnTo>
                  <a:pt x="1545107" y="1480985"/>
                </a:lnTo>
                <a:lnTo>
                  <a:pt x="1512875" y="1480985"/>
                </a:lnTo>
                <a:close/>
                <a:moveTo>
                  <a:pt x="1133627" y="2126323"/>
                </a:moveTo>
                <a:lnTo>
                  <a:pt x="1133627" y="2094090"/>
                </a:lnTo>
                <a:lnTo>
                  <a:pt x="1165860" y="2094090"/>
                </a:lnTo>
                <a:lnTo>
                  <a:pt x="1165860" y="2061858"/>
                </a:lnTo>
                <a:lnTo>
                  <a:pt x="1133627" y="2061858"/>
                </a:lnTo>
                <a:lnTo>
                  <a:pt x="1133627" y="2029625"/>
                </a:lnTo>
                <a:lnTo>
                  <a:pt x="1101395" y="2029625"/>
                </a:lnTo>
                <a:lnTo>
                  <a:pt x="1101395" y="2061858"/>
                </a:lnTo>
                <a:lnTo>
                  <a:pt x="1069162" y="2061858"/>
                </a:lnTo>
                <a:lnTo>
                  <a:pt x="1069162" y="2094090"/>
                </a:lnTo>
                <a:lnTo>
                  <a:pt x="1101395" y="2094090"/>
                </a:lnTo>
                <a:lnTo>
                  <a:pt x="1101395" y="2126323"/>
                </a:lnTo>
                <a:lnTo>
                  <a:pt x="1133627" y="2126323"/>
                </a:lnTo>
                <a:close/>
                <a:moveTo>
                  <a:pt x="1202207" y="2263483"/>
                </a:moveTo>
                <a:lnTo>
                  <a:pt x="1202207" y="2231250"/>
                </a:lnTo>
                <a:lnTo>
                  <a:pt x="1234440" y="2231250"/>
                </a:lnTo>
                <a:lnTo>
                  <a:pt x="1234440" y="2199018"/>
                </a:lnTo>
                <a:lnTo>
                  <a:pt x="1202207" y="2199018"/>
                </a:lnTo>
                <a:lnTo>
                  <a:pt x="1202207" y="2166785"/>
                </a:lnTo>
                <a:lnTo>
                  <a:pt x="1169975" y="2166785"/>
                </a:lnTo>
                <a:lnTo>
                  <a:pt x="1169975" y="2199018"/>
                </a:lnTo>
                <a:lnTo>
                  <a:pt x="1137742" y="2199018"/>
                </a:lnTo>
                <a:lnTo>
                  <a:pt x="1137742" y="2231250"/>
                </a:lnTo>
                <a:lnTo>
                  <a:pt x="1169975" y="2231250"/>
                </a:lnTo>
                <a:lnTo>
                  <a:pt x="1169975" y="2263483"/>
                </a:lnTo>
                <a:lnTo>
                  <a:pt x="1202207" y="2263483"/>
                </a:lnTo>
                <a:close/>
                <a:moveTo>
                  <a:pt x="1718615" y="1343825"/>
                </a:moveTo>
                <a:lnTo>
                  <a:pt x="1718615" y="1376058"/>
                </a:lnTo>
                <a:lnTo>
                  <a:pt x="1686382" y="1376058"/>
                </a:lnTo>
                <a:lnTo>
                  <a:pt x="1686382" y="1408290"/>
                </a:lnTo>
                <a:lnTo>
                  <a:pt x="1718615" y="1408290"/>
                </a:lnTo>
                <a:lnTo>
                  <a:pt x="1718615" y="1440523"/>
                </a:lnTo>
                <a:lnTo>
                  <a:pt x="1750847" y="1440523"/>
                </a:lnTo>
                <a:lnTo>
                  <a:pt x="1750847" y="1408290"/>
                </a:lnTo>
                <a:lnTo>
                  <a:pt x="1783080" y="1408290"/>
                </a:lnTo>
                <a:lnTo>
                  <a:pt x="1783080" y="1376058"/>
                </a:lnTo>
                <a:lnTo>
                  <a:pt x="1750847" y="1376058"/>
                </a:lnTo>
                <a:lnTo>
                  <a:pt x="1750847" y="1343825"/>
                </a:lnTo>
                <a:lnTo>
                  <a:pt x="1718615" y="1343825"/>
                </a:lnTo>
                <a:close/>
                <a:moveTo>
                  <a:pt x="1270787" y="2400643"/>
                </a:moveTo>
                <a:lnTo>
                  <a:pt x="1270787" y="2368410"/>
                </a:lnTo>
                <a:lnTo>
                  <a:pt x="1303020" y="2368410"/>
                </a:lnTo>
                <a:lnTo>
                  <a:pt x="1303020" y="2336178"/>
                </a:lnTo>
                <a:lnTo>
                  <a:pt x="1270787" y="2336178"/>
                </a:lnTo>
                <a:lnTo>
                  <a:pt x="1270787" y="2303945"/>
                </a:lnTo>
                <a:lnTo>
                  <a:pt x="1238555" y="2303945"/>
                </a:lnTo>
                <a:lnTo>
                  <a:pt x="1238555" y="2336178"/>
                </a:lnTo>
                <a:lnTo>
                  <a:pt x="1206322" y="2336178"/>
                </a:lnTo>
                <a:lnTo>
                  <a:pt x="1206322" y="2368410"/>
                </a:lnTo>
                <a:lnTo>
                  <a:pt x="1238555" y="2368410"/>
                </a:lnTo>
                <a:lnTo>
                  <a:pt x="1238555" y="2400643"/>
                </a:lnTo>
                <a:lnTo>
                  <a:pt x="1270787" y="2400643"/>
                </a:lnTo>
                <a:close/>
                <a:moveTo>
                  <a:pt x="1065047" y="2263483"/>
                </a:moveTo>
                <a:lnTo>
                  <a:pt x="1065047" y="2231250"/>
                </a:lnTo>
                <a:lnTo>
                  <a:pt x="1097280" y="2231250"/>
                </a:lnTo>
                <a:lnTo>
                  <a:pt x="1097280" y="2199018"/>
                </a:lnTo>
                <a:lnTo>
                  <a:pt x="1065047" y="2199018"/>
                </a:lnTo>
                <a:lnTo>
                  <a:pt x="1065047" y="2166785"/>
                </a:lnTo>
                <a:lnTo>
                  <a:pt x="1032815" y="2166785"/>
                </a:lnTo>
                <a:lnTo>
                  <a:pt x="1032815" y="2199018"/>
                </a:lnTo>
                <a:lnTo>
                  <a:pt x="1000582" y="2199018"/>
                </a:lnTo>
                <a:lnTo>
                  <a:pt x="1000582" y="2231250"/>
                </a:lnTo>
                <a:lnTo>
                  <a:pt x="1032815" y="2231250"/>
                </a:lnTo>
                <a:lnTo>
                  <a:pt x="1032815" y="2263483"/>
                </a:lnTo>
                <a:lnTo>
                  <a:pt x="1065047" y="2263483"/>
                </a:lnTo>
                <a:close/>
                <a:moveTo>
                  <a:pt x="1339367" y="2263483"/>
                </a:moveTo>
                <a:lnTo>
                  <a:pt x="1339367" y="2231250"/>
                </a:lnTo>
                <a:lnTo>
                  <a:pt x="1371600" y="2231250"/>
                </a:lnTo>
                <a:lnTo>
                  <a:pt x="1371600" y="2199018"/>
                </a:lnTo>
                <a:lnTo>
                  <a:pt x="1339367" y="2199018"/>
                </a:lnTo>
                <a:lnTo>
                  <a:pt x="1339367" y="2166785"/>
                </a:lnTo>
                <a:lnTo>
                  <a:pt x="1307135" y="2166785"/>
                </a:lnTo>
                <a:lnTo>
                  <a:pt x="1307135" y="2199018"/>
                </a:lnTo>
                <a:lnTo>
                  <a:pt x="1274902" y="2199018"/>
                </a:lnTo>
                <a:lnTo>
                  <a:pt x="1274902" y="2231250"/>
                </a:lnTo>
                <a:lnTo>
                  <a:pt x="1307135" y="2231250"/>
                </a:lnTo>
                <a:lnTo>
                  <a:pt x="1307135" y="2263483"/>
                </a:lnTo>
                <a:lnTo>
                  <a:pt x="1339367" y="2263483"/>
                </a:lnTo>
                <a:close/>
                <a:moveTo>
                  <a:pt x="858622" y="1849603"/>
                </a:moveTo>
                <a:lnTo>
                  <a:pt x="858622" y="1819085"/>
                </a:lnTo>
                <a:lnTo>
                  <a:pt x="889140" y="1819085"/>
                </a:lnTo>
                <a:lnTo>
                  <a:pt x="889140" y="1788224"/>
                </a:lnTo>
                <a:lnTo>
                  <a:pt x="858622" y="1788224"/>
                </a:lnTo>
                <a:lnTo>
                  <a:pt x="858622" y="1757705"/>
                </a:lnTo>
                <a:lnTo>
                  <a:pt x="827761" y="1757705"/>
                </a:lnTo>
                <a:lnTo>
                  <a:pt x="827761" y="1788224"/>
                </a:lnTo>
                <a:lnTo>
                  <a:pt x="797242" y="1788224"/>
                </a:lnTo>
                <a:lnTo>
                  <a:pt x="797242" y="1819085"/>
                </a:lnTo>
                <a:lnTo>
                  <a:pt x="827761" y="1819085"/>
                </a:lnTo>
                <a:lnTo>
                  <a:pt x="827761" y="1849603"/>
                </a:lnTo>
                <a:lnTo>
                  <a:pt x="858622" y="1849603"/>
                </a:lnTo>
                <a:close/>
                <a:moveTo>
                  <a:pt x="996467" y="2126323"/>
                </a:moveTo>
                <a:lnTo>
                  <a:pt x="996467" y="2094090"/>
                </a:lnTo>
                <a:lnTo>
                  <a:pt x="1028700" y="2094090"/>
                </a:lnTo>
                <a:lnTo>
                  <a:pt x="1028700" y="2061858"/>
                </a:lnTo>
                <a:lnTo>
                  <a:pt x="996467" y="2061858"/>
                </a:lnTo>
                <a:lnTo>
                  <a:pt x="996467" y="2029625"/>
                </a:lnTo>
                <a:lnTo>
                  <a:pt x="964235" y="2029625"/>
                </a:lnTo>
                <a:lnTo>
                  <a:pt x="964235" y="2061858"/>
                </a:lnTo>
                <a:lnTo>
                  <a:pt x="932002" y="2061858"/>
                </a:lnTo>
                <a:lnTo>
                  <a:pt x="932002" y="2094090"/>
                </a:lnTo>
                <a:lnTo>
                  <a:pt x="964235" y="2094090"/>
                </a:lnTo>
                <a:lnTo>
                  <a:pt x="964235" y="2126323"/>
                </a:lnTo>
                <a:lnTo>
                  <a:pt x="996467" y="2126323"/>
                </a:lnTo>
                <a:close/>
                <a:moveTo>
                  <a:pt x="964235" y="1755648"/>
                </a:moveTo>
                <a:lnTo>
                  <a:pt x="964235" y="1787538"/>
                </a:lnTo>
                <a:lnTo>
                  <a:pt x="932345" y="1787538"/>
                </a:lnTo>
                <a:lnTo>
                  <a:pt x="932345" y="1819770"/>
                </a:lnTo>
                <a:lnTo>
                  <a:pt x="964235" y="1819770"/>
                </a:lnTo>
                <a:lnTo>
                  <a:pt x="964235" y="1851660"/>
                </a:lnTo>
                <a:lnTo>
                  <a:pt x="996467" y="1851660"/>
                </a:lnTo>
                <a:lnTo>
                  <a:pt x="996467" y="1819770"/>
                </a:lnTo>
                <a:lnTo>
                  <a:pt x="1028357" y="1819770"/>
                </a:lnTo>
                <a:lnTo>
                  <a:pt x="1028357" y="1787538"/>
                </a:lnTo>
                <a:lnTo>
                  <a:pt x="996467" y="1787538"/>
                </a:lnTo>
                <a:lnTo>
                  <a:pt x="996467" y="1755648"/>
                </a:lnTo>
                <a:lnTo>
                  <a:pt x="964235" y="1755648"/>
                </a:lnTo>
                <a:close/>
                <a:moveTo>
                  <a:pt x="927544" y="1988134"/>
                </a:moveTo>
                <a:lnTo>
                  <a:pt x="927544" y="1956587"/>
                </a:lnTo>
                <a:lnTo>
                  <a:pt x="959091" y="1956587"/>
                </a:lnTo>
                <a:lnTo>
                  <a:pt x="959091" y="1925041"/>
                </a:lnTo>
                <a:lnTo>
                  <a:pt x="927544" y="1925041"/>
                </a:lnTo>
                <a:lnTo>
                  <a:pt x="927544" y="1893494"/>
                </a:lnTo>
                <a:lnTo>
                  <a:pt x="895998" y="1893494"/>
                </a:lnTo>
                <a:lnTo>
                  <a:pt x="895998" y="1925041"/>
                </a:lnTo>
                <a:lnTo>
                  <a:pt x="864451" y="1925041"/>
                </a:lnTo>
                <a:lnTo>
                  <a:pt x="864451" y="1956587"/>
                </a:lnTo>
                <a:lnTo>
                  <a:pt x="895998" y="1956587"/>
                </a:lnTo>
                <a:lnTo>
                  <a:pt x="895998" y="1988134"/>
                </a:lnTo>
                <a:lnTo>
                  <a:pt x="927544" y="1988134"/>
                </a:lnTo>
                <a:close/>
                <a:moveTo>
                  <a:pt x="789356" y="1985391"/>
                </a:moveTo>
                <a:lnTo>
                  <a:pt x="789356" y="1955559"/>
                </a:lnTo>
                <a:lnTo>
                  <a:pt x="819188" y="1955559"/>
                </a:lnTo>
                <a:lnTo>
                  <a:pt x="819188" y="1926069"/>
                </a:lnTo>
                <a:lnTo>
                  <a:pt x="789356" y="1926069"/>
                </a:lnTo>
                <a:lnTo>
                  <a:pt x="789356" y="1896237"/>
                </a:lnTo>
                <a:lnTo>
                  <a:pt x="759866" y="1896237"/>
                </a:lnTo>
                <a:lnTo>
                  <a:pt x="759866" y="1926069"/>
                </a:lnTo>
                <a:lnTo>
                  <a:pt x="730034" y="1926069"/>
                </a:lnTo>
                <a:lnTo>
                  <a:pt x="730034" y="1955559"/>
                </a:lnTo>
                <a:lnTo>
                  <a:pt x="759866" y="1955559"/>
                </a:lnTo>
                <a:lnTo>
                  <a:pt x="759866" y="1985391"/>
                </a:lnTo>
                <a:lnTo>
                  <a:pt x="789356" y="1985391"/>
                </a:lnTo>
                <a:close/>
                <a:moveTo>
                  <a:pt x="2747315" y="1755305"/>
                </a:moveTo>
                <a:lnTo>
                  <a:pt x="2747315" y="1787538"/>
                </a:lnTo>
                <a:lnTo>
                  <a:pt x="2715082" y="1787538"/>
                </a:lnTo>
                <a:lnTo>
                  <a:pt x="2715082" y="1819770"/>
                </a:lnTo>
                <a:lnTo>
                  <a:pt x="2747315" y="1819770"/>
                </a:lnTo>
                <a:lnTo>
                  <a:pt x="2747315" y="1852003"/>
                </a:lnTo>
                <a:lnTo>
                  <a:pt x="2779547" y="1852003"/>
                </a:lnTo>
                <a:lnTo>
                  <a:pt x="2779547" y="1819770"/>
                </a:lnTo>
                <a:lnTo>
                  <a:pt x="2811780" y="1819770"/>
                </a:lnTo>
                <a:lnTo>
                  <a:pt x="2811780" y="1787538"/>
                </a:lnTo>
                <a:lnTo>
                  <a:pt x="2779547" y="1787538"/>
                </a:lnTo>
                <a:lnTo>
                  <a:pt x="2779547" y="1755305"/>
                </a:lnTo>
                <a:lnTo>
                  <a:pt x="2747315" y="1755305"/>
                </a:lnTo>
                <a:close/>
                <a:moveTo>
                  <a:pt x="2815895" y="1618145"/>
                </a:moveTo>
                <a:lnTo>
                  <a:pt x="2815895" y="1650378"/>
                </a:lnTo>
                <a:lnTo>
                  <a:pt x="2783662" y="1650378"/>
                </a:lnTo>
                <a:lnTo>
                  <a:pt x="2783662" y="1682610"/>
                </a:lnTo>
                <a:lnTo>
                  <a:pt x="2815895" y="1682610"/>
                </a:lnTo>
                <a:lnTo>
                  <a:pt x="2815895" y="1714843"/>
                </a:lnTo>
                <a:lnTo>
                  <a:pt x="2848127" y="1714843"/>
                </a:lnTo>
                <a:lnTo>
                  <a:pt x="2848127" y="1682610"/>
                </a:lnTo>
                <a:lnTo>
                  <a:pt x="2880360" y="1682610"/>
                </a:lnTo>
                <a:lnTo>
                  <a:pt x="2880360" y="1650378"/>
                </a:lnTo>
                <a:lnTo>
                  <a:pt x="2848127" y="1650378"/>
                </a:lnTo>
                <a:lnTo>
                  <a:pt x="2848127" y="1618145"/>
                </a:lnTo>
                <a:lnTo>
                  <a:pt x="2815895" y="1618145"/>
                </a:lnTo>
                <a:close/>
                <a:moveTo>
                  <a:pt x="2472995" y="1480985"/>
                </a:moveTo>
                <a:lnTo>
                  <a:pt x="2472995" y="1513218"/>
                </a:lnTo>
                <a:lnTo>
                  <a:pt x="2440762" y="1513218"/>
                </a:lnTo>
                <a:lnTo>
                  <a:pt x="2440762" y="1545450"/>
                </a:lnTo>
                <a:lnTo>
                  <a:pt x="2472995" y="1545450"/>
                </a:lnTo>
                <a:lnTo>
                  <a:pt x="2472995" y="1577683"/>
                </a:lnTo>
                <a:lnTo>
                  <a:pt x="2505227" y="1577683"/>
                </a:lnTo>
                <a:lnTo>
                  <a:pt x="2505227" y="1545450"/>
                </a:lnTo>
                <a:lnTo>
                  <a:pt x="2537460" y="1545450"/>
                </a:lnTo>
                <a:lnTo>
                  <a:pt x="2537460" y="1513218"/>
                </a:lnTo>
                <a:lnTo>
                  <a:pt x="2505227" y="1513218"/>
                </a:lnTo>
                <a:lnTo>
                  <a:pt x="2505227" y="1480985"/>
                </a:lnTo>
                <a:lnTo>
                  <a:pt x="2472995" y="1480985"/>
                </a:lnTo>
                <a:close/>
                <a:moveTo>
                  <a:pt x="2610155" y="1480985"/>
                </a:moveTo>
                <a:lnTo>
                  <a:pt x="2610155" y="1513218"/>
                </a:lnTo>
                <a:lnTo>
                  <a:pt x="2577922" y="1513218"/>
                </a:lnTo>
                <a:lnTo>
                  <a:pt x="2577922" y="1545450"/>
                </a:lnTo>
                <a:lnTo>
                  <a:pt x="2610155" y="1545450"/>
                </a:lnTo>
                <a:lnTo>
                  <a:pt x="2610155" y="1577683"/>
                </a:lnTo>
                <a:lnTo>
                  <a:pt x="2642387" y="1577683"/>
                </a:lnTo>
                <a:lnTo>
                  <a:pt x="2642387" y="1545450"/>
                </a:lnTo>
                <a:lnTo>
                  <a:pt x="2674620" y="1545450"/>
                </a:lnTo>
                <a:lnTo>
                  <a:pt x="2674620" y="1513218"/>
                </a:lnTo>
                <a:lnTo>
                  <a:pt x="2642387" y="1513218"/>
                </a:lnTo>
                <a:lnTo>
                  <a:pt x="2642387" y="1480985"/>
                </a:lnTo>
                <a:lnTo>
                  <a:pt x="2610155" y="1480985"/>
                </a:lnTo>
                <a:close/>
                <a:moveTo>
                  <a:pt x="1787195" y="1480985"/>
                </a:moveTo>
                <a:lnTo>
                  <a:pt x="1787195" y="1513218"/>
                </a:lnTo>
                <a:lnTo>
                  <a:pt x="1754962" y="1513218"/>
                </a:lnTo>
                <a:lnTo>
                  <a:pt x="1754962" y="1545450"/>
                </a:lnTo>
                <a:lnTo>
                  <a:pt x="1787195" y="1545450"/>
                </a:lnTo>
                <a:lnTo>
                  <a:pt x="1787195" y="1577683"/>
                </a:lnTo>
                <a:lnTo>
                  <a:pt x="1819427" y="1577683"/>
                </a:lnTo>
                <a:lnTo>
                  <a:pt x="1819427" y="1545450"/>
                </a:lnTo>
                <a:lnTo>
                  <a:pt x="1851660" y="1545450"/>
                </a:lnTo>
                <a:lnTo>
                  <a:pt x="1851660" y="1513218"/>
                </a:lnTo>
                <a:lnTo>
                  <a:pt x="1819427" y="1513218"/>
                </a:lnTo>
                <a:lnTo>
                  <a:pt x="1819427" y="1480985"/>
                </a:lnTo>
                <a:lnTo>
                  <a:pt x="1787195" y="1480985"/>
                </a:lnTo>
                <a:close/>
                <a:moveTo>
                  <a:pt x="2198675" y="1206665"/>
                </a:moveTo>
                <a:lnTo>
                  <a:pt x="2198675" y="1238898"/>
                </a:lnTo>
                <a:lnTo>
                  <a:pt x="2166442" y="1238898"/>
                </a:lnTo>
                <a:lnTo>
                  <a:pt x="2166442" y="1271130"/>
                </a:lnTo>
                <a:lnTo>
                  <a:pt x="2198675" y="1271130"/>
                </a:lnTo>
                <a:lnTo>
                  <a:pt x="2198675" y="1303363"/>
                </a:lnTo>
                <a:lnTo>
                  <a:pt x="2230907" y="1303363"/>
                </a:lnTo>
                <a:lnTo>
                  <a:pt x="2230907" y="1271130"/>
                </a:lnTo>
                <a:lnTo>
                  <a:pt x="2263140" y="1271130"/>
                </a:lnTo>
                <a:lnTo>
                  <a:pt x="2263140" y="1238898"/>
                </a:lnTo>
                <a:lnTo>
                  <a:pt x="2230907" y="1238898"/>
                </a:lnTo>
                <a:lnTo>
                  <a:pt x="2230907" y="1206665"/>
                </a:lnTo>
                <a:lnTo>
                  <a:pt x="2198675" y="1206665"/>
                </a:lnTo>
                <a:close/>
                <a:moveTo>
                  <a:pt x="2884475" y="1755305"/>
                </a:moveTo>
                <a:lnTo>
                  <a:pt x="2884475" y="1787538"/>
                </a:lnTo>
                <a:lnTo>
                  <a:pt x="2852242" y="1787538"/>
                </a:lnTo>
                <a:lnTo>
                  <a:pt x="2852242" y="1819770"/>
                </a:lnTo>
                <a:lnTo>
                  <a:pt x="2884475" y="1819770"/>
                </a:lnTo>
                <a:lnTo>
                  <a:pt x="2884475" y="1852003"/>
                </a:lnTo>
                <a:lnTo>
                  <a:pt x="2916707" y="1852003"/>
                </a:lnTo>
                <a:lnTo>
                  <a:pt x="2916707" y="1819770"/>
                </a:lnTo>
                <a:lnTo>
                  <a:pt x="2948940" y="1819770"/>
                </a:lnTo>
                <a:lnTo>
                  <a:pt x="2948940" y="1787538"/>
                </a:lnTo>
                <a:lnTo>
                  <a:pt x="2916707" y="1787538"/>
                </a:lnTo>
                <a:lnTo>
                  <a:pt x="2916707" y="1755305"/>
                </a:lnTo>
                <a:lnTo>
                  <a:pt x="2884475" y="1755305"/>
                </a:lnTo>
                <a:close/>
                <a:moveTo>
                  <a:pt x="2642387" y="2126323"/>
                </a:moveTo>
                <a:lnTo>
                  <a:pt x="2642387" y="2094090"/>
                </a:lnTo>
                <a:lnTo>
                  <a:pt x="2674620" y="2094090"/>
                </a:lnTo>
                <a:lnTo>
                  <a:pt x="2674620" y="2061858"/>
                </a:lnTo>
                <a:lnTo>
                  <a:pt x="2642387" y="2061858"/>
                </a:lnTo>
                <a:lnTo>
                  <a:pt x="2642387" y="2029625"/>
                </a:lnTo>
                <a:lnTo>
                  <a:pt x="2610155" y="2029625"/>
                </a:lnTo>
                <a:lnTo>
                  <a:pt x="2610155" y="2061858"/>
                </a:lnTo>
                <a:lnTo>
                  <a:pt x="2577922" y="2061858"/>
                </a:lnTo>
                <a:lnTo>
                  <a:pt x="2577922" y="2094090"/>
                </a:lnTo>
                <a:lnTo>
                  <a:pt x="2610155" y="2094090"/>
                </a:lnTo>
                <a:lnTo>
                  <a:pt x="2610155" y="2126323"/>
                </a:lnTo>
                <a:lnTo>
                  <a:pt x="2642387" y="2126323"/>
                </a:lnTo>
                <a:close/>
                <a:moveTo>
                  <a:pt x="2710967" y="1989163"/>
                </a:moveTo>
                <a:lnTo>
                  <a:pt x="2710967" y="1956930"/>
                </a:lnTo>
                <a:lnTo>
                  <a:pt x="2743200" y="1956930"/>
                </a:lnTo>
                <a:lnTo>
                  <a:pt x="2743200" y="1924698"/>
                </a:lnTo>
                <a:lnTo>
                  <a:pt x="2710967" y="1924698"/>
                </a:lnTo>
                <a:lnTo>
                  <a:pt x="2710967" y="1892465"/>
                </a:lnTo>
                <a:lnTo>
                  <a:pt x="2678735" y="1892465"/>
                </a:lnTo>
                <a:lnTo>
                  <a:pt x="2678735" y="1924698"/>
                </a:lnTo>
                <a:lnTo>
                  <a:pt x="2646502" y="1924698"/>
                </a:lnTo>
                <a:lnTo>
                  <a:pt x="2646502" y="1956930"/>
                </a:lnTo>
                <a:lnTo>
                  <a:pt x="2678735" y="1956930"/>
                </a:lnTo>
                <a:lnTo>
                  <a:pt x="2678735" y="1989163"/>
                </a:lnTo>
                <a:lnTo>
                  <a:pt x="2710967" y="1989163"/>
                </a:lnTo>
                <a:close/>
                <a:moveTo>
                  <a:pt x="2848127" y="1989163"/>
                </a:moveTo>
                <a:lnTo>
                  <a:pt x="2848127" y="1956930"/>
                </a:lnTo>
                <a:lnTo>
                  <a:pt x="2880360" y="1956930"/>
                </a:lnTo>
                <a:lnTo>
                  <a:pt x="2880360" y="1924698"/>
                </a:lnTo>
                <a:lnTo>
                  <a:pt x="2848127" y="1924698"/>
                </a:lnTo>
                <a:lnTo>
                  <a:pt x="2848127" y="1892465"/>
                </a:lnTo>
                <a:lnTo>
                  <a:pt x="2815895" y="1892465"/>
                </a:lnTo>
                <a:lnTo>
                  <a:pt x="2815895" y="1924698"/>
                </a:lnTo>
                <a:lnTo>
                  <a:pt x="2783662" y="1924698"/>
                </a:lnTo>
                <a:lnTo>
                  <a:pt x="2783662" y="1956930"/>
                </a:lnTo>
                <a:lnTo>
                  <a:pt x="2815895" y="1956930"/>
                </a:lnTo>
                <a:lnTo>
                  <a:pt x="2815895" y="1989163"/>
                </a:lnTo>
                <a:lnTo>
                  <a:pt x="2848127" y="1989163"/>
                </a:lnTo>
                <a:close/>
                <a:moveTo>
                  <a:pt x="2541575" y="1618145"/>
                </a:moveTo>
                <a:lnTo>
                  <a:pt x="2541575" y="1650378"/>
                </a:lnTo>
                <a:lnTo>
                  <a:pt x="2509342" y="1650378"/>
                </a:lnTo>
                <a:lnTo>
                  <a:pt x="2509342" y="1682610"/>
                </a:lnTo>
                <a:lnTo>
                  <a:pt x="2541575" y="1682610"/>
                </a:lnTo>
                <a:lnTo>
                  <a:pt x="2541575" y="1714843"/>
                </a:lnTo>
                <a:lnTo>
                  <a:pt x="2573807" y="1714843"/>
                </a:lnTo>
                <a:lnTo>
                  <a:pt x="2573807" y="1682610"/>
                </a:lnTo>
                <a:lnTo>
                  <a:pt x="2606040" y="1682610"/>
                </a:lnTo>
                <a:lnTo>
                  <a:pt x="2606040" y="1650378"/>
                </a:lnTo>
                <a:lnTo>
                  <a:pt x="2573807" y="1650378"/>
                </a:lnTo>
                <a:lnTo>
                  <a:pt x="2573807" y="1618145"/>
                </a:lnTo>
                <a:lnTo>
                  <a:pt x="2541575" y="1618145"/>
                </a:lnTo>
                <a:close/>
                <a:moveTo>
                  <a:pt x="1924355" y="1480985"/>
                </a:moveTo>
                <a:lnTo>
                  <a:pt x="1924355" y="1513218"/>
                </a:lnTo>
                <a:lnTo>
                  <a:pt x="1892122" y="1513218"/>
                </a:lnTo>
                <a:lnTo>
                  <a:pt x="1892122" y="1545450"/>
                </a:lnTo>
                <a:lnTo>
                  <a:pt x="1924355" y="1545450"/>
                </a:lnTo>
                <a:lnTo>
                  <a:pt x="1924355" y="1577683"/>
                </a:lnTo>
                <a:lnTo>
                  <a:pt x="1956587" y="1577683"/>
                </a:lnTo>
                <a:lnTo>
                  <a:pt x="1956587" y="1545450"/>
                </a:lnTo>
                <a:lnTo>
                  <a:pt x="1988820" y="1545450"/>
                </a:lnTo>
                <a:lnTo>
                  <a:pt x="1988820" y="1513218"/>
                </a:lnTo>
                <a:lnTo>
                  <a:pt x="1956587" y="1513218"/>
                </a:lnTo>
                <a:lnTo>
                  <a:pt x="1956587" y="1480985"/>
                </a:lnTo>
                <a:lnTo>
                  <a:pt x="1924355" y="1480985"/>
                </a:lnTo>
                <a:close/>
                <a:moveTo>
                  <a:pt x="1992935" y="1343825"/>
                </a:moveTo>
                <a:lnTo>
                  <a:pt x="1992935" y="1376058"/>
                </a:lnTo>
                <a:lnTo>
                  <a:pt x="1960702" y="1376058"/>
                </a:lnTo>
                <a:lnTo>
                  <a:pt x="1960702" y="1408290"/>
                </a:lnTo>
                <a:lnTo>
                  <a:pt x="1992935" y="1408290"/>
                </a:lnTo>
                <a:lnTo>
                  <a:pt x="1992935" y="1440523"/>
                </a:lnTo>
                <a:lnTo>
                  <a:pt x="2025167" y="1440523"/>
                </a:lnTo>
                <a:lnTo>
                  <a:pt x="2025167" y="1408290"/>
                </a:lnTo>
                <a:lnTo>
                  <a:pt x="2057400" y="1408290"/>
                </a:lnTo>
                <a:lnTo>
                  <a:pt x="2057400" y="1376058"/>
                </a:lnTo>
                <a:lnTo>
                  <a:pt x="2025167" y="1376058"/>
                </a:lnTo>
                <a:lnTo>
                  <a:pt x="2025167" y="1343825"/>
                </a:lnTo>
                <a:lnTo>
                  <a:pt x="1992935" y="1343825"/>
                </a:lnTo>
                <a:close/>
                <a:moveTo>
                  <a:pt x="2061515" y="1480985"/>
                </a:moveTo>
                <a:lnTo>
                  <a:pt x="2061515" y="1513218"/>
                </a:lnTo>
                <a:lnTo>
                  <a:pt x="2029282" y="1513218"/>
                </a:lnTo>
                <a:lnTo>
                  <a:pt x="2029282" y="1545450"/>
                </a:lnTo>
                <a:lnTo>
                  <a:pt x="2061515" y="1545450"/>
                </a:lnTo>
                <a:lnTo>
                  <a:pt x="2061515" y="1577683"/>
                </a:lnTo>
                <a:lnTo>
                  <a:pt x="2093747" y="1577683"/>
                </a:lnTo>
                <a:lnTo>
                  <a:pt x="2093747" y="1545450"/>
                </a:lnTo>
                <a:lnTo>
                  <a:pt x="2125980" y="1545450"/>
                </a:lnTo>
                <a:lnTo>
                  <a:pt x="2125980" y="1513218"/>
                </a:lnTo>
                <a:lnTo>
                  <a:pt x="2093747" y="1513218"/>
                </a:lnTo>
                <a:lnTo>
                  <a:pt x="2093747" y="1480985"/>
                </a:lnTo>
                <a:lnTo>
                  <a:pt x="2061515" y="1480985"/>
                </a:lnTo>
                <a:close/>
                <a:moveTo>
                  <a:pt x="1719643" y="797928"/>
                </a:moveTo>
                <a:lnTo>
                  <a:pt x="1719643" y="828446"/>
                </a:lnTo>
                <a:lnTo>
                  <a:pt x="1689125" y="828446"/>
                </a:lnTo>
                <a:lnTo>
                  <a:pt x="1689125" y="858622"/>
                </a:lnTo>
                <a:lnTo>
                  <a:pt x="1719643" y="858622"/>
                </a:lnTo>
                <a:lnTo>
                  <a:pt x="1719643" y="889140"/>
                </a:lnTo>
                <a:lnTo>
                  <a:pt x="1749819" y="889140"/>
                </a:lnTo>
                <a:lnTo>
                  <a:pt x="1749819" y="858622"/>
                </a:lnTo>
                <a:lnTo>
                  <a:pt x="1780337" y="858622"/>
                </a:lnTo>
                <a:lnTo>
                  <a:pt x="1780337" y="828446"/>
                </a:lnTo>
                <a:lnTo>
                  <a:pt x="1749819" y="828446"/>
                </a:lnTo>
                <a:lnTo>
                  <a:pt x="1749819" y="797928"/>
                </a:lnTo>
                <a:lnTo>
                  <a:pt x="1719643" y="797928"/>
                </a:lnTo>
                <a:close/>
                <a:moveTo>
                  <a:pt x="2404415" y="1618145"/>
                </a:moveTo>
                <a:lnTo>
                  <a:pt x="2404415" y="1650378"/>
                </a:lnTo>
                <a:lnTo>
                  <a:pt x="2372182" y="1650378"/>
                </a:lnTo>
                <a:lnTo>
                  <a:pt x="2372182" y="1682610"/>
                </a:lnTo>
                <a:lnTo>
                  <a:pt x="2404415" y="1682610"/>
                </a:lnTo>
                <a:lnTo>
                  <a:pt x="2404415" y="1714843"/>
                </a:lnTo>
                <a:lnTo>
                  <a:pt x="2436647" y="1714843"/>
                </a:lnTo>
                <a:lnTo>
                  <a:pt x="2436647" y="1682610"/>
                </a:lnTo>
                <a:lnTo>
                  <a:pt x="2468880" y="1682610"/>
                </a:lnTo>
                <a:lnTo>
                  <a:pt x="2468880" y="1650378"/>
                </a:lnTo>
                <a:lnTo>
                  <a:pt x="2436647" y="1650378"/>
                </a:lnTo>
                <a:lnTo>
                  <a:pt x="2436647" y="1618145"/>
                </a:lnTo>
                <a:lnTo>
                  <a:pt x="2404415" y="1618145"/>
                </a:lnTo>
                <a:close/>
                <a:moveTo>
                  <a:pt x="2130095" y="1343825"/>
                </a:moveTo>
                <a:lnTo>
                  <a:pt x="2130095" y="1376058"/>
                </a:lnTo>
                <a:lnTo>
                  <a:pt x="2097862" y="1376058"/>
                </a:lnTo>
                <a:lnTo>
                  <a:pt x="2097862" y="1408290"/>
                </a:lnTo>
                <a:lnTo>
                  <a:pt x="2130095" y="1408290"/>
                </a:lnTo>
                <a:lnTo>
                  <a:pt x="2130095" y="1440523"/>
                </a:lnTo>
                <a:lnTo>
                  <a:pt x="2162327" y="1440523"/>
                </a:lnTo>
                <a:lnTo>
                  <a:pt x="2162327" y="1408290"/>
                </a:lnTo>
                <a:lnTo>
                  <a:pt x="2194560" y="1408290"/>
                </a:lnTo>
                <a:lnTo>
                  <a:pt x="2194560" y="1376058"/>
                </a:lnTo>
                <a:lnTo>
                  <a:pt x="2162327" y="1376058"/>
                </a:lnTo>
                <a:lnTo>
                  <a:pt x="2162327" y="1343825"/>
                </a:lnTo>
                <a:lnTo>
                  <a:pt x="2130095" y="1343825"/>
                </a:lnTo>
                <a:close/>
                <a:moveTo>
                  <a:pt x="2335835" y="1480985"/>
                </a:moveTo>
                <a:lnTo>
                  <a:pt x="2335835" y="1513218"/>
                </a:lnTo>
                <a:lnTo>
                  <a:pt x="2303602" y="1513218"/>
                </a:lnTo>
                <a:lnTo>
                  <a:pt x="2303602" y="1545450"/>
                </a:lnTo>
                <a:lnTo>
                  <a:pt x="2335835" y="1545450"/>
                </a:lnTo>
                <a:lnTo>
                  <a:pt x="2335835" y="1577683"/>
                </a:lnTo>
                <a:lnTo>
                  <a:pt x="2368067" y="1577683"/>
                </a:lnTo>
                <a:lnTo>
                  <a:pt x="2368067" y="1545450"/>
                </a:lnTo>
                <a:lnTo>
                  <a:pt x="2400300" y="1545450"/>
                </a:lnTo>
                <a:lnTo>
                  <a:pt x="2400300" y="1513218"/>
                </a:lnTo>
                <a:lnTo>
                  <a:pt x="2368067" y="1513218"/>
                </a:lnTo>
                <a:lnTo>
                  <a:pt x="2368067" y="1480985"/>
                </a:lnTo>
                <a:lnTo>
                  <a:pt x="2335835" y="1480985"/>
                </a:lnTo>
                <a:close/>
                <a:moveTo>
                  <a:pt x="2267255" y="1343825"/>
                </a:moveTo>
                <a:lnTo>
                  <a:pt x="2267255" y="1376058"/>
                </a:lnTo>
                <a:lnTo>
                  <a:pt x="2235022" y="1376058"/>
                </a:lnTo>
                <a:lnTo>
                  <a:pt x="2235022" y="1408290"/>
                </a:lnTo>
                <a:lnTo>
                  <a:pt x="2267255" y="1408290"/>
                </a:lnTo>
                <a:lnTo>
                  <a:pt x="2267255" y="1440523"/>
                </a:lnTo>
                <a:lnTo>
                  <a:pt x="2299487" y="1440523"/>
                </a:lnTo>
                <a:lnTo>
                  <a:pt x="2299487" y="1408290"/>
                </a:lnTo>
                <a:lnTo>
                  <a:pt x="2331720" y="1408290"/>
                </a:lnTo>
                <a:lnTo>
                  <a:pt x="2331720" y="1376058"/>
                </a:lnTo>
                <a:lnTo>
                  <a:pt x="2299487" y="1376058"/>
                </a:lnTo>
                <a:lnTo>
                  <a:pt x="2299487" y="1343825"/>
                </a:lnTo>
                <a:lnTo>
                  <a:pt x="2267255" y="1343825"/>
                </a:lnTo>
                <a:close/>
                <a:moveTo>
                  <a:pt x="2198675" y="1480985"/>
                </a:moveTo>
                <a:lnTo>
                  <a:pt x="2198675" y="1513218"/>
                </a:lnTo>
                <a:lnTo>
                  <a:pt x="2166442" y="1513218"/>
                </a:lnTo>
                <a:lnTo>
                  <a:pt x="2166442" y="1545450"/>
                </a:lnTo>
                <a:lnTo>
                  <a:pt x="2198675" y="1545450"/>
                </a:lnTo>
                <a:lnTo>
                  <a:pt x="2198675" y="1577683"/>
                </a:lnTo>
                <a:lnTo>
                  <a:pt x="2230907" y="1577683"/>
                </a:lnTo>
                <a:lnTo>
                  <a:pt x="2230907" y="1545450"/>
                </a:lnTo>
                <a:lnTo>
                  <a:pt x="2263140" y="1545450"/>
                </a:lnTo>
                <a:lnTo>
                  <a:pt x="2263140" y="1513218"/>
                </a:lnTo>
                <a:lnTo>
                  <a:pt x="2230907" y="1513218"/>
                </a:lnTo>
                <a:lnTo>
                  <a:pt x="2230907" y="1480985"/>
                </a:lnTo>
                <a:lnTo>
                  <a:pt x="2198675" y="1480985"/>
                </a:lnTo>
                <a:close/>
                <a:moveTo>
                  <a:pt x="2678735" y="1618145"/>
                </a:moveTo>
                <a:lnTo>
                  <a:pt x="2678735" y="1650378"/>
                </a:lnTo>
                <a:lnTo>
                  <a:pt x="2646502" y="1650378"/>
                </a:lnTo>
                <a:lnTo>
                  <a:pt x="2646502" y="1682610"/>
                </a:lnTo>
                <a:lnTo>
                  <a:pt x="2678735" y="1682610"/>
                </a:lnTo>
                <a:lnTo>
                  <a:pt x="2678735" y="1714843"/>
                </a:lnTo>
                <a:lnTo>
                  <a:pt x="2710967" y="1714843"/>
                </a:lnTo>
                <a:lnTo>
                  <a:pt x="2710967" y="1682610"/>
                </a:lnTo>
                <a:lnTo>
                  <a:pt x="2743200" y="1682610"/>
                </a:lnTo>
                <a:lnTo>
                  <a:pt x="2743200" y="1650378"/>
                </a:lnTo>
                <a:lnTo>
                  <a:pt x="2710967" y="1650378"/>
                </a:lnTo>
                <a:lnTo>
                  <a:pt x="2710967" y="1618145"/>
                </a:lnTo>
                <a:lnTo>
                  <a:pt x="2678735" y="1618145"/>
                </a:lnTo>
                <a:close/>
                <a:moveTo>
                  <a:pt x="3121076" y="1985391"/>
                </a:moveTo>
                <a:lnTo>
                  <a:pt x="3121076" y="1955559"/>
                </a:lnTo>
                <a:lnTo>
                  <a:pt x="3150908" y="1955559"/>
                </a:lnTo>
                <a:lnTo>
                  <a:pt x="3150908" y="1926069"/>
                </a:lnTo>
                <a:lnTo>
                  <a:pt x="3121076" y="1926069"/>
                </a:lnTo>
                <a:lnTo>
                  <a:pt x="3121076" y="1896237"/>
                </a:lnTo>
                <a:lnTo>
                  <a:pt x="3091586" y="1896237"/>
                </a:lnTo>
                <a:lnTo>
                  <a:pt x="3091586" y="1926069"/>
                </a:lnTo>
                <a:lnTo>
                  <a:pt x="3061754" y="1926069"/>
                </a:lnTo>
                <a:lnTo>
                  <a:pt x="3061754" y="1955559"/>
                </a:lnTo>
                <a:lnTo>
                  <a:pt x="3091586" y="1955559"/>
                </a:lnTo>
                <a:lnTo>
                  <a:pt x="3091586" y="1985391"/>
                </a:lnTo>
                <a:lnTo>
                  <a:pt x="3121076" y="1985391"/>
                </a:lnTo>
                <a:close/>
                <a:moveTo>
                  <a:pt x="3160852" y="1761134"/>
                </a:moveTo>
                <a:lnTo>
                  <a:pt x="3160852" y="1789595"/>
                </a:lnTo>
                <a:lnTo>
                  <a:pt x="3132392" y="1789595"/>
                </a:lnTo>
                <a:lnTo>
                  <a:pt x="3132392" y="1817713"/>
                </a:lnTo>
                <a:lnTo>
                  <a:pt x="3160852" y="1817713"/>
                </a:lnTo>
                <a:lnTo>
                  <a:pt x="3160852" y="1846174"/>
                </a:lnTo>
                <a:lnTo>
                  <a:pt x="3188970" y="1846174"/>
                </a:lnTo>
                <a:lnTo>
                  <a:pt x="3188970" y="1817713"/>
                </a:lnTo>
                <a:lnTo>
                  <a:pt x="3217431" y="1817713"/>
                </a:lnTo>
                <a:lnTo>
                  <a:pt x="3217431" y="1789595"/>
                </a:lnTo>
                <a:lnTo>
                  <a:pt x="3188970" y="1789595"/>
                </a:lnTo>
                <a:lnTo>
                  <a:pt x="3188970" y="1761134"/>
                </a:lnTo>
                <a:lnTo>
                  <a:pt x="3160852" y="1761134"/>
                </a:lnTo>
                <a:close/>
                <a:moveTo>
                  <a:pt x="3091586" y="1622603"/>
                </a:moveTo>
                <a:lnTo>
                  <a:pt x="3091586" y="1651749"/>
                </a:lnTo>
                <a:lnTo>
                  <a:pt x="3062440" y="1651749"/>
                </a:lnTo>
                <a:lnTo>
                  <a:pt x="3062440" y="1681239"/>
                </a:lnTo>
                <a:lnTo>
                  <a:pt x="3091586" y="1681239"/>
                </a:lnTo>
                <a:lnTo>
                  <a:pt x="3091586" y="1710385"/>
                </a:lnTo>
                <a:lnTo>
                  <a:pt x="3121076" y="1710385"/>
                </a:lnTo>
                <a:lnTo>
                  <a:pt x="3121076" y="1681239"/>
                </a:lnTo>
                <a:lnTo>
                  <a:pt x="3150223" y="1681239"/>
                </a:lnTo>
                <a:lnTo>
                  <a:pt x="3150223" y="1651749"/>
                </a:lnTo>
                <a:lnTo>
                  <a:pt x="3121076" y="1651749"/>
                </a:lnTo>
                <a:lnTo>
                  <a:pt x="3121076" y="1622603"/>
                </a:lnTo>
                <a:lnTo>
                  <a:pt x="3091586" y="1622603"/>
                </a:lnTo>
                <a:close/>
                <a:moveTo>
                  <a:pt x="3022321" y="1757705"/>
                </a:moveTo>
                <a:lnTo>
                  <a:pt x="3022321" y="1788224"/>
                </a:lnTo>
                <a:lnTo>
                  <a:pt x="2991803" y="1788224"/>
                </a:lnTo>
                <a:lnTo>
                  <a:pt x="2991803" y="1819085"/>
                </a:lnTo>
                <a:lnTo>
                  <a:pt x="3022321" y="1819085"/>
                </a:lnTo>
                <a:lnTo>
                  <a:pt x="3022321" y="1849603"/>
                </a:lnTo>
                <a:lnTo>
                  <a:pt x="3053182" y="1849603"/>
                </a:lnTo>
                <a:lnTo>
                  <a:pt x="3053182" y="1819085"/>
                </a:lnTo>
                <a:lnTo>
                  <a:pt x="3083700" y="1819085"/>
                </a:lnTo>
                <a:lnTo>
                  <a:pt x="3083700" y="1788224"/>
                </a:lnTo>
                <a:lnTo>
                  <a:pt x="3053182" y="1788224"/>
                </a:lnTo>
                <a:lnTo>
                  <a:pt x="3053182" y="1757705"/>
                </a:lnTo>
                <a:lnTo>
                  <a:pt x="3022321" y="1757705"/>
                </a:lnTo>
                <a:close/>
                <a:moveTo>
                  <a:pt x="2953741" y="1619860"/>
                </a:moveTo>
                <a:lnTo>
                  <a:pt x="2953741" y="1651064"/>
                </a:lnTo>
                <a:lnTo>
                  <a:pt x="2922537" y="1651064"/>
                </a:lnTo>
                <a:lnTo>
                  <a:pt x="2922537" y="1681925"/>
                </a:lnTo>
                <a:lnTo>
                  <a:pt x="2953741" y="1681925"/>
                </a:lnTo>
                <a:lnTo>
                  <a:pt x="2953741" y="1713128"/>
                </a:lnTo>
                <a:lnTo>
                  <a:pt x="2984602" y="1713128"/>
                </a:lnTo>
                <a:lnTo>
                  <a:pt x="2984602" y="1681925"/>
                </a:lnTo>
                <a:lnTo>
                  <a:pt x="3015806" y="1681925"/>
                </a:lnTo>
                <a:lnTo>
                  <a:pt x="3015806" y="1651064"/>
                </a:lnTo>
                <a:lnTo>
                  <a:pt x="2984602" y="1651064"/>
                </a:lnTo>
                <a:lnTo>
                  <a:pt x="2984602" y="1619860"/>
                </a:lnTo>
                <a:lnTo>
                  <a:pt x="2953741" y="1619860"/>
                </a:lnTo>
                <a:close/>
                <a:moveTo>
                  <a:pt x="2884818" y="1482357"/>
                </a:moveTo>
                <a:lnTo>
                  <a:pt x="2884818" y="1513561"/>
                </a:lnTo>
                <a:lnTo>
                  <a:pt x="2853614" y="1513561"/>
                </a:lnTo>
                <a:lnTo>
                  <a:pt x="2853614" y="1545107"/>
                </a:lnTo>
                <a:lnTo>
                  <a:pt x="2884818" y="1545107"/>
                </a:lnTo>
                <a:lnTo>
                  <a:pt x="2884818" y="1576311"/>
                </a:lnTo>
                <a:lnTo>
                  <a:pt x="2916365" y="1576311"/>
                </a:lnTo>
                <a:lnTo>
                  <a:pt x="2916365" y="1545107"/>
                </a:lnTo>
                <a:lnTo>
                  <a:pt x="2947568" y="1545107"/>
                </a:lnTo>
                <a:lnTo>
                  <a:pt x="2947568" y="1513561"/>
                </a:lnTo>
                <a:lnTo>
                  <a:pt x="2916365" y="1513561"/>
                </a:lnTo>
                <a:lnTo>
                  <a:pt x="2916365" y="1482357"/>
                </a:lnTo>
                <a:lnTo>
                  <a:pt x="2884818" y="1482357"/>
                </a:lnTo>
                <a:close/>
                <a:moveTo>
                  <a:pt x="2848127" y="2263483"/>
                </a:moveTo>
                <a:lnTo>
                  <a:pt x="2848127" y="2231250"/>
                </a:lnTo>
                <a:lnTo>
                  <a:pt x="2880360" y="2231250"/>
                </a:lnTo>
                <a:lnTo>
                  <a:pt x="2880360" y="2199018"/>
                </a:lnTo>
                <a:lnTo>
                  <a:pt x="2848127" y="2199018"/>
                </a:lnTo>
                <a:lnTo>
                  <a:pt x="2848127" y="2166785"/>
                </a:lnTo>
                <a:lnTo>
                  <a:pt x="2815895" y="2166785"/>
                </a:lnTo>
                <a:lnTo>
                  <a:pt x="2815895" y="2199018"/>
                </a:lnTo>
                <a:lnTo>
                  <a:pt x="2783662" y="2199018"/>
                </a:lnTo>
                <a:lnTo>
                  <a:pt x="2783662" y="2231250"/>
                </a:lnTo>
                <a:lnTo>
                  <a:pt x="2815895" y="2231250"/>
                </a:lnTo>
                <a:lnTo>
                  <a:pt x="2815895" y="2263483"/>
                </a:lnTo>
                <a:lnTo>
                  <a:pt x="2848127" y="2263483"/>
                </a:lnTo>
                <a:close/>
                <a:moveTo>
                  <a:pt x="2779547" y="2126323"/>
                </a:moveTo>
                <a:lnTo>
                  <a:pt x="2779547" y="2094090"/>
                </a:lnTo>
                <a:lnTo>
                  <a:pt x="2811780" y="2094090"/>
                </a:lnTo>
                <a:lnTo>
                  <a:pt x="2811780" y="2061858"/>
                </a:lnTo>
                <a:lnTo>
                  <a:pt x="2779547" y="2061858"/>
                </a:lnTo>
                <a:lnTo>
                  <a:pt x="2779547" y="2029625"/>
                </a:lnTo>
                <a:lnTo>
                  <a:pt x="2747315" y="2029625"/>
                </a:lnTo>
                <a:lnTo>
                  <a:pt x="2747315" y="2061858"/>
                </a:lnTo>
                <a:lnTo>
                  <a:pt x="2715082" y="2061858"/>
                </a:lnTo>
                <a:lnTo>
                  <a:pt x="2715082" y="2094090"/>
                </a:lnTo>
                <a:lnTo>
                  <a:pt x="2747315" y="2094090"/>
                </a:lnTo>
                <a:lnTo>
                  <a:pt x="2747315" y="2126323"/>
                </a:lnTo>
                <a:lnTo>
                  <a:pt x="2779547" y="2126323"/>
                </a:lnTo>
                <a:close/>
                <a:moveTo>
                  <a:pt x="2984945" y="1988134"/>
                </a:moveTo>
                <a:lnTo>
                  <a:pt x="2984945" y="1956587"/>
                </a:lnTo>
                <a:lnTo>
                  <a:pt x="3016492" y="1956587"/>
                </a:lnTo>
                <a:lnTo>
                  <a:pt x="3016492" y="1925041"/>
                </a:lnTo>
                <a:lnTo>
                  <a:pt x="2984945" y="1925041"/>
                </a:lnTo>
                <a:lnTo>
                  <a:pt x="2984945" y="1893494"/>
                </a:lnTo>
                <a:lnTo>
                  <a:pt x="2953398" y="1893494"/>
                </a:lnTo>
                <a:lnTo>
                  <a:pt x="2953398" y="1925041"/>
                </a:lnTo>
                <a:lnTo>
                  <a:pt x="2921851" y="1925041"/>
                </a:lnTo>
                <a:lnTo>
                  <a:pt x="2921851" y="1956587"/>
                </a:lnTo>
                <a:lnTo>
                  <a:pt x="2953398" y="1956587"/>
                </a:lnTo>
                <a:lnTo>
                  <a:pt x="2953398" y="1988134"/>
                </a:lnTo>
                <a:lnTo>
                  <a:pt x="2984945" y="1988134"/>
                </a:lnTo>
                <a:close/>
                <a:moveTo>
                  <a:pt x="3053182" y="2123923"/>
                </a:moveTo>
                <a:lnTo>
                  <a:pt x="3053182" y="2093405"/>
                </a:lnTo>
                <a:lnTo>
                  <a:pt x="3083700" y="2093405"/>
                </a:lnTo>
                <a:lnTo>
                  <a:pt x="3083700" y="2062544"/>
                </a:lnTo>
                <a:lnTo>
                  <a:pt x="3053182" y="2062544"/>
                </a:lnTo>
                <a:lnTo>
                  <a:pt x="3053182" y="2032025"/>
                </a:lnTo>
                <a:lnTo>
                  <a:pt x="3022321" y="2032025"/>
                </a:lnTo>
                <a:lnTo>
                  <a:pt x="3022321" y="2062544"/>
                </a:lnTo>
                <a:lnTo>
                  <a:pt x="2991803" y="2062544"/>
                </a:lnTo>
                <a:lnTo>
                  <a:pt x="2991803" y="2093405"/>
                </a:lnTo>
                <a:lnTo>
                  <a:pt x="3022321" y="2093405"/>
                </a:lnTo>
                <a:lnTo>
                  <a:pt x="3022321" y="2123923"/>
                </a:lnTo>
                <a:lnTo>
                  <a:pt x="3053182" y="2123923"/>
                </a:lnTo>
                <a:close/>
                <a:moveTo>
                  <a:pt x="2916707" y="2126323"/>
                </a:moveTo>
                <a:lnTo>
                  <a:pt x="2916707" y="2094090"/>
                </a:lnTo>
                <a:lnTo>
                  <a:pt x="2948940" y="2094090"/>
                </a:lnTo>
                <a:lnTo>
                  <a:pt x="2948940" y="2061858"/>
                </a:lnTo>
                <a:lnTo>
                  <a:pt x="2916707" y="2061858"/>
                </a:lnTo>
                <a:lnTo>
                  <a:pt x="2916707" y="2029625"/>
                </a:lnTo>
                <a:lnTo>
                  <a:pt x="2884475" y="2029625"/>
                </a:lnTo>
                <a:lnTo>
                  <a:pt x="2884475" y="2061858"/>
                </a:lnTo>
                <a:lnTo>
                  <a:pt x="2852242" y="2061858"/>
                </a:lnTo>
                <a:lnTo>
                  <a:pt x="2852242" y="2094090"/>
                </a:lnTo>
                <a:lnTo>
                  <a:pt x="2884475" y="2094090"/>
                </a:lnTo>
                <a:lnTo>
                  <a:pt x="2884475" y="2126323"/>
                </a:lnTo>
                <a:lnTo>
                  <a:pt x="2916707" y="2126323"/>
                </a:lnTo>
                <a:close/>
                <a:moveTo>
                  <a:pt x="2404415" y="1343825"/>
                </a:moveTo>
                <a:lnTo>
                  <a:pt x="2404415" y="1376058"/>
                </a:lnTo>
                <a:lnTo>
                  <a:pt x="2372182" y="1376058"/>
                </a:lnTo>
                <a:lnTo>
                  <a:pt x="2372182" y="1408290"/>
                </a:lnTo>
                <a:lnTo>
                  <a:pt x="2404415" y="1408290"/>
                </a:lnTo>
                <a:lnTo>
                  <a:pt x="2404415" y="1440523"/>
                </a:lnTo>
                <a:lnTo>
                  <a:pt x="2436647" y="1440523"/>
                </a:lnTo>
                <a:lnTo>
                  <a:pt x="2436647" y="1408290"/>
                </a:lnTo>
                <a:lnTo>
                  <a:pt x="2468880" y="1408290"/>
                </a:lnTo>
                <a:lnTo>
                  <a:pt x="2468880" y="1376058"/>
                </a:lnTo>
                <a:lnTo>
                  <a:pt x="2436647" y="1376058"/>
                </a:lnTo>
                <a:lnTo>
                  <a:pt x="2436647" y="1343825"/>
                </a:lnTo>
                <a:lnTo>
                  <a:pt x="2404415" y="1343825"/>
                </a:lnTo>
                <a:close/>
                <a:moveTo>
                  <a:pt x="2335835" y="1206665"/>
                </a:moveTo>
                <a:lnTo>
                  <a:pt x="2335835" y="1238898"/>
                </a:lnTo>
                <a:lnTo>
                  <a:pt x="2303602" y="1238898"/>
                </a:lnTo>
                <a:lnTo>
                  <a:pt x="2303602" y="1271130"/>
                </a:lnTo>
                <a:lnTo>
                  <a:pt x="2335835" y="1271130"/>
                </a:lnTo>
                <a:lnTo>
                  <a:pt x="2335835" y="1303363"/>
                </a:lnTo>
                <a:lnTo>
                  <a:pt x="2368067" y="1303363"/>
                </a:lnTo>
                <a:lnTo>
                  <a:pt x="2368067" y="1271130"/>
                </a:lnTo>
                <a:lnTo>
                  <a:pt x="2400300" y="1271130"/>
                </a:lnTo>
                <a:lnTo>
                  <a:pt x="2400300" y="1238898"/>
                </a:lnTo>
                <a:lnTo>
                  <a:pt x="2368067" y="1238898"/>
                </a:lnTo>
                <a:lnTo>
                  <a:pt x="2368067" y="1206665"/>
                </a:lnTo>
                <a:lnTo>
                  <a:pt x="2335835" y="1206665"/>
                </a:lnTo>
                <a:close/>
                <a:moveTo>
                  <a:pt x="2472995" y="1206665"/>
                </a:moveTo>
                <a:lnTo>
                  <a:pt x="2472995" y="1238898"/>
                </a:lnTo>
                <a:lnTo>
                  <a:pt x="2440762" y="1238898"/>
                </a:lnTo>
                <a:lnTo>
                  <a:pt x="2440762" y="1271130"/>
                </a:lnTo>
                <a:lnTo>
                  <a:pt x="2472995" y="1271130"/>
                </a:lnTo>
                <a:lnTo>
                  <a:pt x="2472995" y="1303363"/>
                </a:lnTo>
                <a:lnTo>
                  <a:pt x="2505227" y="1303363"/>
                </a:lnTo>
                <a:lnTo>
                  <a:pt x="2505227" y="1271130"/>
                </a:lnTo>
                <a:lnTo>
                  <a:pt x="2537460" y="1271130"/>
                </a:lnTo>
                <a:lnTo>
                  <a:pt x="2537460" y="1238898"/>
                </a:lnTo>
                <a:lnTo>
                  <a:pt x="2505227" y="1238898"/>
                </a:lnTo>
                <a:lnTo>
                  <a:pt x="2505227" y="1206665"/>
                </a:lnTo>
                <a:lnTo>
                  <a:pt x="2472995" y="1206665"/>
                </a:lnTo>
                <a:close/>
                <a:moveTo>
                  <a:pt x="2816238" y="1345197"/>
                </a:moveTo>
                <a:lnTo>
                  <a:pt x="2816238" y="1376401"/>
                </a:lnTo>
                <a:lnTo>
                  <a:pt x="2785034" y="1376401"/>
                </a:lnTo>
                <a:lnTo>
                  <a:pt x="2785034" y="1407947"/>
                </a:lnTo>
                <a:lnTo>
                  <a:pt x="2816238" y="1407947"/>
                </a:lnTo>
                <a:lnTo>
                  <a:pt x="2816238" y="1439151"/>
                </a:lnTo>
                <a:lnTo>
                  <a:pt x="2847785" y="1439151"/>
                </a:lnTo>
                <a:lnTo>
                  <a:pt x="2847785" y="1407947"/>
                </a:lnTo>
                <a:lnTo>
                  <a:pt x="2878988" y="1407947"/>
                </a:lnTo>
                <a:lnTo>
                  <a:pt x="2878988" y="1376401"/>
                </a:lnTo>
                <a:lnTo>
                  <a:pt x="2847785" y="1376401"/>
                </a:lnTo>
                <a:lnTo>
                  <a:pt x="2847785" y="1345197"/>
                </a:lnTo>
                <a:lnTo>
                  <a:pt x="2816238" y="1345197"/>
                </a:lnTo>
                <a:close/>
                <a:moveTo>
                  <a:pt x="2267255" y="1069505"/>
                </a:moveTo>
                <a:lnTo>
                  <a:pt x="2267255" y="1101738"/>
                </a:lnTo>
                <a:lnTo>
                  <a:pt x="2235022" y="1101738"/>
                </a:lnTo>
                <a:lnTo>
                  <a:pt x="2235022" y="1133970"/>
                </a:lnTo>
                <a:lnTo>
                  <a:pt x="2267255" y="1133970"/>
                </a:lnTo>
                <a:lnTo>
                  <a:pt x="2267255" y="1166203"/>
                </a:lnTo>
                <a:lnTo>
                  <a:pt x="2299487" y="1166203"/>
                </a:lnTo>
                <a:lnTo>
                  <a:pt x="2299487" y="1133970"/>
                </a:lnTo>
                <a:lnTo>
                  <a:pt x="2331720" y="1133970"/>
                </a:lnTo>
                <a:lnTo>
                  <a:pt x="2331720" y="1101738"/>
                </a:lnTo>
                <a:lnTo>
                  <a:pt x="2299487" y="1101738"/>
                </a:lnTo>
                <a:lnTo>
                  <a:pt x="2299487" y="1069505"/>
                </a:lnTo>
                <a:lnTo>
                  <a:pt x="2267255" y="1069505"/>
                </a:lnTo>
                <a:close/>
                <a:moveTo>
                  <a:pt x="2541575" y="1343825"/>
                </a:moveTo>
                <a:lnTo>
                  <a:pt x="2541575" y="1376058"/>
                </a:lnTo>
                <a:lnTo>
                  <a:pt x="2509342" y="1376058"/>
                </a:lnTo>
                <a:lnTo>
                  <a:pt x="2509342" y="1408290"/>
                </a:lnTo>
                <a:lnTo>
                  <a:pt x="2541575" y="1408290"/>
                </a:lnTo>
                <a:lnTo>
                  <a:pt x="2541575" y="1440523"/>
                </a:lnTo>
                <a:lnTo>
                  <a:pt x="2573807" y="1440523"/>
                </a:lnTo>
                <a:lnTo>
                  <a:pt x="2573807" y="1408290"/>
                </a:lnTo>
                <a:lnTo>
                  <a:pt x="2606040" y="1408290"/>
                </a:lnTo>
                <a:lnTo>
                  <a:pt x="2606040" y="1376058"/>
                </a:lnTo>
                <a:lnTo>
                  <a:pt x="2573807" y="1376058"/>
                </a:lnTo>
                <a:lnTo>
                  <a:pt x="2573807" y="1343825"/>
                </a:lnTo>
                <a:lnTo>
                  <a:pt x="2541575" y="1343825"/>
                </a:lnTo>
                <a:close/>
                <a:moveTo>
                  <a:pt x="2678735" y="1343825"/>
                </a:moveTo>
                <a:lnTo>
                  <a:pt x="2678735" y="1376058"/>
                </a:lnTo>
                <a:lnTo>
                  <a:pt x="2646502" y="1376058"/>
                </a:lnTo>
                <a:lnTo>
                  <a:pt x="2646502" y="1408290"/>
                </a:lnTo>
                <a:lnTo>
                  <a:pt x="2678735" y="1408290"/>
                </a:lnTo>
                <a:lnTo>
                  <a:pt x="2678735" y="1440523"/>
                </a:lnTo>
                <a:lnTo>
                  <a:pt x="2710967" y="1440523"/>
                </a:lnTo>
                <a:lnTo>
                  <a:pt x="2710967" y="1408290"/>
                </a:lnTo>
                <a:lnTo>
                  <a:pt x="2743200" y="1408290"/>
                </a:lnTo>
                <a:lnTo>
                  <a:pt x="2743200" y="1376058"/>
                </a:lnTo>
                <a:lnTo>
                  <a:pt x="2710967" y="1376058"/>
                </a:lnTo>
                <a:lnTo>
                  <a:pt x="2710967" y="1343825"/>
                </a:lnTo>
                <a:lnTo>
                  <a:pt x="2678735" y="1343825"/>
                </a:lnTo>
                <a:close/>
                <a:moveTo>
                  <a:pt x="2747315" y="1480985"/>
                </a:moveTo>
                <a:lnTo>
                  <a:pt x="2747315" y="1513218"/>
                </a:lnTo>
                <a:lnTo>
                  <a:pt x="2715082" y="1513218"/>
                </a:lnTo>
                <a:lnTo>
                  <a:pt x="2715082" y="1545450"/>
                </a:lnTo>
                <a:lnTo>
                  <a:pt x="2747315" y="1545450"/>
                </a:lnTo>
                <a:lnTo>
                  <a:pt x="2747315" y="1577683"/>
                </a:lnTo>
                <a:lnTo>
                  <a:pt x="2779547" y="1577683"/>
                </a:lnTo>
                <a:lnTo>
                  <a:pt x="2779547" y="1545450"/>
                </a:lnTo>
                <a:lnTo>
                  <a:pt x="2811780" y="1545450"/>
                </a:lnTo>
                <a:lnTo>
                  <a:pt x="2811780" y="1513218"/>
                </a:lnTo>
                <a:lnTo>
                  <a:pt x="2779547" y="1513218"/>
                </a:lnTo>
                <a:lnTo>
                  <a:pt x="2779547" y="1480985"/>
                </a:lnTo>
                <a:lnTo>
                  <a:pt x="2747315" y="1480985"/>
                </a:lnTo>
                <a:close/>
                <a:moveTo>
                  <a:pt x="2610155" y="1206665"/>
                </a:moveTo>
                <a:lnTo>
                  <a:pt x="2610155" y="1238898"/>
                </a:lnTo>
                <a:lnTo>
                  <a:pt x="2577922" y="1238898"/>
                </a:lnTo>
                <a:lnTo>
                  <a:pt x="2577922" y="1271130"/>
                </a:lnTo>
                <a:lnTo>
                  <a:pt x="2610155" y="1271130"/>
                </a:lnTo>
                <a:lnTo>
                  <a:pt x="2610155" y="1303363"/>
                </a:lnTo>
                <a:lnTo>
                  <a:pt x="2642387" y="1303363"/>
                </a:lnTo>
                <a:lnTo>
                  <a:pt x="2642387" y="1271130"/>
                </a:lnTo>
                <a:lnTo>
                  <a:pt x="2674620" y="1271130"/>
                </a:lnTo>
                <a:lnTo>
                  <a:pt x="2674620" y="1238898"/>
                </a:lnTo>
                <a:lnTo>
                  <a:pt x="2642387" y="1238898"/>
                </a:lnTo>
                <a:lnTo>
                  <a:pt x="2642387" y="1206665"/>
                </a:lnTo>
                <a:lnTo>
                  <a:pt x="2610155" y="1206665"/>
                </a:lnTo>
                <a:close/>
                <a:moveTo>
                  <a:pt x="2025167" y="2537803"/>
                </a:moveTo>
                <a:lnTo>
                  <a:pt x="2025167" y="2505570"/>
                </a:lnTo>
                <a:lnTo>
                  <a:pt x="2057400" y="2505570"/>
                </a:lnTo>
                <a:lnTo>
                  <a:pt x="2057400" y="2473338"/>
                </a:lnTo>
                <a:lnTo>
                  <a:pt x="2025167" y="2473338"/>
                </a:lnTo>
                <a:lnTo>
                  <a:pt x="2025167" y="2441105"/>
                </a:lnTo>
                <a:lnTo>
                  <a:pt x="1992935" y="2441105"/>
                </a:lnTo>
                <a:lnTo>
                  <a:pt x="1992935" y="2473338"/>
                </a:lnTo>
                <a:lnTo>
                  <a:pt x="1960702" y="2473338"/>
                </a:lnTo>
                <a:lnTo>
                  <a:pt x="1960702" y="2505570"/>
                </a:lnTo>
                <a:lnTo>
                  <a:pt x="1992935" y="2505570"/>
                </a:lnTo>
                <a:lnTo>
                  <a:pt x="1992935" y="2537803"/>
                </a:lnTo>
                <a:lnTo>
                  <a:pt x="2025167" y="2537803"/>
                </a:lnTo>
                <a:close/>
                <a:moveTo>
                  <a:pt x="1819427" y="2400643"/>
                </a:moveTo>
                <a:lnTo>
                  <a:pt x="1819427" y="2368410"/>
                </a:lnTo>
                <a:lnTo>
                  <a:pt x="1851660" y="2368410"/>
                </a:lnTo>
                <a:lnTo>
                  <a:pt x="1851660" y="2336178"/>
                </a:lnTo>
                <a:lnTo>
                  <a:pt x="1819427" y="2336178"/>
                </a:lnTo>
                <a:lnTo>
                  <a:pt x="1819427" y="2303945"/>
                </a:lnTo>
                <a:lnTo>
                  <a:pt x="1787195" y="2303945"/>
                </a:lnTo>
                <a:lnTo>
                  <a:pt x="1787195" y="2336178"/>
                </a:lnTo>
                <a:lnTo>
                  <a:pt x="1754962" y="2336178"/>
                </a:lnTo>
                <a:lnTo>
                  <a:pt x="1754962" y="2368410"/>
                </a:lnTo>
                <a:lnTo>
                  <a:pt x="1787195" y="2368410"/>
                </a:lnTo>
                <a:lnTo>
                  <a:pt x="1787195" y="2400643"/>
                </a:lnTo>
                <a:lnTo>
                  <a:pt x="1819427" y="2400643"/>
                </a:lnTo>
                <a:close/>
                <a:moveTo>
                  <a:pt x="2710967" y="2263483"/>
                </a:moveTo>
                <a:lnTo>
                  <a:pt x="2710967" y="2231250"/>
                </a:lnTo>
                <a:lnTo>
                  <a:pt x="2743200" y="2231250"/>
                </a:lnTo>
                <a:lnTo>
                  <a:pt x="2743200" y="2199018"/>
                </a:lnTo>
                <a:lnTo>
                  <a:pt x="2710967" y="2199018"/>
                </a:lnTo>
                <a:lnTo>
                  <a:pt x="2710967" y="2166785"/>
                </a:lnTo>
                <a:lnTo>
                  <a:pt x="2678735" y="2166785"/>
                </a:lnTo>
                <a:lnTo>
                  <a:pt x="2678735" y="2199018"/>
                </a:lnTo>
                <a:lnTo>
                  <a:pt x="2646502" y="2199018"/>
                </a:lnTo>
                <a:lnTo>
                  <a:pt x="2646502" y="2231250"/>
                </a:lnTo>
                <a:lnTo>
                  <a:pt x="2678735" y="2231250"/>
                </a:lnTo>
                <a:lnTo>
                  <a:pt x="2678735" y="2263483"/>
                </a:lnTo>
                <a:lnTo>
                  <a:pt x="2710967" y="2263483"/>
                </a:lnTo>
                <a:close/>
                <a:moveTo>
                  <a:pt x="1956587" y="2400643"/>
                </a:moveTo>
                <a:lnTo>
                  <a:pt x="1956587" y="2368410"/>
                </a:lnTo>
                <a:lnTo>
                  <a:pt x="1988820" y="2368410"/>
                </a:lnTo>
                <a:lnTo>
                  <a:pt x="1988820" y="2336178"/>
                </a:lnTo>
                <a:lnTo>
                  <a:pt x="1956587" y="2336178"/>
                </a:lnTo>
                <a:lnTo>
                  <a:pt x="1956587" y="2303945"/>
                </a:lnTo>
                <a:lnTo>
                  <a:pt x="1924355" y="2303945"/>
                </a:lnTo>
                <a:lnTo>
                  <a:pt x="1924355" y="2336178"/>
                </a:lnTo>
                <a:lnTo>
                  <a:pt x="1892122" y="2336178"/>
                </a:lnTo>
                <a:lnTo>
                  <a:pt x="1892122" y="2368410"/>
                </a:lnTo>
                <a:lnTo>
                  <a:pt x="1924355" y="2368410"/>
                </a:lnTo>
                <a:lnTo>
                  <a:pt x="1924355" y="2400643"/>
                </a:lnTo>
                <a:lnTo>
                  <a:pt x="1956587" y="2400643"/>
                </a:lnTo>
                <a:close/>
                <a:moveTo>
                  <a:pt x="1750847" y="2537803"/>
                </a:moveTo>
                <a:lnTo>
                  <a:pt x="1750847" y="2505570"/>
                </a:lnTo>
                <a:lnTo>
                  <a:pt x="1783080" y="2505570"/>
                </a:lnTo>
                <a:lnTo>
                  <a:pt x="1783080" y="2473338"/>
                </a:lnTo>
                <a:lnTo>
                  <a:pt x="1750847" y="2473338"/>
                </a:lnTo>
                <a:lnTo>
                  <a:pt x="1750847" y="2441105"/>
                </a:lnTo>
                <a:lnTo>
                  <a:pt x="1718615" y="2441105"/>
                </a:lnTo>
                <a:lnTo>
                  <a:pt x="1718615" y="2473338"/>
                </a:lnTo>
                <a:lnTo>
                  <a:pt x="1686382" y="2473338"/>
                </a:lnTo>
                <a:lnTo>
                  <a:pt x="1686382" y="2505570"/>
                </a:lnTo>
                <a:lnTo>
                  <a:pt x="1718615" y="2505570"/>
                </a:lnTo>
                <a:lnTo>
                  <a:pt x="1718615" y="2537803"/>
                </a:lnTo>
                <a:lnTo>
                  <a:pt x="1750847" y="2537803"/>
                </a:lnTo>
                <a:close/>
                <a:moveTo>
                  <a:pt x="1476527" y="2263483"/>
                </a:moveTo>
                <a:lnTo>
                  <a:pt x="1476527" y="2231250"/>
                </a:lnTo>
                <a:lnTo>
                  <a:pt x="1508760" y="2231250"/>
                </a:lnTo>
                <a:lnTo>
                  <a:pt x="1508760" y="2199018"/>
                </a:lnTo>
                <a:lnTo>
                  <a:pt x="1476527" y="2199018"/>
                </a:lnTo>
                <a:lnTo>
                  <a:pt x="1476527" y="2166785"/>
                </a:lnTo>
                <a:lnTo>
                  <a:pt x="1444295" y="2166785"/>
                </a:lnTo>
                <a:lnTo>
                  <a:pt x="1444295" y="2199018"/>
                </a:lnTo>
                <a:lnTo>
                  <a:pt x="1412062" y="2199018"/>
                </a:lnTo>
                <a:lnTo>
                  <a:pt x="1412062" y="2231250"/>
                </a:lnTo>
                <a:lnTo>
                  <a:pt x="1444295" y="2231250"/>
                </a:lnTo>
                <a:lnTo>
                  <a:pt x="1444295" y="2263483"/>
                </a:lnTo>
                <a:lnTo>
                  <a:pt x="1476527" y="2263483"/>
                </a:lnTo>
                <a:close/>
                <a:moveTo>
                  <a:pt x="1545107" y="2400643"/>
                </a:moveTo>
                <a:lnTo>
                  <a:pt x="1545107" y="2368410"/>
                </a:lnTo>
                <a:lnTo>
                  <a:pt x="1577340" y="2368410"/>
                </a:lnTo>
                <a:lnTo>
                  <a:pt x="1577340" y="2336178"/>
                </a:lnTo>
                <a:lnTo>
                  <a:pt x="1545107" y="2336178"/>
                </a:lnTo>
                <a:lnTo>
                  <a:pt x="1545107" y="2303945"/>
                </a:lnTo>
                <a:lnTo>
                  <a:pt x="1512875" y="2303945"/>
                </a:lnTo>
                <a:lnTo>
                  <a:pt x="1512875" y="2336178"/>
                </a:lnTo>
                <a:lnTo>
                  <a:pt x="1480642" y="2336178"/>
                </a:lnTo>
                <a:lnTo>
                  <a:pt x="1480642" y="2368410"/>
                </a:lnTo>
                <a:lnTo>
                  <a:pt x="1512875" y="2368410"/>
                </a:lnTo>
                <a:lnTo>
                  <a:pt x="1512875" y="2400643"/>
                </a:lnTo>
                <a:lnTo>
                  <a:pt x="1545107" y="2400643"/>
                </a:lnTo>
                <a:close/>
                <a:moveTo>
                  <a:pt x="1407947" y="2400643"/>
                </a:moveTo>
                <a:lnTo>
                  <a:pt x="1407947" y="2368410"/>
                </a:lnTo>
                <a:lnTo>
                  <a:pt x="1440180" y="2368410"/>
                </a:lnTo>
                <a:lnTo>
                  <a:pt x="1440180" y="2336178"/>
                </a:lnTo>
                <a:lnTo>
                  <a:pt x="1407947" y="2336178"/>
                </a:lnTo>
                <a:lnTo>
                  <a:pt x="1407947" y="2303945"/>
                </a:lnTo>
                <a:lnTo>
                  <a:pt x="1375715" y="2303945"/>
                </a:lnTo>
                <a:lnTo>
                  <a:pt x="1375715" y="2336178"/>
                </a:lnTo>
                <a:lnTo>
                  <a:pt x="1343482" y="2336178"/>
                </a:lnTo>
                <a:lnTo>
                  <a:pt x="1343482" y="2368410"/>
                </a:lnTo>
                <a:lnTo>
                  <a:pt x="1375715" y="2368410"/>
                </a:lnTo>
                <a:lnTo>
                  <a:pt x="1375715" y="2400643"/>
                </a:lnTo>
                <a:lnTo>
                  <a:pt x="1407947" y="2400643"/>
                </a:lnTo>
                <a:close/>
                <a:moveTo>
                  <a:pt x="1613687" y="2537803"/>
                </a:moveTo>
                <a:lnTo>
                  <a:pt x="1613687" y="2505570"/>
                </a:lnTo>
                <a:lnTo>
                  <a:pt x="1645920" y="2505570"/>
                </a:lnTo>
                <a:lnTo>
                  <a:pt x="1645920" y="2473338"/>
                </a:lnTo>
                <a:lnTo>
                  <a:pt x="1613687" y="2473338"/>
                </a:lnTo>
                <a:lnTo>
                  <a:pt x="1613687" y="2441105"/>
                </a:lnTo>
                <a:lnTo>
                  <a:pt x="1581455" y="2441105"/>
                </a:lnTo>
                <a:lnTo>
                  <a:pt x="1581455" y="2473338"/>
                </a:lnTo>
                <a:lnTo>
                  <a:pt x="1549222" y="2473338"/>
                </a:lnTo>
                <a:lnTo>
                  <a:pt x="1549222" y="2505570"/>
                </a:lnTo>
                <a:lnTo>
                  <a:pt x="1581455" y="2505570"/>
                </a:lnTo>
                <a:lnTo>
                  <a:pt x="1581455" y="2537803"/>
                </a:lnTo>
                <a:lnTo>
                  <a:pt x="1613687" y="2537803"/>
                </a:lnTo>
                <a:close/>
                <a:moveTo>
                  <a:pt x="1682267" y="2400643"/>
                </a:moveTo>
                <a:lnTo>
                  <a:pt x="1682267" y="2368410"/>
                </a:lnTo>
                <a:lnTo>
                  <a:pt x="1714500" y="2368410"/>
                </a:lnTo>
                <a:lnTo>
                  <a:pt x="1714500" y="2336178"/>
                </a:lnTo>
                <a:lnTo>
                  <a:pt x="1682267" y="2336178"/>
                </a:lnTo>
                <a:lnTo>
                  <a:pt x="1682267" y="2303945"/>
                </a:lnTo>
                <a:lnTo>
                  <a:pt x="1650035" y="2303945"/>
                </a:lnTo>
                <a:lnTo>
                  <a:pt x="1650035" y="2336178"/>
                </a:lnTo>
                <a:lnTo>
                  <a:pt x="1617802" y="2336178"/>
                </a:lnTo>
                <a:lnTo>
                  <a:pt x="1617802" y="2368410"/>
                </a:lnTo>
                <a:lnTo>
                  <a:pt x="1650035" y="2368410"/>
                </a:lnTo>
                <a:lnTo>
                  <a:pt x="1650035" y="2400643"/>
                </a:lnTo>
                <a:lnTo>
                  <a:pt x="1682267" y="2400643"/>
                </a:lnTo>
                <a:close/>
                <a:moveTo>
                  <a:pt x="1888007" y="2537803"/>
                </a:moveTo>
                <a:lnTo>
                  <a:pt x="1888007" y="2505570"/>
                </a:lnTo>
                <a:lnTo>
                  <a:pt x="1920240" y="2505570"/>
                </a:lnTo>
                <a:lnTo>
                  <a:pt x="1920240" y="2473338"/>
                </a:lnTo>
                <a:lnTo>
                  <a:pt x="1888007" y="2473338"/>
                </a:lnTo>
                <a:lnTo>
                  <a:pt x="1888007" y="2441105"/>
                </a:lnTo>
                <a:lnTo>
                  <a:pt x="1855775" y="2441105"/>
                </a:lnTo>
                <a:lnTo>
                  <a:pt x="1855775" y="2473338"/>
                </a:lnTo>
                <a:lnTo>
                  <a:pt x="1823542" y="2473338"/>
                </a:lnTo>
                <a:lnTo>
                  <a:pt x="1823542" y="2505570"/>
                </a:lnTo>
                <a:lnTo>
                  <a:pt x="1855775" y="2505570"/>
                </a:lnTo>
                <a:lnTo>
                  <a:pt x="1855775" y="2537803"/>
                </a:lnTo>
                <a:lnTo>
                  <a:pt x="1888007" y="2537803"/>
                </a:lnTo>
                <a:close/>
                <a:moveTo>
                  <a:pt x="2505227" y="2400643"/>
                </a:moveTo>
                <a:lnTo>
                  <a:pt x="2505227" y="2368410"/>
                </a:lnTo>
                <a:lnTo>
                  <a:pt x="2537460" y="2368410"/>
                </a:lnTo>
                <a:lnTo>
                  <a:pt x="2537460" y="2336178"/>
                </a:lnTo>
                <a:lnTo>
                  <a:pt x="2505227" y="2336178"/>
                </a:lnTo>
                <a:lnTo>
                  <a:pt x="2505227" y="2303945"/>
                </a:lnTo>
                <a:lnTo>
                  <a:pt x="2472995" y="2303945"/>
                </a:lnTo>
                <a:lnTo>
                  <a:pt x="2472995" y="2336178"/>
                </a:lnTo>
                <a:lnTo>
                  <a:pt x="2440762" y="2336178"/>
                </a:lnTo>
                <a:lnTo>
                  <a:pt x="2440762" y="2368410"/>
                </a:lnTo>
                <a:lnTo>
                  <a:pt x="2472995" y="2368410"/>
                </a:lnTo>
                <a:lnTo>
                  <a:pt x="2472995" y="2400643"/>
                </a:lnTo>
                <a:lnTo>
                  <a:pt x="2505227" y="2400643"/>
                </a:lnTo>
                <a:close/>
                <a:moveTo>
                  <a:pt x="2573807" y="2263483"/>
                </a:moveTo>
                <a:lnTo>
                  <a:pt x="2573807" y="2231250"/>
                </a:lnTo>
                <a:lnTo>
                  <a:pt x="2606040" y="2231250"/>
                </a:lnTo>
                <a:lnTo>
                  <a:pt x="2606040" y="2199018"/>
                </a:lnTo>
                <a:lnTo>
                  <a:pt x="2573807" y="2199018"/>
                </a:lnTo>
                <a:lnTo>
                  <a:pt x="2573807" y="2166785"/>
                </a:lnTo>
                <a:lnTo>
                  <a:pt x="2541575" y="2166785"/>
                </a:lnTo>
                <a:lnTo>
                  <a:pt x="2541575" y="2199018"/>
                </a:lnTo>
                <a:lnTo>
                  <a:pt x="2509342" y="2199018"/>
                </a:lnTo>
                <a:lnTo>
                  <a:pt x="2509342" y="2231250"/>
                </a:lnTo>
                <a:lnTo>
                  <a:pt x="2541575" y="2231250"/>
                </a:lnTo>
                <a:lnTo>
                  <a:pt x="2541575" y="2263483"/>
                </a:lnTo>
                <a:lnTo>
                  <a:pt x="2573807" y="2263483"/>
                </a:lnTo>
                <a:close/>
                <a:moveTo>
                  <a:pt x="2642387" y="2400643"/>
                </a:moveTo>
                <a:lnTo>
                  <a:pt x="2642387" y="2368410"/>
                </a:lnTo>
                <a:lnTo>
                  <a:pt x="2674620" y="2368410"/>
                </a:lnTo>
                <a:lnTo>
                  <a:pt x="2674620" y="2336178"/>
                </a:lnTo>
                <a:lnTo>
                  <a:pt x="2642387" y="2336178"/>
                </a:lnTo>
                <a:lnTo>
                  <a:pt x="2642387" y="2303945"/>
                </a:lnTo>
                <a:lnTo>
                  <a:pt x="2610155" y="2303945"/>
                </a:lnTo>
                <a:lnTo>
                  <a:pt x="2610155" y="2336178"/>
                </a:lnTo>
                <a:lnTo>
                  <a:pt x="2577922" y="2336178"/>
                </a:lnTo>
                <a:lnTo>
                  <a:pt x="2577922" y="2368410"/>
                </a:lnTo>
                <a:lnTo>
                  <a:pt x="2610155" y="2368410"/>
                </a:lnTo>
                <a:lnTo>
                  <a:pt x="2610155" y="2400643"/>
                </a:lnTo>
                <a:lnTo>
                  <a:pt x="2642387" y="2400643"/>
                </a:lnTo>
                <a:close/>
                <a:moveTo>
                  <a:pt x="2436647" y="2537803"/>
                </a:moveTo>
                <a:lnTo>
                  <a:pt x="2436647" y="2505570"/>
                </a:lnTo>
                <a:lnTo>
                  <a:pt x="2468880" y="2505570"/>
                </a:lnTo>
                <a:lnTo>
                  <a:pt x="2468880" y="2473338"/>
                </a:lnTo>
                <a:lnTo>
                  <a:pt x="2436647" y="2473338"/>
                </a:lnTo>
                <a:lnTo>
                  <a:pt x="2436647" y="2441105"/>
                </a:lnTo>
                <a:lnTo>
                  <a:pt x="2404415" y="2441105"/>
                </a:lnTo>
                <a:lnTo>
                  <a:pt x="2404415" y="2473338"/>
                </a:lnTo>
                <a:lnTo>
                  <a:pt x="2372182" y="2473338"/>
                </a:lnTo>
                <a:lnTo>
                  <a:pt x="2372182" y="2505570"/>
                </a:lnTo>
                <a:lnTo>
                  <a:pt x="2404415" y="2505570"/>
                </a:lnTo>
                <a:lnTo>
                  <a:pt x="2404415" y="2537803"/>
                </a:lnTo>
                <a:lnTo>
                  <a:pt x="2436647" y="2537803"/>
                </a:lnTo>
                <a:close/>
                <a:moveTo>
                  <a:pt x="2299487" y="2537803"/>
                </a:moveTo>
                <a:lnTo>
                  <a:pt x="2299487" y="2505570"/>
                </a:lnTo>
                <a:lnTo>
                  <a:pt x="2331720" y="2505570"/>
                </a:lnTo>
                <a:lnTo>
                  <a:pt x="2331720" y="2473338"/>
                </a:lnTo>
                <a:lnTo>
                  <a:pt x="2299487" y="2473338"/>
                </a:lnTo>
                <a:lnTo>
                  <a:pt x="2299487" y="2441105"/>
                </a:lnTo>
                <a:lnTo>
                  <a:pt x="2267255" y="2441105"/>
                </a:lnTo>
                <a:lnTo>
                  <a:pt x="2267255" y="2473338"/>
                </a:lnTo>
                <a:lnTo>
                  <a:pt x="2235022" y="2473338"/>
                </a:lnTo>
                <a:lnTo>
                  <a:pt x="2235022" y="2505570"/>
                </a:lnTo>
                <a:lnTo>
                  <a:pt x="2267255" y="2505570"/>
                </a:lnTo>
                <a:lnTo>
                  <a:pt x="2267255" y="2537803"/>
                </a:lnTo>
                <a:lnTo>
                  <a:pt x="2299487" y="2537803"/>
                </a:lnTo>
                <a:close/>
                <a:moveTo>
                  <a:pt x="2230907" y="2400643"/>
                </a:moveTo>
                <a:lnTo>
                  <a:pt x="2230907" y="2368410"/>
                </a:lnTo>
                <a:lnTo>
                  <a:pt x="2263140" y="2368410"/>
                </a:lnTo>
                <a:lnTo>
                  <a:pt x="2263140" y="2336178"/>
                </a:lnTo>
                <a:lnTo>
                  <a:pt x="2230907" y="2336178"/>
                </a:lnTo>
                <a:lnTo>
                  <a:pt x="2230907" y="2303945"/>
                </a:lnTo>
                <a:lnTo>
                  <a:pt x="2198675" y="2303945"/>
                </a:lnTo>
                <a:lnTo>
                  <a:pt x="2198675" y="2336178"/>
                </a:lnTo>
                <a:lnTo>
                  <a:pt x="2166442" y="2336178"/>
                </a:lnTo>
                <a:lnTo>
                  <a:pt x="2166442" y="2368410"/>
                </a:lnTo>
                <a:lnTo>
                  <a:pt x="2198675" y="2368410"/>
                </a:lnTo>
                <a:lnTo>
                  <a:pt x="2198675" y="2400643"/>
                </a:lnTo>
                <a:lnTo>
                  <a:pt x="2230907" y="2400643"/>
                </a:lnTo>
                <a:close/>
                <a:moveTo>
                  <a:pt x="2162327" y="2537803"/>
                </a:moveTo>
                <a:lnTo>
                  <a:pt x="2162327" y="2505570"/>
                </a:lnTo>
                <a:lnTo>
                  <a:pt x="2194560" y="2505570"/>
                </a:lnTo>
                <a:lnTo>
                  <a:pt x="2194560" y="2473338"/>
                </a:lnTo>
                <a:lnTo>
                  <a:pt x="2162327" y="2473338"/>
                </a:lnTo>
                <a:lnTo>
                  <a:pt x="2162327" y="2441105"/>
                </a:lnTo>
                <a:lnTo>
                  <a:pt x="2130095" y="2441105"/>
                </a:lnTo>
                <a:lnTo>
                  <a:pt x="2130095" y="2473338"/>
                </a:lnTo>
                <a:lnTo>
                  <a:pt x="2097862" y="2473338"/>
                </a:lnTo>
                <a:lnTo>
                  <a:pt x="2097862" y="2505570"/>
                </a:lnTo>
                <a:lnTo>
                  <a:pt x="2130095" y="2505570"/>
                </a:lnTo>
                <a:lnTo>
                  <a:pt x="2130095" y="2537803"/>
                </a:lnTo>
                <a:lnTo>
                  <a:pt x="2162327" y="2537803"/>
                </a:lnTo>
                <a:close/>
                <a:moveTo>
                  <a:pt x="2368067" y="2400643"/>
                </a:moveTo>
                <a:lnTo>
                  <a:pt x="2368067" y="2368410"/>
                </a:lnTo>
                <a:lnTo>
                  <a:pt x="2400300" y="2368410"/>
                </a:lnTo>
                <a:lnTo>
                  <a:pt x="2400300" y="2336178"/>
                </a:lnTo>
                <a:lnTo>
                  <a:pt x="2368067" y="2336178"/>
                </a:lnTo>
                <a:lnTo>
                  <a:pt x="2368067" y="2303945"/>
                </a:lnTo>
                <a:lnTo>
                  <a:pt x="2335835" y="2303945"/>
                </a:lnTo>
                <a:lnTo>
                  <a:pt x="2335835" y="2336178"/>
                </a:lnTo>
                <a:lnTo>
                  <a:pt x="2303602" y="2336178"/>
                </a:lnTo>
                <a:lnTo>
                  <a:pt x="2303602" y="2368410"/>
                </a:lnTo>
                <a:lnTo>
                  <a:pt x="2335835" y="2368410"/>
                </a:lnTo>
                <a:lnTo>
                  <a:pt x="2335835" y="2400643"/>
                </a:lnTo>
                <a:lnTo>
                  <a:pt x="2368067" y="2400643"/>
                </a:lnTo>
                <a:close/>
                <a:moveTo>
                  <a:pt x="2093747" y="2400643"/>
                </a:moveTo>
                <a:lnTo>
                  <a:pt x="2093747" y="2368410"/>
                </a:lnTo>
                <a:lnTo>
                  <a:pt x="2125980" y="2368410"/>
                </a:lnTo>
                <a:lnTo>
                  <a:pt x="2125980" y="2336178"/>
                </a:lnTo>
                <a:lnTo>
                  <a:pt x="2093747" y="2336178"/>
                </a:lnTo>
                <a:lnTo>
                  <a:pt x="2093747" y="2303945"/>
                </a:lnTo>
                <a:lnTo>
                  <a:pt x="2061515" y="2303945"/>
                </a:lnTo>
                <a:lnTo>
                  <a:pt x="2061515" y="2336178"/>
                </a:lnTo>
                <a:lnTo>
                  <a:pt x="2029282" y="2336178"/>
                </a:lnTo>
                <a:lnTo>
                  <a:pt x="2029282" y="2368410"/>
                </a:lnTo>
                <a:lnTo>
                  <a:pt x="2061515" y="2368410"/>
                </a:lnTo>
                <a:lnTo>
                  <a:pt x="2061515" y="2400643"/>
                </a:lnTo>
                <a:lnTo>
                  <a:pt x="2093747" y="2400643"/>
                </a:lnTo>
                <a:close/>
                <a:moveTo>
                  <a:pt x="897026" y="1347597"/>
                </a:moveTo>
                <a:lnTo>
                  <a:pt x="897026" y="1377429"/>
                </a:lnTo>
                <a:lnTo>
                  <a:pt x="867194" y="1377429"/>
                </a:lnTo>
                <a:lnTo>
                  <a:pt x="867194" y="1406919"/>
                </a:lnTo>
                <a:lnTo>
                  <a:pt x="897026" y="1406919"/>
                </a:lnTo>
                <a:lnTo>
                  <a:pt x="897026" y="1436751"/>
                </a:lnTo>
                <a:lnTo>
                  <a:pt x="926516" y="1436751"/>
                </a:lnTo>
                <a:lnTo>
                  <a:pt x="926516" y="1406919"/>
                </a:lnTo>
                <a:lnTo>
                  <a:pt x="956348" y="1406919"/>
                </a:lnTo>
                <a:lnTo>
                  <a:pt x="956348" y="1377429"/>
                </a:lnTo>
                <a:lnTo>
                  <a:pt x="926516" y="1377429"/>
                </a:lnTo>
                <a:lnTo>
                  <a:pt x="926516" y="1347597"/>
                </a:lnTo>
                <a:lnTo>
                  <a:pt x="897026" y="1347597"/>
                </a:lnTo>
                <a:close/>
                <a:moveTo>
                  <a:pt x="1131570" y="2943111"/>
                </a:moveTo>
                <a:lnTo>
                  <a:pt x="1131570" y="2914993"/>
                </a:lnTo>
                <a:lnTo>
                  <a:pt x="1159688" y="2914993"/>
                </a:lnTo>
                <a:lnTo>
                  <a:pt x="1159688" y="2886875"/>
                </a:lnTo>
                <a:lnTo>
                  <a:pt x="1131570" y="2886875"/>
                </a:lnTo>
                <a:lnTo>
                  <a:pt x="1131570" y="2858757"/>
                </a:lnTo>
                <a:lnTo>
                  <a:pt x="1103452" y="2858757"/>
                </a:lnTo>
                <a:lnTo>
                  <a:pt x="1103452" y="2886875"/>
                </a:lnTo>
                <a:lnTo>
                  <a:pt x="1075334" y="2886875"/>
                </a:lnTo>
                <a:lnTo>
                  <a:pt x="1075334" y="2914993"/>
                </a:lnTo>
                <a:lnTo>
                  <a:pt x="1103452" y="2914993"/>
                </a:lnTo>
                <a:lnTo>
                  <a:pt x="1103452" y="2943111"/>
                </a:lnTo>
                <a:lnTo>
                  <a:pt x="1131570" y="2943111"/>
                </a:lnTo>
                <a:close/>
                <a:moveTo>
                  <a:pt x="1061618" y="3076156"/>
                </a:moveTo>
                <a:lnTo>
                  <a:pt x="1061618" y="3050781"/>
                </a:lnTo>
                <a:lnTo>
                  <a:pt x="1086993" y="3050781"/>
                </a:lnTo>
                <a:lnTo>
                  <a:pt x="1086993" y="3025407"/>
                </a:lnTo>
                <a:lnTo>
                  <a:pt x="1061618" y="3025407"/>
                </a:lnTo>
                <a:lnTo>
                  <a:pt x="1061618" y="3000032"/>
                </a:lnTo>
                <a:lnTo>
                  <a:pt x="1036244" y="3000032"/>
                </a:lnTo>
                <a:lnTo>
                  <a:pt x="1036244" y="3025407"/>
                </a:lnTo>
                <a:lnTo>
                  <a:pt x="1010869" y="3025407"/>
                </a:lnTo>
                <a:lnTo>
                  <a:pt x="1010869" y="3050781"/>
                </a:lnTo>
                <a:lnTo>
                  <a:pt x="1036244" y="3050781"/>
                </a:lnTo>
                <a:lnTo>
                  <a:pt x="1036244" y="3076156"/>
                </a:lnTo>
                <a:lnTo>
                  <a:pt x="1061618" y="3076156"/>
                </a:lnTo>
                <a:close/>
                <a:moveTo>
                  <a:pt x="650138" y="2527516"/>
                </a:moveTo>
                <a:lnTo>
                  <a:pt x="650138" y="2502141"/>
                </a:lnTo>
                <a:lnTo>
                  <a:pt x="675513" y="2502141"/>
                </a:lnTo>
                <a:lnTo>
                  <a:pt x="675513" y="2476767"/>
                </a:lnTo>
                <a:lnTo>
                  <a:pt x="650138" y="2476767"/>
                </a:lnTo>
                <a:lnTo>
                  <a:pt x="650138" y="2451392"/>
                </a:lnTo>
                <a:lnTo>
                  <a:pt x="624764" y="2451392"/>
                </a:lnTo>
                <a:lnTo>
                  <a:pt x="624764" y="2476767"/>
                </a:lnTo>
                <a:lnTo>
                  <a:pt x="599389" y="2476767"/>
                </a:lnTo>
                <a:lnTo>
                  <a:pt x="599389" y="2502141"/>
                </a:lnTo>
                <a:lnTo>
                  <a:pt x="624764" y="2502141"/>
                </a:lnTo>
                <a:lnTo>
                  <a:pt x="624764" y="2527516"/>
                </a:lnTo>
                <a:lnTo>
                  <a:pt x="650138" y="2527516"/>
                </a:lnTo>
                <a:close/>
                <a:moveTo>
                  <a:pt x="1267358" y="3213316"/>
                </a:moveTo>
                <a:lnTo>
                  <a:pt x="1267358" y="3187941"/>
                </a:lnTo>
                <a:lnTo>
                  <a:pt x="1292733" y="3187941"/>
                </a:lnTo>
                <a:lnTo>
                  <a:pt x="1292733" y="3162567"/>
                </a:lnTo>
                <a:lnTo>
                  <a:pt x="1267358" y="3162567"/>
                </a:lnTo>
                <a:lnTo>
                  <a:pt x="1267358" y="3137192"/>
                </a:lnTo>
                <a:lnTo>
                  <a:pt x="1241984" y="3137192"/>
                </a:lnTo>
                <a:lnTo>
                  <a:pt x="1241984" y="3162567"/>
                </a:lnTo>
                <a:lnTo>
                  <a:pt x="1216609" y="3162567"/>
                </a:lnTo>
                <a:lnTo>
                  <a:pt x="1216609" y="3187941"/>
                </a:lnTo>
                <a:lnTo>
                  <a:pt x="1241984" y="3187941"/>
                </a:lnTo>
                <a:lnTo>
                  <a:pt x="1241984" y="3213316"/>
                </a:lnTo>
                <a:lnTo>
                  <a:pt x="1267358" y="3213316"/>
                </a:lnTo>
                <a:close/>
                <a:moveTo>
                  <a:pt x="1337310" y="3080271"/>
                </a:moveTo>
                <a:lnTo>
                  <a:pt x="1337310" y="3052153"/>
                </a:lnTo>
                <a:lnTo>
                  <a:pt x="1365428" y="3052153"/>
                </a:lnTo>
                <a:lnTo>
                  <a:pt x="1365428" y="3024035"/>
                </a:lnTo>
                <a:lnTo>
                  <a:pt x="1337310" y="3024035"/>
                </a:lnTo>
                <a:lnTo>
                  <a:pt x="1337310" y="2995917"/>
                </a:lnTo>
                <a:lnTo>
                  <a:pt x="1309192" y="2995917"/>
                </a:lnTo>
                <a:lnTo>
                  <a:pt x="1309192" y="3024035"/>
                </a:lnTo>
                <a:lnTo>
                  <a:pt x="1281074" y="3024035"/>
                </a:lnTo>
                <a:lnTo>
                  <a:pt x="1281074" y="3052153"/>
                </a:lnTo>
                <a:lnTo>
                  <a:pt x="1309192" y="3052153"/>
                </a:lnTo>
                <a:lnTo>
                  <a:pt x="1309192" y="3080271"/>
                </a:lnTo>
                <a:lnTo>
                  <a:pt x="1337310" y="3080271"/>
                </a:lnTo>
                <a:close/>
                <a:moveTo>
                  <a:pt x="993381" y="2940368"/>
                </a:moveTo>
                <a:lnTo>
                  <a:pt x="993381" y="2913964"/>
                </a:lnTo>
                <a:lnTo>
                  <a:pt x="1019785" y="2913964"/>
                </a:lnTo>
                <a:lnTo>
                  <a:pt x="1019785" y="2887904"/>
                </a:lnTo>
                <a:lnTo>
                  <a:pt x="993381" y="2887904"/>
                </a:lnTo>
                <a:lnTo>
                  <a:pt x="993381" y="2861501"/>
                </a:lnTo>
                <a:lnTo>
                  <a:pt x="967321" y="2861501"/>
                </a:lnTo>
                <a:lnTo>
                  <a:pt x="967321" y="2887904"/>
                </a:lnTo>
                <a:lnTo>
                  <a:pt x="940918" y="2887904"/>
                </a:lnTo>
                <a:lnTo>
                  <a:pt x="940918" y="2913964"/>
                </a:lnTo>
                <a:lnTo>
                  <a:pt x="967321" y="2913964"/>
                </a:lnTo>
                <a:lnTo>
                  <a:pt x="967321" y="2940368"/>
                </a:lnTo>
                <a:lnTo>
                  <a:pt x="993381" y="2940368"/>
                </a:lnTo>
                <a:close/>
                <a:moveTo>
                  <a:pt x="786955" y="2801150"/>
                </a:moveTo>
                <a:lnTo>
                  <a:pt x="786955" y="2776118"/>
                </a:lnTo>
                <a:lnTo>
                  <a:pt x="811987" y="2776118"/>
                </a:lnTo>
                <a:lnTo>
                  <a:pt x="811987" y="2751430"/>
                </a:lnTo>
                <a:lnTo>
                  <a:pt x="786955" y="2751430"/>
                </a:lnTo>
                <a:lnTo>
                  <a:pt x="786955" y="2726398"/>
                </a:lnTo>
                <a:lnTo>
                  <a:pt x="762267" y="2726398"/>
                </a:lnTo>
                <a:lnTo>
                  <a:pt x="762267" y="2751430"/>
                </a:lnTo>
                <a:lnTo>
                  <a:pt x="737235" y="2751430"/>
                </a:lnTo>
                <a:lnTo>
                  <a:pt x="737235" y="2776118"/>
                </a:lnTo>
                <a:lnTo>
                  <a:pt x="762267" y="2776118"/>
                </a:lnTo>
                <a:lnTo>
                  <a:pt x="762267" y="2801150"/>
                </a:lnTo>
                <a:lnTo>
                  <a:pt x="786955" y="2801150"/>
                </a:lnTo>
                <a:close/>
                <a:moveTo>
                  <a:pt x="925487" y="2804579"/>
                </a:moveTo>
                <a:lnTo>
                  <a:pt x="925487" y="2777490"/>
                </a:lnTo>
                <a:lnTo>
                  <a:pt x="952576" y="2777490"/>
                </a:lnTo>
                <a:lnTo>
                  <a:pt x="952576" y="2750058"/>
                </a:lnTo>
                <a:lnTo>
                  <a:pt x="925487" y="2750058"/>
                </a:lnTo>
                <a:lnTo>
                  <a:pt x="925487" y="2722969"/>
                </a:lnTo>
                <a:lnTo>
                  <a:pt x="898055" y="2722969"/>
                </a:lnTo>
                <a:lnTo>
                  <a:pt x="898055" y="2750058"/>
                </a:lnTo>
                <a:lnTo>
                  <a:pt x="870966" y="2750058"/>
                </a:lnTo>
                <a:lnTo>
                  <a:pt x="870966" y="2777490"/>
                </a:lnTo>
                <a:lnTo>
                  <a:pt x="898055" y="2777490"/>
                </a:lnTo>
                <a:lnTo>
                  <a:pt x="898055" y="2804579"/>
                </a:lnTo>
                <a:lnTo>
                  <a:pt x="925487" y="2804579"/>
                </a:lnTo>
                <a:close/>
                <a:moveTo>
                  <a:pt x="718718" y="2664676"/>
                </a:moveTo>
                <a:lnTo>
                  <a:pt x="718718" y="2639301"/>
                </a:lnTo>
                <a:lnTo>
                  <a:pt x="744093" y="2639301"/>
                </a:lnTo>
                <a:lnTo>
                  <a:pt x="744093" y="2613927"/>
                </a:lnTo>
                <a:lnTo>
                  <a:pt x="718718" y="2613927"/>
                </a:lnTo>
                <a:lnTo>
                  <a:pt x="718718" y="2588552"/>
                </a:lnTo>
                <a:lnTo>
                  <a:pt x="693344" y="2588552"/>
                </a:lnTo>
                <a:lnTo>
                  <a:pt x="693344" y="2613927"/>
                </a:lnTo>
                <a:lnTo>
                  <a:pt x="667969" y="2613927"/>
                </a:lnTo>
                <a:lnTo>
                  <a:pt x="667969" y="2639301"/>
                </a:lnTo>
                <a:lnTo>
                  <a:pt x="693344" y="2639301"/>
                </a:lnTo>
                <a:lnTo>
                  <a:pt x="693344" y="2664676"/>
                </a:lnTo>
                <a:lnTo>
                  <a:pt x="718718" y="2664676"/>
                </a:lnTo>
                <a:close/>
                <a:moveTo>
                  <a:pt x="856907" y="2668105"/>
                </a:moveTo>
                <a:lnTo>
                  <a:pt x="856907" y="2640330"/>
                </a:lnTo>
                <a:lnTo>
                  <a:pt x="884682" y="2640330"/>
                </a:lnTo>
                <a:lnTo>
                  <a:pt x="884682" y="2612898"/>
                </a:lnTo>
                <a:lnTo>
                  <a:pt x="856907" y="2612898"/>
                </a:lnTo>
                <a:lnTo>
                  <a:pt x="856907" y="2585123"/>
                </a:lnTo>
                <a:lnTo>
                  <a:pt x="829475" y="2585123"/>
                </a:lnTo>
                <a:lnTo>
                  <a:pt x="829475" y="2612898"/>
                </a:lnTo>
                <a:lnTo>
                  <a:pt x="801700" y="2612898"/>
                </a:lnTo>
                <a:lnTo>
                  <a:pt x="801700" y="2640330"/>
                </a:lnTo>
                <a:lnTo>
                  <a:pt x="829475" y="2640330"/>
                </a:lnTo>
                <a:lnTo>
                  <a:pt x="829475" y="2668105"/>
                </a:lnTo>
                <a:lnTo>
                  <a:pt x="856907" y="2668105"/>
                </a:lnTo>
                <a:close/>
                <a:moveTo>
                  <a:pt x="1199464" y="3078213"/>
                </a:moveTo>
                <a:lnTo>
                  <a:pt x="1199464" y="3051467"/>
                </a:lnTo>
                <a:lnTo>
                  <a:pt x="1226210" y="3051467"/>
                </a:lnTo>
                <a:lnTo>
                  <a:pt x="1226210" y="3024721"/>
                </a:lnTo>
                <a:lnTo>
                  <a:pt x="1199464" y="3024721"/>
                </a:lnTo>
                <a:lnTo>
                  <a:pt x="1199464" y="2997975"/>
                </a:lnTo>
                <a:lnTo>
                  <a:pt x="1172718" y="2997975"/>
                </a:lnTo>
                <a:lnTo>
                  <a:pt x="1172718" y="3024721"/>
                </a:lnTo>
                <a:lnTo>
                  <a:pt x="1145972" y="3024721"/>
                </a:lnTo>
                <a:lnTo>
                  <a:pt x="1145972" y="3051467"/>
                </a:lnTo>
                <a:lnTo>
                  <a:pt x="1172718" y="3051467"/>
                </a:lnTo>
                <a:lnTo>
                  <a:pt x="1172718" y="3078213"/>
                </a:lnTo>
                <a:lnTo>
                  <a:pt x="1199464" y="3078213"/>
                </a:lnTo>
                <a:close/>
                <a:moveTo>
                  <a:pt x="1884921" y="3351505"/>
                </a:moveTo>
                <a:lnTo>
                  <a:pt x="1884921" y="3325444"/>
                </a:lnTo>
                <a:lnTo>
                  <a:pt x="1910982" y="3325444"/>
                </a:lnTo>
                <a:lnTo>
                  <a:pt x="1910982" y="3299384"/>
                </a:lnTo>
                <a:lnTo>
                  <a:pt x="1884921" y="3299384"/>
                </a:lnTo>
                <a:lnTo>
                  <a:pt x="1884921" y="3273323"/>
                </a:lnTo>
                <a:lnTo>
                  <a:pt x="1858861" y="3273323"/>
                </a:lnTo>
                <a:lnTo>
                  <a:pt x="1858861" y="3299384"/>
                </a:lnTo>
                <a:lnTo>
                  <a:pt x="1832800" y="3299384"/>
                </a:lnTo>
                <a:lnTo>
                  <a:pt x="1832800" y="3325444"/>
                </a:lnTo>
                <a:lnTo>
                  <a:pt x="1858861" y="3325444"/>
                </a:lnTo>
                <a:lnTo>
                  <a:pt x="1858861" y="3351505"/>
                </a:lnTo>
                <a:lnTo>
                  <a:pt x="1884921" y="3351505"/>
                </a:lnTo>
                <a:close/>
                <a:moveTo>
                  <a:pt x="2022081" y="3351505"/>
                </a:moveTo>
                <a:lnTo>
                  <a:pt x="2022081" y="3325444"/>
                </a:lnTo>
                <a:lnTo>
                  <a:pt x="2048142" y="3325444"/>
                </a:lnTo>
                <a:lnTo>
                  <a:pt x="2048142" y="3299384"/>
                </a:lnTo>
                <a:lnTo>
                  <a:pt x="2022081" y="3299384"/>
                </a:lnTo>
                <a:lnTo>
                  <a:pt x="2022081" y="3273323"/>
                </a:lnTo>
                <a:lnTo>
                  <a:pt x="1996021" y="3273323"/>
                </a:lnTo>
                <a:lnTo>
                  <a:pt x="1996021" y="3299384"/>
                </a:lnTo>
                <a:lnTo>
                  <a:pt x="1969960" y="3299384"/>
                </a:lnTo>
                <a:lnTo>
                  <a:pt x="1969960" y="3325444"/>
                </a:lnTo>
                <a:lnTo>
                  <a:pt x="1996021" y="3325444"/>
                </a:lnTo>
                <a:lnTo>
                  <a:pt x="1996021" y="3351505"/>
                </a:lnTo>
                <a:lnTo>
                  <a:pt x="2022081" y="3351505"/>
                </a:lnTo>
                <a:close/>
                <a:moveTo>
                  <a:pt x="1954873" y="3218117"/>
                </a:moveTo>
                <a:lnTo>
                  <a:pt x="1954873" y="3189656"/>
                </a:lnTo>
                <a:lnTo>
                  <a:pt x="1983334" y="3189656"/>
                </a:lnTo>
                <a:lnTo>
                  <a:pt x="1983334" y="3160852"/>
                </a:lnTo>
                <a:lnTo>
                  <a:pt x="1954873" y="3160852"/>
                </a:lnTo>
                <a:lnTo>
                  <a:pt x="1954873" y="3132392"/>
                </a:lnTo>
                <a:lnTo>
                  <a:pt x="1926069" y="3132392"/>
                </a:lnTo>
                <a:lnTo>
                  <a:pt x="1926069" y="3160852"/>
                </a:lnTo>
                <a:lnTo>
                  <a:pt x="1897609" y="3160852"/>
                </a:lnTo>
                <a:lnTo>
                  <a:pt x="1897609" y="3189656"/>
                </a:lnTo>
                <a:lnTo>
                  <a:pt x="1926069" y="3189656"/>
                </a:lnTo>
                <a:lnTo>
                  <a:pt x="1926069" y="3218117"/>
                </a:lnTo>
                <a:lnTo>
                  <a:pt x="1954873" y="3218117"/>
                </a:lnTo>
                <a:close/>
                <a:moveTo>
                  <a:pt x="1747761" y="3351162"/>
                </a:moveTo>
                <a:lnTo>
                  <a:pt x="1747761" y="3325444"/>
                </a:lnTo>
                <a:lnTo>
                  <a:pt x="1773479" y="3325444"/>
                </a:lnTo>
                <a:lnTo>
                  <a:pt x="1773479" y="3299384"/>
                </a:lnTo>
                <a:lnTo>
                  <a:pt x="1747761" y="3299384"/>
                </a:lnTo>
                <a:lnTo>
                  <a:pt x="1747761" y="3273666"/>
                </a:lnTo>
                <a:lnTo>
                  <a:pt x="1721701" y="3273666"/>
                </a:lnTo>
                <a:lnTo>
                  <a:pt x="1721701" y="3299384"/>
                </a:lnTo>
                <a:lnTo>
                  <a:pt x="1695983" y="3299384"/>
                </a:lnTo>
                <a:lnTo>
                  <a:pt x="1695983" y="3325444"/>
                </a:lnTo>
                <a:lnTo>
                  <a:pt x="1721701" y="3325444"/>
                </a:lnTo>
                <a:lnTo>
                  <a:pt x="1721701" y="3351162"/>
                </a:lnTo>
                <a:lnTo>
                  <a:pt x="1747761" y="3351162"/>
                </a:lnTo>
                <a:close/>
                <a:moveTo>
                  <a:pt x="1817370" y="3217774"/>
                </a:moveTo>
                <a:lnTo>
                  <a:pt x="1817370" y="3189313"/>
                </a:lnTo>
                <a:lnTo>
                  <a:pt x="1845831" y="3189313"/>
                </a:lnTo>
                <a:lnTo>
                  <a:pt x="1845831" y="3161195"/>
                </a:lnTo>
                <a:lnTo>
                  <a:pt x="1817370" y="3161195"/>
                </a:lnTo>
                <a:lnTo>
                  <a:pt x="1817370" y="3132734"/>
                </a:lnTo>
                <a:lnTo>
                  <a:pt x="1789252" y="3132734"/>
                </a:lnTo>
                <a:lnTo>
                  <a:pt x="1789252" y="3161195"/>
                </a:lnTo>
                <a:lnTo>
                  <a:pt x="1760791" y="3161195"/>
                </a:lnTo>
                <a:lnTo>
                  <a:pt x="1760791" y="3189313"/>
                </a:lnTo>
                <a:lnTo>
                  <a:pt x="1789252" y="3189313"/>
                </a:lnTo>
                <a:lnTo>
                  <a:pt x="1789252" y="3217774"/>
                </a:lnTo>
                <a:lnTo>
                  <a:pt x="1817370" y="3217774"/>
                </a:lnTo>
                <a:close/>
                <a:moveTo>
                  <a:pt x="1475156" y="3081985"/>
                </a:moveTo>
                <a:lnTo>
                  <a:pt x="1475156" y="3052839"/>
                </a:lnTo>
                <a:lnTo>
                  <a:pt x="1504302" y="3052839"/>
                </a:lnTo>
                <a:lnTo>
                  <a:pt x="1504302" y="3023349"/>
                </a:lnTo>
                <a:lnTo>
                  <a:pt x="1475156" y="3023349"/>
                </a:lnTo>
                <a:lnTo>
                  <a:pt x="1475156" y="2994203"/>
                </a:lnTo>
                <a:lnTo>
                  <a:pt x="1445666" y="2994203"/>
                </a:lnTo>
                <a:lnTo>
                  <a:pt x="1445666" y="3023349"/>
                </a:lnTo>
                <a:lnTo>
                  <a:pt x="1416520" y="3023349"/>
                </a:lnTo>
                <a:lnTo>
                  <a:pt x="1416520" y="3052839"/>
                </a:lnTo>
                <a:lnTo>
                  <a:pt x="1445666" y="3052839"/>
                </a:lnTo>
                <a:lnTo>
                  <a:pt x="1445666" y="3081985"/>
                </a:lnTo>
                <a:lnTo>
                  <a:pt x="1475156" y="3081985"/>
                </a:lnTo>
                <a:close/>
                <a:moveTo>
                  <a:pt x="1680210" y="3217431"/>
                </a:moveTo>
                <a:lnTo>
                  <a:pt x="1680210" y="3189313"/>
                </a:lnTo>
                <a:lnTo>
                  <a:pt x="1708328" y="3189313"/>
                </a:lnTo>
                <a:lnTo>
                  <a:pt x="1708328" y="3161195"/>
                </a:lnTo>
                <a:lnTo>
                  <a:pt x="1680210" y="3161195"/>
                </a:lnTo>
                <a:lnTo>
                  <a:pt x="1680210" y="3133077"/>
                </a:lnTo>
                <a:lnTo>
                  <a:pt x="1652092" y="3133077"/>
                </a:lnTo>
                <a:lnTo>
                  <a:pt x="1652092" y="3161195"/>
                </a:lnTo>
                <a:lnTo>
                  <a:pt x="1623974" y="3161195"/>
                </a:lnTo>
                <a:lnTo>
                  <a:pt x="1623974" y="3189313"/>
                </a:lnTo>
                <a:lnTo>
                  <a:pt x="1652092" y="3189313"/>
                </a:lnTo>
                <a:lnTo>
                  <a:pt x="1652092" y="3217431"/>
                </a:lnTo>
                <a:lnTo>
                  <a:pt x="1680210" y="3217431"/>
                </a:lnTo>
                <a:close/>
                <a:moveTo>
                  <a:pt x="1542707" y="3216402"/>
                </a:moveTo>
                <a:lnTo>
                  <a:pt x="1542707" y="3188970"/>
                </a:lnTo>
                <a:lnTo>
                  <a:pt x="1570139" y="3188970"/>
                </a:lnTo>
                <a:lnTo>
                  <a:pt x="1570139" y="3161538"/>
                </a:lnTo>
                <a:lnTo>
                  <a:pt x="1542707" y="3161538"/>
                </a:lnTo>
                <a:lnTo>
                  <a:pt x="1542707" y="3134106"/>
                </a:lnTo>
                <a:lnTo>
                  <a:pt x="1515275" y="3134106"/>
                </a:lnTo>
                <a:lnTo>
                  <a:pt x="1515275" y="3161538"/>
                </a:lnTo>
                <a:lnTo>
                  <a:pt x="1487843" y="3161538"/>
                </a:lnTo>
                <a:lnTo>
                  <a:pt x="1487843" y="3188970"/>
                </a:lnTo>
                <a:lnTo>
                  <a:pt x="1515275" y="3188970"/>
                </a:lnTo>
                <a:lnTo>
                  <a:pt x="1515275" y="3216402"/>
                </a:lnTo>
                <a:lnTo>
                  <a:pt x="1542707" y="3216402"/>
                </a:lnTo>
                <a:close/>
                <a:moveTo>
                  <a:pt x="1610258" y="3350476"/>
                </a:moveTo>
                <a:lnTo>
                  <a:pt x="1610258" y="3325101"/>
                </a:lnTo>
                <a:lnTo>
                  <a:pt x="1635633" y="3325101"/>
                </a:lnTo>
                <a:lnTo>
                  <a:pt x="1635633" y="3299727"/>
                </a:lnTo>
                <a:lnTo>
                  <a:pt x="1610258" y="3299727"/>
                </a:lnTo>
                <a:lnTo>
                  <a:pt x="1610258" y="3274352"/>
                </a:lnTo>
                <a:lnTo>
                  <a:pt x="1584884" y="3274352"/>
                </a:lnTo>
                <a:lnTo>
                  <a:pt x="1584884" y="3299727"/>
                </a:lnTo>
                <a:lnTo>
                  <a:pt x="1559509" y="3299727"/>
                </a:lnTo>
                <a:lnTo>
                  <a:pt x="1559509" y="3325101"/>
                </a:lnTo>
                <a:lnTo>
                  <a:pt x="1584884" y="3325101"/>
                </a:lnTo>
                <a:lnTo>
                  <a:pt x="1584884" y="3350476"/>
                </a:lnTo>
                <a:lnTo>
                  <a:pt x="1610258" y="3350476"/>
                </a:lnTo>
                <a:close/>
                <a:moveTo>
                  <a:pt x="1405204" y="3215030"/>
                </a:moveTo>
                <a:lnTo>
                  <a:pt x="1405204" y="3188627"/>
                </a:lnTo>
                <a:lnTo>
                  <a:pt x="1431607" y="3188627"/>
                </a:lnTo>
                <a:lnTo>
                  <a:pt x="1431607" y="3161881"/>
                </a:lnTo>
                <a:lnTo>
                  <a:pt x="1405204" y="3161881"/>
                </a:lnTo>
                <a:lnTo>
                  <a:pt x="1405204" y="3135478"/>
                </a:lnTo>
                <a:lnTo>
                  <a:pt x="1378458" y="3135478"/>
                </a:lnTo>
                <a:lnTo>
                  <a:pt x="1378458" y="3161881"/>
                </a:lnTo>
                <a:lnTo>
                  <a:pt x="1352055" y="3161881"/>
                </a:lnTo>
                <a:lnTo>
                  <a:pt x="1352055" y="3188627"/>
                </a:lnTo>
                <a:lnTo>
                  <a:pt x="1378458" y="3188627"/>
                </a:lnTo>
                <a:lnTo>
                  <a:pt x="1378458" y="3215030"/>
                </a:lnTo>
                <a:lnTo>
                  <a:pt x="1405204" y="3215030"/>
                </a:lnTo>
                <a:close/>
                <a:moveTo>
                  <a:pt x="1172718" y="803415"/>
                </a:moveTo>
                <a:lnTo>
                  <a:pt x="1172718" y="830161"/>
                </a:lnTo>
                <a:lnTo>
                  <a:pt x="1145972" y="830161"/>
                </a:lnTo>
                <a:lnTo>
                  <a:pt x="1145972" y="856907"/>
                </a:lnTo>
                <a:lnTo>
                  <a:pt x="1172718" y="856907"/>
                </a:lnTo>
                <a:lnTo>
                  <a:pt x="1172718" y="883653"/>
                </a:lnTo>
                <a:lnTo>
                  <a:pt x="1199464" y="883653"/>
                </a:lnTo>
                <a:lnTo>
                  <a:pt x="1199464" y="856907"/>
                </a:lnTo>
                <a:lnTo>
                  <a:pt x="1226210" y="856907"/>
                </a:lnTo>
                <a:lnTo>
                  <a:pt x="1226210" y="830161"/>
                </a:lnTo>
                <a:lnTo>
                  <a:pt x="1199464" y="830161"/>
                </a:lnTo>
                <a:lnTo>
                  <a:pt x="1199464" y="803415"/>
                </a:lnTo>
                <a:lnTo>
                  <a:pt x="1172718" y="803415"/>
                </a:lnTo>
                <a:close/>
                <a:moveTo>
                  <a:pt x="1241984" y="668312"/>
                </a:moveTo>
                <a:lnTo>
                  <a:pt x="1241984" y="693687"/>
                </a:lnTo>
                <a:lnTo>
                  <a:pt x="1216609" y="693687"/>
                </a:lnTo>
                <a:lnTo>
                  <a:pt x="1216609" y="719061"/>
                </a:lnTo>
                <a:lnTo>
                  <a:pt x="1241984" y="719061"/>
                </a:lnTo>
                <a:lnTo>
                  <a:pt x="1241984" y="744436"/>
                </a:lnTo>
                <a:lnTo>
                  <a:pt x="1267358" y="744436"/>
                </a:lnTo>
                <a:lnTo>
                  <a:pt x="1267358" y="719061"/>
                </a:lnTo>
                <a:lnTo>
                  <a:pt x="1292733" y="719061"/>
                </a:lnTo>
                <a:lnTo>
                  <a:pt x="1292733" y="693687"/>
                </a:lnTo>
                <a:lnTo>
                  <a:pt x="1267358" y="693687"/>
                </a:lnTo>
                <a:lnTo>
                  <a:pt x="1267358" y="668312"/>
                </a:lnTo>
                <a:lnTo>
                  <a:pt x="1241984" y="668312"/>
                </a:lnTo>
                <a:close/>
                <a:moveTo>
                  <a:pt x="1309192" y="801357"/>
                </a:moveTo>
                <a:lnTo>
                  <a:pt x="1309192" y="829475"/>
                </a:lnTo>
                <a:lnTo>
                  <a:pt x="1281074" y="829475"/>
                </a:lnTo>
                <a:lnTo>
                  <a:pt x="1281074" y="857593"/>
                </a:lnTo>
                <a:lnTo>
                  <a:pt x="1309192" y="857593"/>
                </a:lnTo>
                <a:lnTo>
                  <a:pt x="1309192" y="885711"/>
                </a:lnTo>
                <a:lnTo>
                  <a:pt x="1337310" y="885711"/>
                </a:lnTo>
                <a:lnTo>
                  <a:pt x="1337310" y="857593"/>
                </a:lnTo>
                <a:lnTo>
                  <a:pt x="1365428" y="857593"/>
                </a:lnTo>
                <a:lnTo>
                  <a:pt x="1365428" y="829475"/>
                </a:lnTo>
                <a:lnTo>
                  <a:pt x="1337310" y="829475"/>
                </a:lnTo>
                <a:lnTo>
                  <a:pt x="1337310" y="801357"/>
                </a:lnTo>
                <a:lnTo>
                  <a:pt x="1309192" y="801357"/>
                </a:lnTo>
                <a:close/>
                <a:moveTo>
                  <a:pt x="1103452" y="938517"/>
                </a:moveTo>
                <a:lnTo>
                  <a:pt x="1103452" y="966635"/>
                </a:lnTo>
                <a:lnTo>
                  <a:pt x="1075334" y="966635"/>
                </a:lnTo>
                <a:lnTo>
                  <a:pt x="1075334" y="994753"/>
                </a:lnTo>
                <a:lnTo>
                  <a:pt x="1103452" y="994753"/>
                </a:lnTo>
                <a:lnTo>
                  <a:pt x="1103452" y="1022871"/>
                </a:lnTo>
                <a:lnTo>
                  <a:pt x="1131570" y="1022871"/>
                </a:lnTo>
                <a:lnTo>
                  <a:pt x="1131570" y="994753"/>
                </a:lnTo>
                <a:lnTo>
                  <a:pt x="1159688" y="994753"/>
                </a:lnTo>
                <a:lnTo>
                  <a:pt x="1159688" y="966635"/>
                </a:lnTo>
                <a:lnTo>
                  <a:pt x="1131570" y="966635"/>
                </a:lnTo>
                <a:lnTo>
                  <a:pt x="1131570" y="938517"/>
                </a:lnTo>
                <a:lnTo>
                  <a:pt x="1103452" y="938517"/>
                </a:lnTo>
                <a:close/>
                <a:moveTo>
                  <a:pt x="581215" y="2389670"/>
                </a:moveTo>
                <a:lnTo>
                  <a:pt x="581215" y="2364638"/>
                </a:lnTo>
                <a:lnTo>
                  <a:pt x="606247" y="2364638"/>
                </a:lnTo>
                <a:lnTo>
                  <a:pt x="606247" y="2339950"/>
                </a:lnTo>
                <a:lnTo>
                  <a:pt x="581215" y="2339950"/>
                </a:lnTo>
                <a:lnTo>
                  <a:pt x="581215" y="2314918"/>
                </a:lnTo>
                <a:lnTo>
                  <a:pt x="556527" y="2314918"/>
                </a:lnTo>
                <a:lnTo>
                  <a:pt x="556527" y="2339950"/>
                </a:lnTo>
                <a:lnTo>
                  <a:pt x="531495" y="2339950"/>
                </a:lnTo>
                <a:lnTo>
                  <a:pt x="531495" y="2364638"/>
                </a:lnTo>
                <a:lnTo>
                  <a:pt x="556527" y="2364638"/>
                </a:lnTo>
                <a:lnTo>
                  <a:pt x="556527" y="2389670"/>
                </a:lnTo>
                <a:lnTo>
                  <a:pt x="581215" y="2389670"/>
                </a:lnTo>
                <a:close/>
                <a:moveTo>
                  <a:pt x="1036244" y="805472"/>
                </a:moveTo>
                <a:lnTo>
                  <a:pt x="1036244" y="830847"/>
                </a:lnTo>
                <a:lnTo>
                  <a:pt x="1010869" y="830847"/>
                </a:lnTo>
                <a:lnTo>
                  <a:pt x="1010869" y="856221"/>
                </a:lnTo>
                <a:lnTo>
                  <a:pt x="1036244" y="856221"/>
                </a:lnTo>
                <a:lnTo>
                  <a:pt x="1036244" y="881596"/>
                </a:lnTo>
                <a:lnTo>
                  <a:pt x="1061618" y="881596"/>
                </a:lnTo>
                <a:lnTo>
                  <a:pt x="1061618" y="856221"/>
                </a:lnTo>
                <a:lnTo>
                  <a:pt x="1086993" y="856221"/>
                </a:lnTo>
                <a:lnTo>
                  <a:pt x="1086993" y="830847"/>
                </a:lnTo>
                <a:lnTo>
                  <a:pt x="1061618" y="830847"/>
                </a:lnTo>
                <a:lnTo>
                  <a:pt x="1061618" y="805472"/>
                </a:lnTo>
                <a:lnTo>
                  <a:pt x="1036244" y="805472"/>
                </a:lnTo>
                <a:close/>
                <a:moveTo>
                  <a:pt x="1515275" y="665226"/>
                </a:moveTo>
                <a:lnTo>
                  <a:pt x="1515275" y="692658"/>
                </a:lnTo>
                <a:lnTo>
                  <a:pt x="1487843" y="692658"/>
                </a:lnTo>
                <a:lnTo>
                  <a:pt x="1487843" y="720090"/>
                </a:lnTo>
                <a:lnTo>
                  <a:pt x="1515275" y="720090"/>
                </a:lnTo>
                <a:lnTo>
                  <a:pt x="1515275" y="747522"/>
                </a:lnTo>
                <a:lnTo>
                  <a:pt x="1542707" y="747522"/>
                </a:lnTo>
                <a:lnTo>
                  <a:pt x="1542707" y="720090"/>
                </a:lnTo>
                <a:lnTo>
                  <a:pt x="1570139" y="720090"/>
                </a:lnTo>
                <a:lnTo>
                  <a:pt x="1570139" y="692658"/>
                </a:lnTo>
                <a:lnTo>
                  <a:pt x="1542707" y="692658"/>
                </a:lnTo>
                <a:lnTo>
                  <a:pt x="1542707" y="665226"/>
                </a:lnTo>
                <a:lnTo>
                  <a:pt x="1515275" y="665226"/>
                </a:lnTo>
                <a:close/>
                <a:moveTo>
                  <a:pt x="1650035" y="932688"/>
                </a:moveTo>
                <a:lnTo>
                  <a:pt x="1650035" y="964578"/>
                </a:lnTo>
                <a:lnTo>
                  <a:pt x="1618145" y="964578"/>
                </a:lnTo>
                <a:lnTo>
                  <a:pt x="1618145" y="996810"/>
                </a:lnTo>
                <a:lnTo>
                  <a:pt x="1650035" y="996810"/>
                </a:lnTo>
                <a:lnTo>
                  <a:pt x="1650035" y="1028700"/>
                </a:lnTo>
                <a:lnTo>
                  <a:pt x="1682267" y="1028700"/>
                </a:lnTo>
                <a:lnTo>
                  <a:pt x="1682267" y="996810"/>
                </a:lnTo>
                <a:lnTo>
                  <a:pt x="1714157" y="996810"/>
                </a:lnTo>
                <a:lnTo>
                  <a:pt x="1714157" y="964578"/>
                </a:lnTo>
                <a:lnTo>
                  <a:pt x="1682267" y="964578"/>
                </a:lnTo>
                <a:lnTo>
                  <a:pt x="1682267" y="932688"/>
                </a:lnTo>
                <a:lnTo>
                  <a:pt x="1650035" y="932688"/>
                </a:lnTo>
                <a:close/>
                <a:moveTo>
                  <a:pt x="1448067" y="532524"/>
                </a:moveTo>
                <a:lnTo>
                  <a:pt x="1448067" y="556870"/>
                </a:lnTo>
                <a:lnTo>
                  <a:pt x="1423721" y="556870"/>
                </a:lnTo>
                <a:lnTo>
                  <a:pt x="1423721" y="581558"/>
                </a:lnTo>
                <a:lnTo>
                  <a:pt x="1448067" y="581558"/>
                </a:lnTo>
                <a:lnTo>
                  <a:pt x="1448067" y="605904"/>
                </a:lnTo>
                <a:lnTo>
                  <a:pt x="1472755" y="605904"/>
                </a:lnTo>
                <a:lnTo>
                  <a:pt x="1472755" y="581558"/>
                </a:lnTo>
                <a:lnTo>
                  <a:pt x="1497101" y="581558"/>
                </a:lnTo>
                <a:lnTo>
                  <a:pt x="1497101" y="556870"/>
                </a:lnTo>
                <a:lnTo>
                  <a:pt x="1472755" y="556870"/>
                </a:lnTo>
                <a:lnTo>
                  <a:pt x="1472755" y="532524"/>
                </a:lnTo>
                <a:lnTo>
                  <a:pt x="1448067" y="532524"/>
                </a:lnTo>
                <a:close/>
                <a:moveTo>
                  <a:pt x="1378458" y="666598"/>
                </a:moveTo>
                <a:lnTo>
                  <a:pt x="1378458" y="693001"/>
                </a:lnTo>
                <a:lnTo>
                  <a:pt x="1352055" y="693001"/>
                </a:lnTo>
                <a:lnTo>
                  <a:pt x="1352055" y="719747"/>
                </a:lnTo>
                <a:lnTo>
                  <a:pt x="1378458" y="719747"/>
                </a:lnTo>
                <a:lnTo>
                  <a:pt x="1378458" y="746150"/>
                </a:lnTo>
                <a:lnTo>
                  <a:pt x="1405204" y="746150"/>
                </a:lnTo>
                <a:lnTo>
                  <a:pt x="1405204" y="719747"/>
                </a:lnTo>
                <a:lnTo>
                  <a:pt x="1431607" y="719747"/>
                </a:lnTo>
                <a:lnTo>
                  <a:pt x="1431607" y="693001"/>
                </a:lnTo>
                <a:lnTo>
                  <a:pt x="1405204" y="693001"/>
                </a:lnTo>
                <a:lnTo>
                  <a:pt x="1405204" y="666598"/>
                </a:lnTo>
                <a:lnTo>
                  <a:pt x="1378458" y="666598"/>
                </a:lnTo>
                <a:close/>
                <a:moveTo>
                  <a:pt x="967321" y="941261"/>
                </a:moveTo>
                <a:lnTo>
                  <a:pt x="967321" y="967664"/>
                </a:lnTo>
                <a:lnTo>
                  <a:pt x="940918" y="967664"/>
                </a:lnTo>
                <a:lnTo>
                  <a:pt x="940918" y="993724"/>
                </a:lnTo>
                <a:lnTo>
                  <a:pt x="967321" y="993724"/>
                </a:lnTo>
                <a:lnTo>
                  <a:pt x="967321" y="1020128"/>
                </a:lnTo>
                <a:lnTo>
                  <a:pt x="993381" y="1020128"/>
                </a:lnTo>
                <a:lnTo>
                  <a:pt x="993381" y="993724"/>
                </a:lnTo>
                <a:lnTo>
                  <a:pt x="1019785" y="993724"/>
                </a:lnTo>
                <a:lnTo>
                  <a:pt x="1019785" y="967664"/>
                </a:lnTo>
                <a:lnTo>
                  <a:pt x="993381" y="967664"/>
                </a:lnTo>
                <a:lnTo>
                  <a:pt x="993381" y="941261"/>
                </a:lnTo>
                <a:lnTo>
                  <a:pt x="967321" y="941261"/>
                </a:lnTo>
                <a:close/>
                <a:moveTo>
                  <a:pt x="556527" y="1491958"/>
                </a:moveTo>
                <a:lnTo>
                  <a:pt x="556527" y="1516990"/>
                </a:lnTo>
                <a:lnTo>
                  <a:pt x="531495" y="1516990"/>
                </a:lnTo>
                <a:lnTo>
                  <a:pt x="531495" y="1541678"/>
                </a:lnTo>
                <a:lnTo>
                  <a:pt x="556527" y="1541678"/>
                </a:lnTo>
                <a:lnTo>
                  <a:pt x="556527" y="1566710"/>
                </a:lnTo>
                <a:lnTo>
                  <a:pt x="581215" y="1566710"/>
                </a:lnTo>
                <a:lnTo>
                  <a:pt x="581215" y="1541678"/>
                </a:lnTo>
                <a:lnTo>
                  <a:pt x="606247" y="1541678"/>
                </a:lnTo>
                <a:lnTo>
                  <a:pt x="606247" y="1516990"/>
                </a:lnTo>
                <a:lnTo>
                  <a:pt x="581215" y="1516990"/>
                </a:lnTo>
                <a:lnTo>
                  <a:pt x="581215" y="1491958"/>
                </a:lnTo>
                <a:lnTo>
                  <a:pt x="556527" y="1491958"/>
                </a:lnTo>
                <a:close/>
                <a:moveTo>
                  <a:pt x="512635" y="1977847"/>
                </a:moveTo>
                <a:lnTo>
                  <a:pt x="512635" y="1953158"/>
                </a:lnTo>
                <a:lnTo>
                  <a:pt x="537324" y="1953158"/>
                </a:lnTo>
                <a:lnTo>
                  <a:pt x="537324" y="1928470"/>
                </a:lnTo>
                <a:lnTo>
                  <a:pt x="512635" y="1928470"/>
                </a:lnTo>
                <a:lnTo>
                  <a:pt x="512635" y="1903781"/>
                </a:lnTo>
                <a:lnTo>
                  <a:pt x="487947" y="1903781"/>
                </a:lnTo>
                <a:lnTo>
                  <a:pt x="487947" y="1928470"/>
                </a:lnTo>
                <a:lnTo>
                  <a:pt x="463258" y="1928470"/>
                </a:lnTo>
                <a:lnTo>
                  <a:pt x="463258" y="1953158"/>
                </a:lnTo>
                <a:lnTo>
                  <a:pt x="487947" y="1953158"/>
                </a:lnTo>
                <a:lnTo>
                  <a:pt x="487947" y="1977847"/>
                </a:lnTo>
                <a:lnTo>
                  <a:pt x="512635" y="1977847"/>
                </a:lnTo>
                <a:close/>
                <a:moveTo>
                  <a:pt x="898055" y="1077049"/>
                </a:moveTo>
                <a:lnTo>
                  <a:pt x="898055" y="1104138"/>
                </a:lnTo>
                <a:lnTo>
                  <a:pt x="870966" y="1104138"/>
                </a:lnTo>
                <a:lnTo>
                  <a:pt x="870966" y="1131570"/>
                </a:lnTo>
                <a:lnTo>
                  <a:pt x="898055" y="1131570"/>
                </a:lnTo>
                <a:lnTo>
                  <a:pt x="898055" y="1158659"/>
                </a:lnTo>
                <a:lnTo>
                  <a:pt x="925487" y="1158659"/>
                </a:lnTo>
                <a:lnTo>
                  <a:pt x="925487" y="1131570"/>
                </a:lnTo>
                <a:lnTo>
                  <a:pt x="952576" y="1131570"/>
                </a:lnTo>
                <a:lnTo>
                  <a:pt x="952576" y="1104138"/>
                </a:lnTo>
                <a:lnTo>
                  <a:pt x="925487" y="1104138"/>
                </a:lnTo>
                <a:lnTo>
                  <a:pt x="925487" y="1077049"/>
                </a:lnTo>
                <a:lnTo>
                  <a:pt x="898055" y="1077049"/>
                </a:lnTo>
                <a:close/>
                <a:moveTo>
                  <a:pt x="512293" y="2251481"/>
                </a:moveTo>
                <a:lnTo>
                  <a:pt x="512293" y="2227136"/>
                </a:lnTo>
                <a:lnTo>
                  <a:pt x="536638" y="2227136"/>
                </a:lnTo>
                <a:lnTo>
                  <a:pt x="536638" y="2203133"/>
                </a:lnTo>
                <a:lnTo>
                  <a:pt x="512293" y="2203133"/>
                </a:lnTo>
                <a:lnTo>
                  <a:pt x="512293" y="2178787"/>
                </a:lnTo>
                <a:lnTo>
                  <a:pt x="488290" y="2178787"/>
                </a:lnTo>
                <a:lnTo>
                  <a:pt x="488290" y="2203133"/>
                </a:lnTo>
                <a:lnTo>
                  <a:pt x="463944" y="2203133"/>
                </a:lnTo>
                <a:lnTo>
                  <a:pt x="463944" y="2227136"/>
                </a:lnTo>
                <a:lnTo>
                  <a:pt x="488290" y="2227136"/>
                </a:lnTo>
                <a:lnTo>
                  <a:pt x="488290" y="2251481"/>
                </a:lnTo>
                <a:lnTo>
                  <a:pt x="512293" y="2251481"/>
                </a:lnTo>
                <a:close/>
                <a:moveTo>
                  <a:pt x="488290" y="1630147"/>
                </a:moveTo>
                <a:lnTo>
                  <a:pt x="488290" y="1654493"/>
                </a:lnTo>
                <a:lnTo>
                  <a:pt x="463944" y="1654493"/>
                </a:lnTo>
                <a:lnTo>
                  <a:pt x="463944" y="1678496"/>
                </a:lnTo>
                <a:lnTo>
                  <a:pt x="488290" y="1678496"/>
                </a:lnTo>
                <a:lnTo>
                  <a:pt x="488290" y="1702841"/>
                </a:lnTo>
                <a:lnTo>
                  <a:pt x="512293" y="1702841"/>
                </a:lnTo>
                <a:lnTo>
                  <a:pt x="512293" y="1678496"/>
                </a:lnTo>
                <a:lnTo>
                  <a:pt x="536638" y="1678496"/>
                </a:lnTo>
                <a:lnTo>
                  <a:pt x="536638" y="1654493"/>
                </a:lnTo>
                <a:lnTo>
                  <a:pt x="512293" y="1654493"/>
                </a:lnTo>
                <a:lnTo>
                  <a:pt x="512293" y="1630147"/>
                </a:lnTo>
                <a:lnTo>
                  <a:pt x="488290" y="1630147"/>
                </a:lnTo>
                <a:close/>
                <a:moveTo>
                  <a:pt x="830847" y="944004"/>
                </a:moveTo>
                <a:lnTo>
                  <a:pt x="830847" y="968350"/>
                </a:lnTo>
                <a:lnTo>
                  <a:pt x="806501" y="968350"/>
                </a:lnTo>
                <a:lnTo>
                  <a:pt x="806501" y="993038"/>
                </a:lnTo>
                <a:lnTo>
                  <a:pt x="830847" y="993038"/>
                </a:lnTo>
                <a:lnTo>
                  <a:pt x="830847" y="1017384"/>
                </a:lnTo>
                <a:lnTo>
                  <a:pt x="855535" y="1017384"/>
                </a:lnTo>
                <a:lnTo>
                  <a:pt x="855535" y="993038"/>
                </a:lnTo>
                <a:lnTo>
                  <a:pt x="879881" y="993038"/>
                </a:lnTo>
                <a:lnTo>
                  <a:pt x="879881" y="968350"/>
                </a:lnTo>
                <a:lnTo>
                  <a:pt x="855535" y="968350"/>
                </a:lnTo>
                <a:lnTo>
                  <a:pt x="855535" y="944004"/>
                </a:lnTo>
                <a:lnTo>
                  <a:pt x="830847" y="944004"/>
                </a:lnTo>
                <a:close/>
                <a:moveTo>
                  <a:pt x="761924" y="1080135"/>
                </a:moveTo>
                <a:lnTo>
                  <a:pt x="761924" y="1105167"/>
                </a:lnTo>
                <a:lnTo>
                  <a:pt x="736892" y="1105167"/>
                </a:lnTo>
                <a:lnTo>
                  <a:pt x="736892" y="1130541"/>
                </a:lnTo>
                <a:lnTo>
                  <a:pt x="761924" y="1130541"/>
                </a:lnTo>
                <a:lnTo>
                  <a:pt x="761924" y="1155573"/>
                </a:lnTo>
                <a:lnTo>
                  <a:pt x="787298" y="1155573"/>
                </a:lnTo>
                <a:lnTo>
                  <a:pt x="787298" y="1130541"/>
                </a:lnTo>
                <a:lnTo>
                  <a:pt x="812330" y="1130541"/>
                </a:lnTo>
                <a:lnTo>
                  <a:pt x="812330" y="1105167"/>
                </a:lnTo>
                <a:lnTo>
                  <a:pt x="787298" y="1105167"/>
                </a:lnTo>
                <a:lnTo>
                  <a:pt x="787298" y="1080135"/>
                </a:lnTo>
                <a:lnTo>
                  <a:pt x="761924" y="1080135"/>
                </a:lnTo>
                <a:close/>
                <a:moveTo>
                  <a:pt x="624764" y="1354112"/>
                </a:moveTo>
                <a:lnTo>
                  <a:pt x="624764" y="1379487"/>
                </a:lnTo>
                <a:lnTo>
                  <a:pt x="599389" y="1379487"/>
                </a:lnTo>
                <a:lnTo>
                  <a:pt x="599389" y="1404861"/>
                </a:lnTo>
                <a:lnTo>
                  <a:pt x="624764" y="1404861"/>
                </a:lnTo>
                <a:lnTo>
                  <a:pt x="624764" y="1430236"/>
                </a:lnTo>
                <a:lnTo>
                  <a:pt x="650138" y="1430236"/>
                </a:lnTo>
                <a:lnTo>
                  <a:pt x="650138" y="1404861"/>
                </a:lnTo>
                <a:lnTo>
                  <a:pt x="675513" y="1404861"/>
                </a:lnTo>
                <a:lnTo>
                  <a:pt x="675513" y="1379487"/>
                </a:lnTo>
                <a:lnTo>
                  <a:pt x="650138" y="1379487"/>
                </a:lnTo>
                <a:lnTo>
                  <a:pt x="650138" y="1354112"/>
                </a:lnTo>
                <a:lnTo>
                  <a:pt x="624764" y="1354112"/>
                </a:lnTo>
                <a:close/>
                <a:moveTo>
                  <a:pt x="693344" y="1216952"/>
                </a:moveTo>
                <a:lnTo>
                  <a:pt x="693344" y="1242327"/>
                </a:lnTo>
                <a:lnTo>
                  <a:pt x="667969" y="1242327"/>
                </a:lnTo>
                <a:lnTo>
                  <a:pt x="667969" y="1267701"/>
                </a:lnTo>
                <a:lnTo>
                  <a:pt x="693344" y="1267701"/>
                </a:lnTo>
                <a:lnTo>
                  <a:pt x="693344" y="1293076"/>
                </a:lnTo>
                <a:lnTo>
                  <a:pt x="718718" y="1293076"/>
                </a:lnTo>
                <a:lnTo>
                  <a:pt x="718718" y="1267701"/>
                </a:lnTo>
                <a:lnTo>
                  <a:pt x="744093" y="1267701"/>
                </a:lnTo>
                <a:lnTo>
                  <a:pt x="744093" y="1242327"/>
                </a:lnTo>
                <a:lnTo>
                  <a:pt x="718718" y="1242327"/>
                </a:lnTo>
                <a:lnTo>
                  <a:pt x="718718" y="1216952"/>
                </a:lnTo>
                <a:lnTo>
                  <a:pt x="693344" y="1216952"/>
                </a:lnTo>
                <a:close/>
                <a:moveTo>
                  <a:pt x="3577819" y="1280732"/>
                </a:moveTo>
                <a:lnTo>
                  <a:pt x="3594964" y="1280732"/>
                </a:lnTo>
                <a:lnTo>
                  <a:pt x="3594964" y="1263587"/>
                </a:lnTo>
                <a:lnTo>
                  <a:pt x="3612109" y="1263587"/>
                </a:lnTo>
                <a:lnTo>
                  <a:pt x="3612109" y="1246442"/>
                </a:lnTo>
                <a:lnTo>
                  <a:pt x="3594964" y="1246442"/>
                </a:lnTo>
                <a:lnTo>
                  <a:pt x="3594964" y="1229297"/>
                </a:lnTo>
                <a:lnTo>
                  <a:pt x="3577819" y="1229297"/>
                </a:lnTo>
                <a:lnTo>
                  <a:pt x="3577819" y="1246442"/>
                </a:lnTo>
                <a:lnTo>
                  <a:pt x="3560674" y="1246442"/>
                </a:lnTo>
                <a:lnTo>
                  <a:pt x="3560674" y="1263587"/>
                </a:lnTo>
                <a:lnTo>
                  <a:pt x="3577819" y="1263587"/>
                </a:lnTo>
                <a:lnTo>
                  <a:pt x="3577819" y="1280732"/>
                </a:lnTo>
                <a:close/>
                <a:moveTo>
                  <a:pt x="3507867" y="1421663"/>
                </a:moveTo>
                <a:lnTo>
                  <a:pt x="3527755" y="1421663"/>
                </a:lnTo>
                <a:lnTo>
                  <a:pt x="3527755" y="1402118"/>
                </a:lnTo>
                <a:lnTo>
                  <a:pt x="3547301" y="1402118"/>
                </a:lnTo>
                <a:lnTo>
                  <a:pt x="3547301" y="1382230"/>
                </a:lnTo>
                <a:lnTo>
                  <a:pt x="3527755" y="1382230"/>
                </a:lnTo>
                <a:lnTo>
                  <a:pt x="3527755" y="1362685"/>
                </a:lnTo>
                <a:lnTo>
                  <a:pt x="3507867" y="1362685"/>
                </a:lnTo>
                <a:lnTo>
                  <a:pt x="3507867" y="1382230"/>
                </a:lnTo>
                <a:lnTo>
                  <a:pt x="3488322" y="1382230"/>
                </a:lnTo>
                <a:lnTo>
                  <a:pt x="3488322" y="1402118"/>
                </a:lnTo>
                <a:lnTo>
                  <a:pt x="3507867" y="1402118"/>
                </a:lnTo>
                <a:lnTo>
                  <a:pt x="3507867" y="1421663"/>
                </a:lnTo>
                <a:close/>
                <a:moveTo>
                  <a:pt x="3509239" y="1143572"/>
                </a:moveTo>
                <a:lnTo>
                  <a:pt x="3526384" y="1143572"/>
                </a:lnTo>
                <a:lnTo>
                  <a:pt x="3526384" y="1126427"/>
                </a:lnTo>
                <a:lnTo>
                  <a:pt x="3543529" y="1126427"/>
                </a:lnTo>
                <a:lnTo>
                  <a:pt x="3543529" y="1109282"/>
                </a:lnTo>
                <a:lnTo>
                  <a:pt x="3526384" y="1109282"/>
                </a:lnTo>
                <a:lnTo>
                  <a:pt x="3526384" y="1092137"/>
                </a:lnTo>
                <a:lnTo>
                  <a:pt x="3509239" y="1092137"/>
                </a:lnTo>
                <a:lnTo>
                  <a:pt x="3509239" y="1109282"/>
                </a:lnTo>
                <a:lnTo>
                  <a:pt x="3492094" y="1109282"/>
                </a:lnTo>
                <a:lnTo>
                  <a:pt x="3492094" y="1126427"/>
                </a:lnTo>
                <a:lnTo>
                  <a:pt x="3509239" y="1126427"/>
                </a:lnTo>
                <a:lnTo>
                  <a:pt x="3509239" y="1143572"/>
                </a:lnTo>
                <a:close/>
                <a:moveTo>
                  <a:pt x="3510953" y="864108"/>
                </a:moveTo>
                <a:lnTo>
                  <a:pt x="3524669" y="864108"/>
                </a:lnTo>
                <a:lnTo>
                  <a:pt x="3524669" y="850392"/>
                </a:lnTo>
                <a:lnTo>
                  <a:pt x="3538385" y="850392"/>
                </a:lnTo>
                <a:lnTo>
                  <a:pt x="3538385" y="836676"/>
                </a:lnTo>
                <a:lnTo>
                  <a:pt x="3524669" y="836676"/>
                </a:lnTo>
                <a:lnTo>
                  <a:pt x="3524669" y="822960"/>
                </a:lnTo>
                <a:lnTo>
                  <a:pt x="3510953" y="822960"/>
                </a:lnTo>
                <a:lnTo>
                  <a:pt x="3510953" y="836676"/>
                </a:lnTo>
                <a:lnTo>
                  <a:pt x="3497237" y="836676"/>
                </a:lnTo>
                <a:lnTo>
                  <a:pt x="3497237" y="850392"/>
                </a:lnTo>
                <a:lnTo>
                  <a:pt x="3510953" y="850392"/>
                </a:lnTo>
                <a:lnTo>
                  <a:pt x="3510953" y="864108"/>
                </a:lnTo>
                <a:close/>
                <a:moveTo>
                  <a:pt x="3507181" y="1698384"/>
                </a:moveTo>
                <a:lnTo>
                  <a:pt x="3528441" y="1698384"/>
                </a:lnTo>
                <a:lnTo>
                  <a:pt x="3528441" y="1677124"/>
                </a:lnTo>
                <a:lnTo>
                  <a:pt x="3549701" y="1677124"/>
                </a:lnTo>
                <a:lnTo>
                  <a:pt x="3549701" y="1655864"/>
                </a:lnTo>
                <a:lnTo>
                  <a:pt x="3528441" y="1655864"/>
                </a:lnTo>
                <a:lnTo>
                  <a:pt x="3528441" y="1634604"/>
                </a:lnTo>
                <a:lnTo>
                  <a:pt x="3507181" y="1634604"/>
                </a:lnTo>
                <a:lnTo>
                  <a:pt x="3507181" y="1655864"/>
                </a:lnTo>
                <a:lnTo>
                  <a:pt x="3485921" y="1655864"/>
                </a:lnTo>
                <a:lnTo>
                  <a:pt x="3485921" y="1677124"/>
                </a:lnTo>
                <a:lnTo>
                  <a:pt x="3507181" y="1677124"/>
                </a:lnTo>
                <a:lnTo>
                  <a:pt x="3507181" y="1698384"/>
                </a:lnTo>
                <a:close/>
                <a:moveTo>
                  <a:pt x="1652092" y="664540"/>
                </a:moveTo>
                <a:lnTo>
                  <a:pt x="1652092" y="692315"/>
                </a:lnTo>
                <a:lnTo>
                  <a:pt x="1624317" y="692315"/>
                </a:lnTo>
                <a:lnTo>
                  <a:pt x="1624317" y="720433"/>
                </a:lnTo>
                <a:lnTo>
                  <a:pt x="1652092" y="720433"/>
                </a:lnTo>
                <a:lnTo>
                  <a:pt x="1652092" y="748208"/>
                </a:lnTo>
                <a:lnTo>
                  <a:pt x="1680210" y="748208"/>
                </a:lnTo>
                <a:lnTo>
                  <a:pt x="1680210" y="720433"/>
                </a:lnTo>
                <a:lnTo>
                  <a:pt x="1707985" y="720433"/>
                </a:lnTo>
                <a:lnTo>
                  <a:pt x="1707985" y="692315"/>
                </a:lnTo>
                <a:lnTo>
                  <a:pt x="1680210" y="692315"/>
                </a:lnTo>
                <a:lnTo>
                  <a:pt x="1680210" y="664540"/>
                </a:lnTo>
                <a:lnTo>
                  <a:pt x="1652092" y="664540"/>
                </a:lnTo>
                <a:close/>
                <a:moveTo>
                  <a:pt x="3576790" y="1557795"/>
                </a:moveTo>
                <a:lnTo>
                  <a:pt x="3595993" y="1557795"/>
                </a:lnTo>
                <a:lnTo>
                  <a:pt x="3595993" y="1538935"/>
                </a:lnTo>
                <a:lnTo>
                  <a:pt x="3614852" y="1538935"/>
                </a:lnTo>
                <a:lnTo>
                  <a:pt x="3614852" y="1519733"/>
                </a:lnTo>
                <a:lnTo>
                  <a:pt x="3595993" y="1519733"/>
                </a:lnTo>
                <a:lnTo>
                  <a:pt x="3595993" y="1500873"/>
                </a:lnTo>
                <a:lnTo>
                  <a:pt x="3576790" y="1500873"/>
                </a:lnTo>
                <a:lnTo>
                  <a:pt x="3576790" y="1519733"/>
                </a:lnTo>
                <a:lnTo>
                  <a:pt x="3557930" y="1519733"/>
                </a:lnTo>
                <a:lnTo>
                  <a:pt x="3557930" y="1538935"/>
                </a:lnTo>
                <a:lnTo>
                  <a:pt x="3576790" y="1538935"/>
                </a:lnTo>
                <a:lnTo>
                  <a:pt x="3576790" y="1557795"/>
                </a:lnTo>
                <a:close/>
                <a:moveTo>
                  <a:pt x="3439287" y="1284846"/>
                </a:moveTo>
                <a:lnTo>
                  <a:pt x="3459175" y="1284846"/>
                </a:lnTo>
                <a:lnTo>
                  <a:pt x="3459175" y="1264958"/>
                </a:lnTo>
                <a:lnTo>
                  <a:pt x="3479063" y="1264958"/>
                </a:lnTo>
                <a:lnTo>
                  <a:pt x="3479063" y="1245070"/>
                </a:lnTo>
                <a:lnTo>
                  <a:pt x="3459175" y="1245070"/>
                </a:lnTo>
                <a:lnTo>
                  <a:pt x="3459175" y="1225182"/>
                </a:lnTo>
                <a:lnTo>
                  <a:pt x="3439287" y="1225182"/>
                </a:lnTo>
                <a:lnTo>
                  <a:pt x="3439287" y="1245070"/>
                </a:lnTo>
                <a:lnTo>
                  <a:pt x="3419399" y="1245070"/>
                </a:lnTo>
                <a:lnTo>
                  <a:pt x="3419399" y="1264958"/>
                </a:lnTo>
                <a:lnTo>
                  <a:pt x="3439287" y="1264958"/>
                </a:lnTo>
                <a:lnTo>
                  <a:pt x="3439287" y="1284846"/>
                </a:lnTo>
                <a:close/>
                <a:moveTo>
                  <a:pt x="3438259" y="1562595"/>
                </a:moveTo>
                <a:lnTo>
                  <a:pt x="3460204" y="1562595"/>
                </a:lnTo>
                <a:lnTo>
                  <a:pt x="3460204" y="1540307"/>
                </a:lnTo>
                <a:lnTo>
                  <a:pt x="3482492" y="1540307"/>
                </a:lnTo>
                <a:lnTo>
                  <a:pt x="3482492" y="1518361"/>
                </a:lnTo>
                <a:lnTo>
                  <a:pt x="3460204" y="1518361"/>
                </a:lnTo>
                <a:lnTo>
                  <a:pt x="3460204" y="1496073"/>
                </a:lnTo>
                <a:lnTo>
                  <a:pt x="3438259" y="1496073"/>
                </a:lnTo>
                <a:lnTo>
                  <a:pt x="3438259" y="1518361"/>
                </a:lnTo>
                <a:lnTo>
                  <a:pt x="3415970" y="1518361"/>
                </a:lnTo>
                <a:lnTo>
                  <a:pt x="3415970" y="1540307"/>
                </a:lnTo>
                <a:lnTo>
                  <a:pt x="3438259" y="1540307"/>
                </a:lnTo>
                <a:lnTo>
                  <a:pt x="3438259" y="1562595"/>
                </a:lnTo>
                <a:close/>
                <a:moveTo>
                  <a:pt x="3442716" y="725576"/>
                </a:moveTo>
                <a:lnTo>
                  <a:pt x="3455746" y="725576"/>
                </a:lnTo>
                <a:lnTo>
                  <a:pt x="3455746" y="712889"/>
                </a:lnTo>
                <a:lnTo>
                  <a:pt x="3468434" y="712889"/>
                </a:lnTo>
                <a:lnTo>
                  <a:pt x="3468434" y="699859"/>
                </a:lnTo>
                <a:lnTo>
                  <a:pt x="3455746" y="699859"/>
                </a:lnTo>
                <a:lnTo>
                  <a:pt x="3455746" y="687172"/>
                </a:lnTo>
                <a:lnTo>
                  <a:pt x="3442716" y="687172"/>
                </a:lnTo>
                <a:lnTo>
                  <a:pt x="3442716" y="699859"/>
                </a:lnTo>
                <a:lnTo>
                  <a:pt x="3430029" y="699859"/>
                </a:lnTo>
                <a:lnTo>
                  <a:pt x="3430029" y="712889"/>
                </a:lnTo>
                <a:lnTo>
                  <a:pt x="3442716" y="712889"/>
                </a:lnTo>
                <a:lnTo>
                  <a:pt x="3442716" y="725576"/>
                </a:lnTo>
                <a:close/>
                <a:moveTo>
                  <a:pt x="3440659" y="1006069"/>
                </a:moveTo>
                <a:lnTo>
                  <a:pt x="3457804" y="1006069"/>
                </a:lnTo>
                <a:lnTo>
                  <a:pt x="3457804" y="989267"/>
                </a:lnTo>
                <a:lnTo>
                  <a:pt x="3474606" y="989267"/>
                </a:lnTo>
                <a:lnTo>
                  <a:pt x="3474606" y="972122"/>
                </a:lnTo>
                <a:lnTo>
                  <a:pt x="3457804" y="972122"/>
                </a:lnTo>
                <a:lnTo>
                  <a:pt x="3457804" y="955319"/>
                </a:lnTo>
                <a:lnTo>
                  <a:pt x="3440659" y="955319"/>
                </a:lnTo>
                <a:lnTo>
                  <a:pt x="3440659" y="972122"/>
                </a:lnTo>
                <a:lnTo>
                  <a:pt x="3423857" y="972122"/>
                </a:lnTo>
                <a:lnTo>
                  <a:pt x="3423857" y="989267"/>
                </a:lnTo>
                <a:lnTo>
                  <a:pt x="3440659" y="989267"/>
                </a:lnTo>
                <a:lnTo>
                  <a:pt x="3440659" y="1006069"/>
                </a:lnTo>
                <a:close/>
                <a:moveTo>
                  <a:pt x="3579533" y="1001611"/>
                </a:moveTo>
                <a:lnTo>
                  <a:pt x="3593249" y="1001611"/>
                </a:lnTo>
                <a:lnTo>
                  <a:pt x="3593249" y="987552"/>
                </a:lnTo>
                <a:lnTo>
                  <a:pt x="3607308" y="987552"/>
                </a:lnTo>
                <a:lnTo>
                  <a:pt x="3607308" y="973836"/>
                </a:lnTo>
                <a:lnTo>
                  <a:pt x="3593249" y="973836"/>
                </a:lnTo>
                <a:lnTo>
                  <a:pt x="3593249" y="959777"/>
                </a:lnTo>
                <a:lnTo>
                  <a:pt x="3579533" y="959777"/>
                </a:lnTo>
                <a:lnTo>
                  <a:pt x="3579533" y="973836"/>
                </a:lnTo>
                <a:lnTo>
                  <a:pt x="3565474" y="973836"/>
                </a:lnTo>
                <a:lnTo>
                  <a:pt x="3565474" y="987552"/>
                </a:lnTo>
                <a:lnTo>
                  <a:pt x="3579533" y="987552"/>
                </a:lnTo>
                <a:lnTo>
                  <a:pt x="3579533" y="1001611"/>
                </a:lnTo>
                <a:close/>
                <a:moveTo>
                  <a:pt x="3368307" y="1903781"/>
                </a:moveTo>
                <a:lnTo>
                  <a:pt x="3368307" y="1928470"/>
                </a:lnTo>
                <a:lnTo>
                  <a:pt x="3343618" y="1928470"/>
                </a:lnTo>
                <a:lnTo>
                  <a:pt x="3343618" y="1953158"/>
                </a:lnTo>
                <a:lnTo>
                  <a:pt x="3368307" y="1953158"/>
                </a:lnTo>
                <a:lnTo>
                  <a:pt x="3368307" y="1977847"/>
                </a:lnTo>
                <a:lnTo>
                  <a:pt x="3392996" y="1977847"/>
                </a:lnTo>
                <a:lnTo>
                  <a:pt x="3392996" y="1953158"/>
                </a:lnTo>
                <a:lnTo>
                  <a:pt x="3417685" y="1953158"/>
                </a:lnTo>
                <a:lnTo>
                  <a:pt x="3417685" y="1928470"/>
                </a:lnTo>
                <a:lnTo>
                  <a:pt x="3392996" y="1928470"/>
                </a:lnTo>
                <a:lnTo>
                  <a:pt x="3392996" y="1903781"/>
                </a:lnTo>
                <a:lnTo>
                  <a:pt x="3368307" y="1903781"/>
                </a:lnTo>
                <a:close/>
                <a:moveTo>
                  <a:pt x="3716693" y="1275931"/>
                </a:moveTo>
                <a:lnTo>
                  <a:pt x="3730409" y="1275931"/>
                </a:lnTo>
                <a:lnTo>
                  <a:pt x="3730409" y="1261872"/>
                </a:lnTo>
                <a:lnTo>
                  <a:pt x="3744468" y="1261872"/>
                </a:lnTo>
                <a:lnTo>
                  <a:pt x="3744468" y="1248156"/>
                </a:lnTo>
                <a:lnTo>
                  <a:pt x="3730409" y="1248156"/>
                </a:lnTo>
                <a:lnTo>
                  <a:pt x="3730409" y="1234097"/>
                </a:lnTo>
                <a:lnTo>
                  <a:pt x="3716693" y="1234097"/>
                </a:lnTo>
                <a:lnTo>
                  <a:pt x="3716693" y="1248156"/>
                </a:lnTo>
                <a:lnTo>
                  <a:pt x="3702634" y="1248156"/>
                </a:lnTo>
                <a:lnTo>
                  <a:pt x="3702634" y="1261872"/>
                </a:lnTo>
                <a:lnTo>
                  <a:pt x="3716693" y="1261872"/>
                </a:lnTo>
                <a:lnTo>
                  <a:pt x="3716693" y="1275931"/>
                </a:lnTo>
                <a:close/>
                <a:moveTo>
                  <a:pt x="3784588" y="1688783"/>
                </a:moveTo>
                <a:lnTo>
                  <a:pt x="3799675" y="1688783"/>
                </a:lnTo>
                <a:lnTo>
                  <a:pt x="3799675" y="1674038"/>
                </a:lnTo>
                <a:lnTo>
                  <a:pt x="3814420" y="1674038"/>
                </a:lnTo>
                <a:lnTo>
                  <a:pt x="3814420" y="1658950"/>
                </a:lnTo>
                <a:lnTo>
                  <a:pt x="3799675" y="1658950"/>
                </a:lnTo>
                <a:lnTo>
                  <a:pt x="3799675" y="1644206"/>
                </a:lnTo>
                <a:lnTo>
                  <a:pt x="3784588" y="1644206"/>
                </a:lnTo>
                <a:lnTo>
                  <a:pt x="3784588" y="1658950"/>
                </a:lnTo>
                <a:lnTo>
                  <a:pt x="3769843" y="1658950"/>
                </a:lnTo>
                <a:lnTo>
                  <a:pt x="3769843" y="1674038"/>
                </a:lnTo>
                <a:lnTo>
                  <a:pt x="3784588" y="1674038"/>
                </a:lnTo>
                <a:lnTo>
                  <a:pt x="3784588" y="1688783"/>
                </a:lnTo>
                <a:close/>
                <a:moveTo>
                  <a:pt x="3854539" y="1548194"/>
                </a:moveTo>
                <a:lnTo>
                  <a:pt x="3866884" y="1548194"/>
                </a:lnTo>
                <a:lnTo>
                  <a:pt x="3866884" y="1535506"/>
                </a:lnTo>
                <a:lnTo>
                  <a:pt x="3879571" y="1535506"/>
                </a:lnTo>
                <a:lnTo>
                  <a:pt x="3879571" y="1523162"/>
                </a:lnTo>
                <a:lnTo>
                  <a:pt x="3866884" y="1523162"/>
                </a:lnTo>
                <a:lnTo>
                  <a:pt x="3866884" y="1510475"/>
                </a:lnTo>
                <a:lnTo>
                  <a:pt x="3854539" y="1510475"/>
                </a:lnTo>
                <a:lnTo>
                  <a:pt x="3854539" y="1523162"/>
                </a:lnTo>
                <a:lnTo>
                  <a:pt x="3841852" y="1523162"/>
                </a:lnTo>
                <a:lnTo>
                  <a:pt x="3841852" y="1535506"/>
                </a:lnTo>
                <a:lnTo>
                  <a:pt x="3854539" y="1535506"/>
                </a:lnTo>
                <a:lnTo>
                  <a:pt x="3854539" y="1548194"/>
                </a:lnTo>
                <a:close/>
                <a:moveTo>
                  <a:pt x="2091690" y="3217774"/>
                </a:moveTo>
                <a:lnTo>
                  <a:pt x="2091690" y="3189313"/>
                </a:lnTo>
                <a:lnTo>
                  <a:pt x="2120151" y="3189313"/>
                </a:lnTo>
                <a:lnTo>
                  <a:pt x="2120151" y="3161195"/>
                </a:lnTo>
                <a:lnTo>
                  <a:pt x="2091690" y="3161195"/>
                </a:lnTo>
                <a:lnTo>
                  <a:pt x="2091690" y="3132734"/>
                </a:lnTo>
                <a:lnTo>
                  <a:pt x="2063572" y="3132734"/>
                </a:lnTo>
                <a:lnTo>
                  <a:pt x="2063572" y="3161195"/>
                </a:lnTo>
                <a:lnTo>
                  <a:pt x="2035111" y="3161195"/>
                </a:lnTo>
                <a:lnTo>
                  <a:pt x="2035111" y="3189313"/>
                </a:lnTo>
                <a:lnTo>
                  <a:pt x="2063572" y="3189313"/>
                </a:lnTo>
                <a:lnTo>
                  <a:pt x="2063572" y="3217774"/>
                </a:lnTo>
                <a:lnTo>
                  <a:pt x="2091690" y="3217774"/>
                </a:lnTo>
                <a:close/>
                <a:moveTo>
                  <a:pt x="3645713" y="1693926"/>
                </a:moveTo>
                <a:lnTo>
                  <a:pt x="3664229" y="1693926"/>
                </a:lnTo>
                <a:lnTo>
                  <a:pt x="3664229" y="1675752"/>
                </a:lnTo>
                <a:lnTo>
                  <a:pt x="3682403" y="1675752"/>
                </a:lnTo>
                <a:lnTo>
                  <a:pt x="3682403" y="1657236"/>
                </a:lnTo>
                <a:lnTo>
                  <a:pt x="3664229" y="1657236"/>
                </a:lnTo>
                <a:lnTo>
                  <a:pt x="3664229" y="1639062"/>
                </a:lnTo>
                <a:lnTo>
                  <a:pt x="3645713" y="1639062"/>
                </a:lnTo>
                <a:lnTo>
                  <a:pt x="3645713" y="1657236"/>
                </a:lnTo>
                <a:lnTo>
                  <a:pt x="3627539" y="1657236"/>
                </a:lnTo>
                <a:lnTo>
                  <a:pt x="3627539" y="1675752"/>
                </a:lnTo>
                <a:lnTo>
                  <a:pt x="3645713" y="1675752"/>
                </a:lnTo>
                <a:lnTo>
                  <a:pt x="3645713" y="1693926"/>
                </a:lnTo>
                <a:close/>
                <a:moveTo>
                  <a:pt x="3646742" y="1417206"/>
                </a:moveTo>
                <a:lnTo>
                  <a:pt x="3663201" y="1417206"/>
                </a:lnTo>
                <a:lnTo>
                  <a:pt x="3663201" y="1400404"/>
                </a:lnTo>
                <a:lnTo>
                  <a:pt x="3680003" y="1400404"/>
                </a:lnTo>
                <a:lnTo>
                  <a:pt x="3680003" y="1383944"/>
                </a:lnTo>
                <a:lnTo>
                  <a:pt x="3663201" y="1383944"/>
                </a:lnTo>
                <a:lnTo>
                  <a:pt x="3663201" y="1367142"/>
                </a:lnTo>
                <a:lnTo>
                  <a:pt x="3646742" y="1367142"/>
                </a:lnTo>
                <a:lnTo>
                  <a:pt x="3646742" y="1383944"/>
                </a:lnTo>
                <a:lnTo>
                  <a:pt x="3629939" y="1383944"/>
                </a:lnTo>
                <a:lnTo>
                  <a:pt x="3629939" y="1400404"/>
                </a:lnTo>
                <a:lnTo>
                  <a:pt x="3646742" y="1400404"/>
                </a:lnTo>
                <a:lnTo>
                  <a:pt x="3646742" y="1417206"/>
                </a:lnTo>
                <a:close/>
                <a:moveTo>
                  <a:pt x="3715664" y="1552994"/>
                </a:moveTo>
                <a:lnTo>
                  <a:pt x="3731438" y="1552994"/>
                </a:lnTo>
                <a:lnTo>
                  <a:pt x="3731438" y="1537221"/>
                </a:lnTo>
                <a:lnTo>
                  <a:pt x="3747211" y="1537221"/>
                </a:lnTo>
                <a:lnTo>
                  <a:pt x="3747211" y="1521447"/>
                </a:lnTo>
                <a:lnTo>
                  <a:pt x="3731438" y="1521447"/>
                </a:lnTo>
                <a:lnTo>
                  <a:pt x="3731438" y="1505674"/>
                </a:lnTo>
                <a:lnTo>
                  <a:pt x="3715664" y="1505674"/>
                </a:lnTo>
                <a:lnTo>
                  <a:pt x="3715664" y="1521447"/>
                </a:lnTo>
                <a:lnTo>
                  <a:pt x="3699891" y="1521447"/>
                </a:lnTo>
                <a:lnTo>
                  <a:pt x="3699891" y="1537221"/>
                </a:lnTo>
                <a:lnTo>
                  <a:pt x="3715664" y="1537221"/>
                </a:lnTo>
                <a:lnTo>
                  <a:pt x="3715664" y="1552994"/>
                </a:lnTo>
                <a:close/>
                <a:moveTo>
                  <a:pt x="3647770" y="1139114"/>
                </a:moveTo>
                <a:lnTo>
                  <a:pt x="3662172" y="1139114"/>
                </a:lnTo>
                <a:lnTo>
                  <a:pt x="3662172" y="1125055"/>
                </a:lnTo>
                <a:lnTo>
                  <a:pt x="3676231" y="1125055"/>
                </a:lnTo>
                <a:lnTo>
                  <a:pt x="3676231" y="1110653"/>
                </a:lnTo>
                <a:lnTo>
                  <a:pt x="3662172" y="1110653"/>
                </a:lnTo>
                <a:lnTo>
                  <a:pt x="3662172" y="1096594"/>
                </a:lnTo>
                <a:lnTo>
                  <a:pt x="3647770" y="1096594"/>
                </a:lnTo>
                <a:lnTo>
                  <a:pt x="3647770" y="1110653"/>
                </a:lnTo>
                <a:lnTo>
                  <a:pt x="3633712" y="1110653"/>
                </a:lnTo>
                <a:lnTo>
                  <a:pt x="3633712" y="1125055"/>
                </a:lnTo>
                <a:lnTo>
                  <a:pt x="3647770" y="1125055"/>
                </a:lnTo>
                <a:lnTo>
                  <a:pt x="3647770" y="1139114"/>
                </a:lnTo>
                <a:close/>
                <a:moveTo>
                  <a:pt x="3785273" y="1412405"/>
                </a:moveTo>
                <a:lnTo>
                  <a:pt x="3798989" y="1412405"/>
                </a:lnTo>
                <a:lnTo>
                  <a:pt x="3798989" y="1399032"/>
                </a:lnTo>
                <a:lnTo>
                  <a:pt x="3812362" y="1399032"/>
                </a:lnTo>
                <a:lnTo>
                  <a:pt x="3812362" y="1385316"/>
                </a:lnTo>
                <a:lnTo>
                  <a:pt x="3798989" y="1385316"/>
                </a:lnTo>
                <a:lnTo>
                  <a:pt x="3798989" y="1371943"/>
                </a:lnTo>
                <a:lnTo>
                  <a:pt x="3785273" y="1371943"/>
                </a:lnTo>
                <a:lnTo>
                  <a:pt x="3785273" y="1385316"/>
                </a:lnTo>
                <a:lnTo>
                  <a:pt x="3771900" y="1385316"/>
                </a:lnTo>
                <a:lnTo>
                  <a:pt x="3771900" y="1399032"/>
                </a:lnTo>
                <a:lnTo>
                  <a:pt x="3785273" y="1399032"/>
                </a:lnTo>
                <a:lnTo>
                  <a:pt x="3785273" y="1412405"/>
                </a:lnTo>
                <a:close/>
                <a:moveTo>
                  <a:pt x="2571750" y="3080271"/>
                </a:moveTo>
                <a:lnTo>
                  <a:pt x="2571750" y="3052153"/>
                </a:lnTo>
                <a:lnTo>
                  <a:pt x="2599868" y="3052153"/>
                </a:lnTo>
                <a:lnTo>
                  <a:pt x="2599868" y="3024035"/>
                </a:lnTo>
                <a:lnTo>
                  <a:pt x="2571750" y="3024035"/>
                </a:lnTo>
                <a:lnTo>
                  <a:pt x="2571750" y="2995917"/>
                </a:lnTo>
                <a:lnTo>
                  <a:pt x="2543632" y="2995917"/>
                </a:lnTo>
                <a:lnTo>
                  <a:pt x="2543632" y="3024035"/>
                </a:lnTo>
                <a:lnTo>
                  <a:pt x="2515514" y="3024035"/>
                </a:lnTo>
                <a:lnTo>
                  <a:pt x="2515514" y="3052153"/>
                </a:lnTo>
                <a:lnTo>
                  <a:pt x="2543632" y="3052153"/>
                </a:lnTo>
                <a:lnTo>
                  <a:pt x="2543632" y="3080271"/>
                </a:lnTo>
                <a:lnTo>
                  <a:pt x="2571750" y="3080271"/>
                </a:lnTo>
                <a:close/>
                <a:moveTo>
                  <a:pt x="2502142" y="3214688"/>
                </a:moveTo>
                <a:lnTo>
                  <a:pt x="2502142" y="3188284"/>
                </a:lnTo>
                <a:lnTo>
                  <a:pt x="2528545" y="3188284"/>
                </a:lnTo>
                <a:lnTo>
                  <a:pt x="2528545" y="3162224"/>
                </a:lnTo>
                <a:lnTo>
                  <a:pt x="2502142" y="3162224"/>
                </a:lnTo>
                <a:lnTo>
                  <a:pt x="2502142" y="3135821"/>
                </a:lnTo>
                <a:lnTo>
                  <a:pt x="2476081" y="3135821"/>
                </a:lnTo>
                <a:lnTo>
                  <a:pt x="2476081" y="3162224"/>
                </a:lnTo>
                <a:lnTo>
                  <a:pt x="2449678" y="3162224"/>
                </a:lnTo>
                <a:lnTo>
                  <a:pt x="2449678" y="3188284"/>
                </a:lnTo>
                <a:lnTo>
                  <a:pt x="2476081" y="3188284"/>
                </a:lnTo>
                <a:lnTo>
                  <a:pt x="2476081" y="3214688"/>
                </a:lnTo>
                <a:lnTo>
                  <a:pt x="2502142" y="3214688"/>
                </a:lnTo>
                <a:close/>
                <a:moveTo>
                  <a:pt x="2638958" y="3213316"/>
                </a:moveTo>
                <a:lnTo>
                  <a:pt x="2638958" y="3187941"/>
                </a:lnTo>
                <a:lnTo>
                  <a:pt x="2664333" y="3187941"/>
                </a:lnTo>
                <a:lnTo>
                  <a:pt x="2664333" y="3162567"/>
                </a:lnTo>
                <a:lnTo>
                  <a:pt x="2638958" y="3162567"/>
                </a:lnTo>
                <a:lnTo>
                  <a:pt x="2638958" y="3137192"/>
                </a:lnTo>
                <a:lnTo>
                  <a:pt x="2613584" y="3137192"/>
                </a:lnTo>
                <a:lnTo>
                  <a:pt x="2613584" y="3162567"/>
                </a:lnTo>
                <a:lnTo>
                  <a:pt x="2588209" y="3162567"/>
                </a:lnTo>
                <a:lnTo>
                  <a:pt x="2588209" y="3187941"/>
                </a:lnTo>
                <a:lnTo>
                  <a:pt x="2613584" y="3187941"/>
                </a:lnTo>
                <a:lnTo>
                  <a:pt x="2613584" y="3213316"/>
                </a:lnTo>
                <a:lnTo>
                  <a:pt x="2638958" y="3213316"/>
                </a:lnTo>
                <a:close/>
                <a:moveTo>
                  <a:pt x="2432876" y="3349104"/>
                </a:moveTo>
                <a:lnTo>
                  <a:pt x="2432876" y="3324758"/>
                </a:lnTo>
                <a:lnTo>
                  <a:pt x="2457221" y="3324758"/>
                </a:lnTo>
                <a:lnTo>
                  <a:pt x="2457221" y="3300070"/>
                </a:lnTo>
                <a:lnTo>
                  <a:pt x="2432876" y="3300070"/>
                </a:lnTo>
                <a:lnTo>
                  <a:pt x="2432876" y="3275724"/>
                </a:lnTo>
                <a:lnTo>
                  <a:pt x="2408187" y="3275724"/>
                </a:lnTo>
                <a:lnTo>
                  <a:pt x="2408187" y="3300070"/>
                </a:lnTo>
                <a:lnTo>
                  <a:pt x="2383841" y="3300070"/>
                </a:lnTo>
                <a:lnTo>
                  <a:pt x="2383841" y="3324758"/>
                </a:lnTo>
                <a:lnTo>
                  <a:pt x="2408187" y="3324758"/>
                </a:lnTo>
                <a:lnTo>
                  <a:pt x="2408187" y="3349104"/>
                </a:lnTo>
                <a:lnTo>
                  <a:pt x="2432876" y="3349104"/>
                </a:lnTo>
                <a:close/>
                <a:moveTo>
                  <a:pt x="2708224" y="3078213"/>
                </a:moveTo>
                <a:lnTo>
                  <a:pt x="2708224" y="3051467"/>
                </a:lnTo>
                <a:lnTo>
                  <a:pt x="2734970" y="3051467"/>
                </a:lnTo>
                <a:lnTo>
                  <a:pt x="2734970" y="3024721"/>
                </a:lnTo>
                <a:lnTo>
                  <a:pt x="2708224" y="3024721"/>
                </a:lnTo>
                <a:lnTo>
                  <a:pt x="2708224" y="2997975"/>
                </a:lnTo>
                <a:lnTo>
                  <a:pt x="2681478" y="2997975"/>
                </a:lnTo>
                <a:lnTo>
                  <a:pt x="2681478" y="3024721"/>
                </a:lnTo>
                <a:lnTo>
                  <a:pt x="2654732" y="3024721"/>
                </a:lnTo>
                <a:lnTo>
                  <a:pt x="2654732" y="3051467"/>
                </a:lnTo>
                <a:lnTo>
                  <a:pt x="2681478" y="3051467"/>
                </a:lnTo>
                <a:lnTo>
                  <a:pt x="2681478" y="3078213"/>
                </a:lnTo>
                <a:lnTo>
                  <a:pt x="2708224" y="3078213"/>
                </a:lnTo>
                <a:close/>
                <a:moveTo>
                  <a:pt x="2365667" y="3216402"/>
                </a:moveTo>
                <a:lnTo>
                  <a:pt x="2365667" y="3188970"/>
                </a:lnTo>
                <a:lnTo>
                  <a:pt x="2393099" y="3188970"/>
                </a:lnTo>
                <a:lnTo>
                  <a:pt x="2393099" y="3161538"/>
                </a:lnTo>
                <a:lnTo>
                  <a:pt x="2365667" y="3161538"/>
                </a:lnTo>
                <a:lnTo>
                  <a:pt x="2365667" y="3134106"/>
                </a:lnTo>
                <a:lnTo>
                  <a:pt x="2338235" y="3134106"/>
                </a:lnTo>
                <a:lnTo>
                  <a:pt x="2338235" y="3161538"/>
                </a:lnTo>
                <a:lnTo>
                  <a:pt x="2310803" y="3161538"/>
                </a:lnTo>
                <a:lnTo>
                  <a:pt x="2310803" y="3188970"/>
                </a:lnTo>
                <a:lnTo>
                  <a:pt x="2338235" y="3188970"/>
                </a:lnTo>
                <a:lnTo>
                  <a:pt x="2338235" y="3216402"/>
                </a:lnTo>
                <a:lnTo>
                  <a:pt x="2365667" y="3216402"/>
                </a:lnTo>
                <a:close/>
                <a:moveTo>
                  <a:pt x="2159242" y="3351162"/>
                </a:moveTo>
                <a:lnTo>
                  <a:pt x="2159242" y="3325444"/>
                </a:lnTo>
                <a:lnTo>
                  <a:pt x="2184959" y="3325444"/>
                </a:lnTo>
                <a:lnTo>
                  <a:pt x="2184959" y="3299384"/>
                </a:lnTo>
                <a:lnTo>
                  <a:pt x="2159242" y="3299384"/>
                </a:lnTo>
                <a:lnTo>
                  <a:pt x="2159242" y="3273666"/>
                </a:lnTo>
                <a:lnTo>
                  <a:pt x="2133181" y="3273666"/>
                </a:lnTo>
                <a:lnTo>
                  <a:pt x="2133181" y="3299384"/>
                </a:lnTo>
                <a:lnTo>
                  <a:pt x="2107463" y="3299384"/>
                </a:lnTo>
                <a:lnTo>
                  <a:pt x="2107463" y="3325444"/>
                </a:lnTo>
                <a:lnTo>
                  <a:pt x="2133181" y="3325444"/>
                </a:lnTo>
                <a:lnTo>
                  <a:pt x="2133181" y="3351162"/>
                </a:lnTo>
                <a:lnTo>
                  <a:pt x="2159242" y="3351162"/>
                </a:lnTo>
                <a:close/>
                <a:moveTo>
                  <a:pt x="2228850" y="3217088"/>
                </a:moveTo>
                <a:lnTo>
                  <a:pt x="2228850" y="3189313"/>
                </a:lnTo>
                <a:lnTo>
                  <a:pt x="2256625" y="3189313"/>
                </a:lnTo>
                <a:lnTo>
                  <a:pt x="2256625" y="3161195"/>
                </a:lnTo>
                <a:lnTo>
                  <a:pt x="2228850" y="3161195"/>
                </a:lnTo>
                <a:lnTo>
                  <a:pt x="2228850" y="3133420"/>
                </a:lnTo>
                <a:lnTo>
                  <a:pt x="2200732" y="3133420"/>
                </a:lnTo>
                <a:lnTo>
                  <a:pt x="2200732" y="3161195"/>
                </a:lnTo>
                <a:lnTo>
                  <a:pt x="2172958" y="3161195"/>
                </a:lnTo>
                <a:lnTo>
                  <a:pt x="2172958" y="3189313"/>
                </a:lnTo>
                <a:lnTo>
                  <a:pt x="2200732" y="3189313"/>
                </a:lnTo>
                <a:lnTo>
                  <a:pt x="2200732" y="3217088"/>
                </a:lnTo>
                <a:lnTo>
                  <a:pt x="2228850" y="3217088"/>
                </a:lnTo>
                <a:close/>
                <a:moveTo>
                  <a:pt x="2296058" y="3350476"/>
                </a:moveTo>
                <a:lnTo>
                  <a:pt x="2296058" y="3325101"/>
                </a:lnTo>
                <a:lnTo>
                  <a:pt x="2321433" y="3325101"/>
                </a:lnTo>
                <a:lnTo>
                  <a:pt x="2321433" y="3299727"/>
                </a:lnTo>
                <a:lnTo>
                  <a:pt x="2296058" y="3299727"/>
                </a:lnTo>
                <a:lnTo>
                  <a:pt x="2296058" y="3274352"/>
                </a:lnTo>
                <a:lnTo>
                  <a:pt x="2270684" y="3274352"/>
                </a:lnTo>
                <a:lnTo>
                  <a:pt x="2270684" y="3299727"/>
                </a:lnTo>
                <a:lnTo>
                  <a:pt x="2245309" y="3299727"/>
                </a:lnTo>
                <a:lnTo>
                  <a:pt x="2245309" y="3325101"/>
                </a:lnTo>
                <a:lnTo>
                  <a:pt x="2270684" y="3325101"/>
                </a:lnTo>
                <a:lnTo>
                  <a:pt x="2270684" y="3350476"/>
                </a:lnTo>
                <a:lnTo>
                  <a:pt x="2296058" y="3350476"/>
                </a:lnTo>
                <a:close/>
                <a:moveTo>
                  <a:pt x="2844698" y="3076156"/>
                </a:moveTo>
                <a:lnTo>
                  <a:pt x="2844698" y="3050781"/>
                </a:lnTo>
                <a:lnTo>
                  <a:pt x="2870073" y="3050781"/>
                </a:lnTo>
                <a:lnTo>
                  <a:pt x="2870073" y="3025407"/>
                </a:lnTo>
                <a:lnTo>
                  <a:pt x="2844698" y="3025407"/>
                </a:lnTo>
                <a:lnTo>
                  <a:pt x="2844698" y="3000032"/>
                </a:lnTo>
                <a:lnTo>
                  <a:pt x="2819324" y="3000032"/>
                </a:lnTo>
                <a:lnTo>
                  <a:pt x="2819324" y="3025407"/>
                </a:lnTo>
                <a:lnTo>
                  <a:pt x="2793949" y="3025407"/>
                </a:lnTo>
                <a:lnTo>
                  <a:pt x="2793949" y="3050781"/>
                </a:lnTo>
                <a:lnTo>
                  <a:pt x="2819324" y="3050781"/>
                </a:lnTo>
                <a:lnTo>
                  <a:pt x="2819324" y="3076156"/>
                </a:lnTo>
                <a:lnTo>
                  <a:pt x="2844698" y="3076156"/>
                </a:lnTo>
                <a:close/>
                <a:moveTo>
                  <a:pt x="3256178" y="2527516"/>
                </a:moveTo>
                <a:lnTo>
                  <a:pt x="3256178" y="2502141"/>
                </a:lnTo>
                <a:lnTo>
                  <a:pt x="3281553" y="2502141"/>
                </a:lnTo>
                <a:lnTo>
                  <a:pt x="3281553" y="2476767"/>
                </a:lnTo>
                <a:lnTo>
                  <a:pt x="3256178" y="2476767"/>
                </a:lnTo>
                <a:lnTo>
                  <a:pt x="3256178" y="2451392"/>
                </a:lnTo>
                <a:lnTo>
                  <a:pt x="3230804" y="2451392"/>
                </a:lnTo>
                <a:lnTo>
                  <a:pt x="3230804" y="2476767"/>
                </a:lnTo>
                <a:lnTo>
                  <a:pt x="3205429" y="2476767"/>
                </a:lnTo>
                <a:lnTo>
                  <a:pt x="3205429" y="2502141"/>
                </a:lnTo>
                <a:lnTo>
                  <a:pt x="3230804" y="2502141"/>
                </a:lnTo>
                <a:lnTo>
                  <a:pt x="3230804" y="2527516"/>
                </a:lnTo>
                <a:lnTo>
                  <a:pt x="3256178" y="2527516"/>
                </a:lnTo>
                <a:close/>
                <a:moveTo>
                  <a:pt x="3187598" y="2664676"/>
                </a:moveTo>
                <a:lnTo>
                  <a:pt x="3187598" y="2639301"/>
                </a:lnTo>
                <a:lnTo>
                  <a:pt x="3212973" y="2639301"/>
                </a:lnTo>
                <a:lnTo>
                  <a:pt x="3212973" y="2613927"/>
                </a:lnTo>
                <a:lnTo>
                  <a:pt x="3187598" y="2613927"/>
                </a:lnTo>
                <a:lnTo>
                  <a:pt x="3187598" y="2588552"/>
                </a:lnTo>
                <a:lnTo>
                  <a:pt x="3162224" y="2588552"/>
                </a:lnTo>
                <a:lnTo>
                  <a:pt x="3162224" y="2613927"/>
                </a:lnTo>
                <a:lnTo>
                  <a:pt x="3136849" y="2613927"/>
                </a:lnTo>
                <a:lnTo>
                  <a:pt x="3136849" y="2639301"/>
                </a:lnTo>
                <a:lnTo>
                  <a:pt x="3162224" y="2639301"/>
                </a:lnTo>
                <a:lnTo>
                  <a:pt x="3162224" y="2664676"/>
                </a:lnTo>
                <a:lnTo>
                  <a:pt x="3187598" y="2664676"/>
                </a:lnTo>
                <a:close/>
                <a:moveTo>
                  <a:pt x="3324416" y="2389670"/>
                </a:moveTo>
                <a:lnTo>
                  <a:pt x="3324416" y="2364638"/>
                </a:lnTo>
                <a:lnTo>
                  <a:pt x="3349447" y="2364638"/>
                </a:lnTo>
                <a:lnTo>
                  <a:pt x="3349447" y="2339950"/>
                </a:lnTo>
                <a:lnTo>
                  <a:pt x="3324416" y="2339950"/>
                </a:lnTo>
                <a:lnTo>
                  <a:pt x="3324416" y="2314918"/>
                </a:lnTo>
                <a:lnTo>
                  <a:pt x="3299727" y="2314918"/>
                </a:lnTo>
                <a:lnTo>
                  <a:pt x="3299727" y="2339950"/>
                </a:lnTo>
                <a:lnTo>
                  <a:pt x="3274695" y="2339950"/>
                </a:lnTo>
                <a:lnTo>
                  <a:pt x="3274695" y="2364638"/>
                </a:lnTo>
                <a:lnTo>
                  <a:pt x="3299727" y="2364638"/>
                </a:lnTo>
                <a:lnTo>
                  <a:pt x="3299727" y="2389670"/>
                </a:lnTo>
                <a:lnTo>
                  <a:pt x="3324416" y="2389670"/>
                </a:lnTo>
                <a:close/>
                <a:moveTo>
                  <a:pt x="3118676" y="2801150"/>
                </a:moveTo>
                <a:lnTo>
                  <a:pt x="3118676" y="2776118"/>
                </a:lnTo>
                <a:lnTo>
                  <a:pt x="3143707" y="2776118"/>
                </a:lnTo>
                <a:lnTo>
                  <a:pt x="3143707" y="2751430"/>
                </a:lnTo>
                <a:lnTo>
                  <a:pt x="3118676" y="2751430"/>
                </a:lnTo>
                <a:lnTo>
                  <a:pt x="3118676" y="2726398"/>
                </a:lnTo>
                <a:lnTo>
                  <a:pt x="3093987" y="2726398"/>
                </a:lnTo>
                <a:lnTo>
                  <a:pt x="3093987" y="2751430"/>
                </a:lnTo>
                <a:lnTo>
                  <a:pt x="3068955" y="2751430"/>
                </a:lnTo>
                <a:lnTo>
                  <a:pt x="3068955" y="2776118"/>
                </a:lnTo>
                <a:lnTo>
                  <a:pt x="3093987" y="2776118"/>
                </a:lnTo>
                <a:lnTo>
                  <a:pt x="3093987" y="2801150"/>
                </a:lnTo>
                <a:lnTo>
                  <a:pt x="3118676" y="2801150"/>
                </a:lnTo>
                <a:close/>
                <a:moveTo>
                  <a:pt x="2913622" y="2940368"/>
                </a:moveTo>
                <a:lnTo>
                  <a:pt x="2913622" y="2913964"/>
                </a:lnTo>
                <a:lnTo>
                  <a:pt x="2940025" y="2913964"/>
                </a:lnTo>
                <a:lnTo>
                  <a:pt x="2940025" y="2887904"/>
                </a:lnTo>
                <a:lnTo>
                  <a:pt x="2913622" y="2887904"/>
                </a:lnTo>
                <a:lnTo>
                  <a:pt x="2913622" y="2861501"/>
                </a:lnTo>
                <a:lnTo>
                  <a:pt x="2887561" y="2861501"/>
                </a:lnTo>
                <a:lnTo>
                  <a:pt x="2887561" y="2887904"/>
                </a:lnTo>
                <a:lnTo>
                  <a:pt x="2861158" y="2887904"/>
                </a:lnTo>
                <a:lnTo>
                  <a:pt x="2861158" y="2913964"/>
                </a:lnTo>
                <a:lnTo>
                  <a:pt x="2887561" y="2913964"/>
                </a:lnTo>
                <a:lnTo>
                  <a:pt x="2887561" y="2940368"/>
                </a:lnTo>
                <a:lnTo>
                  <a:pt x="2913622" y="2940368"/>
                </a:lnTo>
                <a:close/>
                <a:moveTo>
                  <a:pt x="3050096" y="2937624"/>
                </a:moveTo>
                <a:lnTo>
                  <a:pt x="3050096" y="2913278"/>
                </a:lnTo>
                <a:lnTo>
                  <a:pt x="3074441" y="2913278"/>
                </a:lnTo>
                <a:lnTo>
                  <a:pt x="3074441" y="2888590"/>
                </a:lnTo>
                <a:lnTo>
                  <a:pt x="3050096" y="2888590"/>
                </a:lnTo>
                <a:lnTo>
                  <a:pt x="3050096" y="2864244"/>
                </a:lnTo>
                <a:lnTo>
                  <a:pt x="3025407" y="2864244"/>
                </a:lnTo>
                <a:lnTo>
                  <a:pt x="3025407" y="2888590"/>
                </a:lnTo>
                <a:lnTo>
                  <a:pt x="3001061" y="2888590"/>
                </a:lnTo>
                <a:lnTo>
                  <a:pt x="3001061" y="2913278"/>
                </a:lnTo>
                <a:lnTo>
                  <a:pt x="3025407" y="2913278"/>
                </a:lnTo>
                <a:lnTo>
                  <a:pt x="3025407" y="2937624"/>
                </a:lnTo>
                <a:lnTo>
                  <a:pt x="3050096" y="2937624"/>
                </a:lnTo>
                <a:close/>
                <a:moveTo>
                  <a:pt x="3392653" y="2251481"/>
                </a:moveTo>
                <a:lnTo>
                  <a:pt x="3392653" y="2227136"/>
                </a:lnTo>
                <a:lnTo>
                  <a:pt x="3416999" y="2227136"/>
                </a:lnTo>
                <a:lnTo>
                  <a:pt x="3416999" y="2203133"/>
                </a:lnTo>
                <a:lnTo>
                  <a:pt x="3392653" y="2203133"/>
                </a:lnTo>
                <a:lnTo>
                  <a:pt x="3392653" y="2178787"/>
                </a:lnTo>
                <a:lnTo>
                  <a:pt x="3368650" y="2178787"/>
                </a:lnTo>
                <a:lnTo>
                  <a:pt x="3368650" y="2203133"/>
                </a:lnTo>
                <a:lnTo>
                  <a:pt x="3344304" y="2203133"/>
                </a:lnTo>
                <a:lnTo>
                  <a:pt x="3344304" y="2227136"/>
                </a:lnTo>
                <a:lnTo>
                  <a:pt x="3368650" y="2227136"/>
                </a:lnTo>
                <a:lnTo>
                  <a:pt x="3368650" y="2251481"/>
                </a:lnTo>
                <a:lnTo>
                  <a:pt x="3392653" y="2251481"/>
                </a:lnTo>
                <a:close/>
                <a:moveTo>
                  <a:pt x="2777490" y="2943111"/>
                </a:moveTo>
                <a:lnTo>
                  <a:pt x="2777490" y="2914993"/>
                </a:lnTo>
                <a:lnTo>
                  <a:pt x="2805608" y="2914993"/>
                </a:lnTo>
                <a:lnTo>
                  <a:pt x="2805608" y="2886875"/>
                </a:lnTo>
                <a:lnTo>
                  <a:pt x="2777490" y="2886875"/>
                </a:lnTo>
                <a:lnTo>
                  <a:pt x="2777490" y="2858757"/>
                </a:lnTo>
                <a:lnTo>
                  <a:pt x="2749372" y="2858757"/>
                </a:lnTo>
                <a:lnTo>
                  <a:pt x="2749372" y="2886875"/>
                </a:lnTo>
                <a:lnTo>
                  <a:pt x="2721254" y="2886875"/>
                </a:lnTo>
                <a:lnTo>
                  <a:pt x="2721254" y="2914993"/>
                </a:lnTo>
                <a:lnTo>
                  <a:pt x="2749372" y="2914993"/>
                </a:lnTo>
                <a:lnTo>
                  <a:pt x="2749372" y="2943111"/>
                </a:lnTo>
                <a:lnTo>
                  <a:pt x="2777490" y="2943111"/>
                </a:lnTo>
                <a:close/>
                <a:moveTo>
                  <a:pt x="2982544" y="2804236"/>
                </a:moveTo>
                <a:lnTo>
                  <a:pt x="2982544" y="2777147"/>
                </a:lnTo>
                <a:lnTo>
                  <a:pt x="3009634" y="2777147"/>
                </a:lnTo>
                <a:lnTo>
                  <a:pt x="3009634" y="2750401"/>
                </a:lnTo>
                <a:lnTo>
                  <a:pt x="2982544" y="2750401"/>
                </a:lnTo>
                <a:lnTo>
                  <a:pt x="2982544" y="2723312"/>
                </a:lnTo>
                <a:lnTo>
                  <a:pt x="2955798" y="2723312"/>
                </a:lnTo>
                <a:lnTo>
                  <a:pt x="2955798" y="2750401"/>
                </a:lnTo>
                <a:lnTo>
                  <a:pt x="2928709" y="2750401"/>
                </a:lnTo>
                <a:lnTo>
                  <a:pt x="2928709" y="2777147"/>
                </a:lnTo>
                <a:lnTo>
                  <a:pt x="2955798" y="2777147"/>
                </a:lnTo>
                <a:lnTo>
                  <a:pt x="2955798" y="2804236"/>
                </a:lnTo>
                <a:lnTo>
                  <a:pt x="2982544" y="2804236"/>
                </a:lnTo>
                <a:close/>
                <a:moveTo>
                  <a:pt x="1584884" y="531152"/>
                </a:moveTo>
                <a:lnTo>
                  <a:pt x="1584884" y="556527"/>
                </a:lnTo>
                <a:lnTo>
                  <a:pt x="1559509" y="556527"/>
                </a:lnTo>
                <a:lnTo>
                  <a:pt x="1559509" y="581901"/>
                </a:lnTo>
                <a:lnTo>
                  <a:pt x="1584884" y="581901"/>
                </a:lnTo>
                <a:lnTo>
                  <a:pt x="1584884" y="607276"/>
                </a:lnTo>
                <a:lnTo>
                  <a:pt x="1610258" y="607276"/>
                </a:lnTo>
                <a:lnTo>
                  <a:pt x="1610258" y="581901"/>
                </a:lnTo>
                <a:lnTo>
                  <a:pt x="1635633" y="581901"/>
                </a:lnTo>
                <a:lnTo>
                  <a:pt x="1635633" y="556527"/>
                </a:lnTo>
                <a:lnTo>
                  <a:pt x="1610258" y="556527"/>
                </a:lnTo>
                <a:lnTo>
                  <a:pt x="1610258" y="531152"/>
                </a:lnTo>
                <a:lnTo>
                  <a:pt x="1584884" y="531152"/>
                </a:lnTo>
                <a:close/>
                <a:moveTo>
                  <a:pt x="1544764" y="2947911"/>
                </a:moveTo>
                <a:lnTo>
                  <a:pt x="1544764" y="2916707"/>
                </a:lnTo>
                <a:lnTo>
                  <a:pt x="1575968" y="2916707"/>
                </a:lnTo>
                <a:lnTo>
                  <a:pt x="1575968" y="2885161"/>
                </a:lnTo>
                <a:lnTo>
                  <a:pt x="1544764" y="2885161"/>
                </a:lnTo>
                <a:lnTo>
                  <a:pt x="1544764" y="2853957"/>
                </a:lnTo>
                <a:lnTo>
                  <a:pt x="1513218" y="2853957"/>
                </a:lnTo>
                <a:lnTo>
                  <a:pt x="1513218" y="2885161"/>
                </a:lnTo>
                <a:lnTo>
                  <a:pt x="1482014" y="2885161"/>
                </a:lnTo>
                <a:lnTo>
                  <a:pt x="1482014" y="2916707"/>
                </a:lnTo>
                <a:lnTo>
                  <a:pt x="1513218" y="2916707"/>
                </a:lnTo>
                <a:lnTo>
                  <a:pt x="1513218" y="2947911"/>
                </a:lnTo>
                <a:lnTo>
                  <a:pt x="1544764" y="2947911"/>
                </a:lnTo>
                <a:close/>
                <a:moveTo>
                  <a:pt x="1339024" y="2811094"/>
                </a:moveTo>
                <a:lnTo>
                  <a:pt x="1339024" y="2779547"/>
                </a:lnTo>
                <a:lnTo>
                  <a:pt x="1370571" y="2779547"/>
                </a:lnTo>
                <a:lnTo>
                  <a:pt x="1370571" y="2748001"/>
                </a:lnTo>
                <a:lnTo>
                  <a:pt x="1339024" y="2748001"/>
                </a:lnTo>
                <a:lnTo>
                  <a:pt x="1339024" y="2716454"/>
                </a:lnTo>
                <a:lnTo>
                  <a:pt x="1307478" y="2716454"/>
                </a:lnTo>
                <a:lnTo>
                  <a:pt x="1307478" y="2748001"/>
                </a:lnTo>
                <a:lnTo>
                  <a:pt x="1275931" y="2748001"/>
                </a:lnTo>
                <a:lnTo>
                  <a:pt x="1275931" y="2779547"/>
                </a:lnTo>
                <a:lnTo>
                  <a:pt x="1307478" y="2779547"/>
                </a:lnTo>
                <a:lnTo>
                  <a:pt x="1307478" y="2811094"/>
                </a:lnTo>
                <a:lnTo>
                  <a:pt x="1339024" y="2811094"/>
                </a:lnTo>
                <a:close/>
                <a:moveTo>
                  <a:pt x="1201179" y="2809380"/>
                </a:moveTo>
                <a:lnTo>
                  <a:pt x="1201179" y="2778862"/>
                </a:lnTo>
                <a:lnTo>
                  <a:pt x="1231697" y="2778862"/>
                </a:lnTo>
                <a:lnTo>
                  <a:pt x="1231697" y="2748686"/>
                </a:lnTo>
                <a:lnTo>
                  <a:pt x="1201179" y="2748686"/>
                </a:lnTo>
                <a:lnTo>
                  <a:pt x="1201179" y="2718168"/>
                </a:lnTo>
                <a:lnTo>
                  <a:pt x="1171003" y="2718168"/>
                </a:lnTo>
                <a:lnTo>
                  <a:pt x="1171003" y="2748686"/>
                </a:lnTo>
                <a:lnTo>
                  <a:pt x="1140485" y="2748686"/>
                </a:lnTo>
                <a:lnTo>
                  <a:pt x="1140485" y="2778862"/>
                </a:lnTo>
                <a:lnTo>
                  <a:pt x="1171003" y="2778862"/>
                </a:lnTo>
                <a:lnTo>
                  <a:pt x="1171003" y="2809380"/>
                </a:lnTo>
                <a:lnTo>
                  <a:pt x="1201179" y="2809380"/>
                </a:lnTo>
                <a:close/>
                <a:moveTo>
                  <a:pt x="1476527" y="2812123"/>
                </a:moveTo>
                <a:lnTo>
                  <a:pt x="1476527" y="2779890"/>
                </a:lnTo>
                <a:lnTo>
                  <a:pt x="1508760" y="2779890"/>
                </a:lnTo>
                <a:lnTo>
                  <a:pt x="1508760" y="2747658"/>
                </a:lnTo>
                <a:lnTo>
                  <a:pt x="1476527" y="2747658"/>
                </a:lnTo>
                <a:lnTo>
                  <a:pt x="1476527" y="2715425"/>
                </a:lnTo>
                <a:lnTo>
                  <a:pt x="1444295" y="2715425"/>
                </a:lnTo>
                <a:lnTo>
                  <a:pt x="1444295" y="2747658"/>
                </a:lnTo>
                <a:lnTo>
                  <a:pt x="1412062" y="2747658"/>
                </a:lnTo>
                <a:lnTo>
                  <a:pt x="1412062" y="2779890"/>
                </a:lnTo>
                <a:lnTo>
                  <a:pt x="1444295" y="2779890"/>
                </a:lnTo>
                <a:lnTo>
                  <a:pt x="1444295" y="2812123"/>
                </a:lnTo>
                <a:lnTo>
                  <a:pt x="1476527" y="2812123"/>
                </a:lnTo>
                <a:close/>
                <a:moveTo>
                  <a:pt x="1406919" y="2946540"/>
                </a:moveTo>
                <a:lnTo>
                  <a:pt x="1406919" y="2916022"/>
                </a:lnTo>
                <a:lnTo>
                  <a:pt x="1437437" y="2916022"/>
                </a:lnTo>
                <a:lnTo>
                  <a:pt x="1437437" y="2885846"/>
                </a:lnTo>
                <a:lnTo>
                  <a:pt x="1406919" y="2885846"/>
                </a:lnTo>
                <a:lnTo>
                  <a:pt x="1406919" y="2855328"/>
                </a:lnTo>
                <a:lnTo>
                  <a:pt x="1376743" y="2855328"/>
                </a:lnTo>
                <a:lnTo>
                  <a:pt x="1376743" y="2885846"/>
                </a:lnTo>
                <a:lnTo>
                  <a:pt x="1346225" y="2885846"/>
                </a:lnTo>
                <a:lnTo>
                  <a:pt x="1346225" y="2916022"/>
                </a:lnTo>
                <a:lnTo>
                  <a:pt x="1376743" y="2916022"/>
                </a:lnTo>
                <a:lnTo>
                  <a:pt x="1376743" y="2946540"/>
                </a:lnTo>
                <a:lnTo>
                  <a:pt x="1406919" y="2946540"/>
                </a:lnTo>
                <a:close/>
                <a:moveTo>
                  <a:pt x="1269416" y="2945168"/>
                </a:moveTo>
                <a:lnTo>
                  <a:pt x="1269416" y="2915679"/>
                </a:lnTo>
                <a:lnTo>
                  <a:pt x="1298905" y="2915679"/>
                </a:lnTo>
                <a:lnTo>
                  <a:pt x="1298905" y="2886189"/>
                </a:lnTo>
                <a:lnTo>
                  <a:pt x="1269416" y="2886189"/>
                </a:lnTo>
                <a:lnTo>
                  <a:pt x="1269416" y="2856700"/>
                </a:lnTo>
                <a:lnTo>
                  <a:pt x="1239926" y="2856700"/>
                </a:lnTo>
                <a:lnTo>
                  <a:pt x="1239926" y="2886189"/>
                </a:lnTo>
                <a:lnTo>
                  <a:pt x="1210437" y="2886189"/>
                </a:lnTo>
                <a:lnTo>
                  <a:pt x="1210437" y="2915679"/>
                </a:lnTo>
                <a:lnTo>
                  <a:pt x="1239926" y="2915679"/>
                </a:lnTo>
                <a:lnTo>
                  <a:pt x="1239926" y="2945168"/>
                </a:lnTo>
                <a:lnTo>
                  <a:pt x="1269416" y="2945168"/>
                </a:lnTo>
                <a:close/>
                <a:moveTo>
                  <a:pt x="926516" y="2534031"/>
                </a:moveTo>
                <a:lnTo>
                  <a:pt x="926516" y="2504199"/>
                </a:lnTo>
                <a:lnTo>
                  <a:pt x="956348" y="2504199"/>
                </a:lnTo>
                <a:lnTo>
                  <a:pt x="956348" y="2474709"/>
                </a:lnTo>
                <a:lnTo>
                  <a:pt x="926516" y="2474709"/>
                </a:lnTo>
                <a:lnTo>
                  <a:pt x="926516" y="2444877"/>
                </a:lnTo>
                <a:lnTo>
                  <a:pt x="897026" y="2444877"/>
                </a:lnTo>
                <a:lnTo>
                  <a:pt x="897026" y="2474709"/>
                </a:lnTo>
                <a:lnTo>
                  <a:pt x="867194" y="2474709"/>
                </a:lnTo>
                <a:lnTo>
                  <a:pt x="867194" y="2504199"/>
                </a:lnTo>
                <a:lnTo>
                  <a:pt x="897026" y="2504199"/>
                </a:lnTo>
                <a:lnTo>
                  <a:pt x="897026" y="2534031"/>
                </a:lnTo>
                <a:lnTo>
                  <a:pt x="926516" y="2534031"/>
                </a:lnTo>
                <a:close/>
                <a:moveTo>
                  <a:pt x="995096" y="2670848"/>
                </a:moveTo>
                <a:lnTo>
                  <a:pt x="995096" y="2641359"/>
                </a:lnTo>
                <a:lnTo>
                  <a:pt x="1024585" y="2641359"/>
                </a:lnTo>
                <a:lnTo>
                  <a:pt x="1024585" y="2611869"/>
                </a:lnTo>
                <a:lnTo>
                  <a:pt x="995096" y="2611869"/>
                </a:lnTo>
                <a:lnTo>
                  <a:pt x="995096" y="2582380"/>
                </a:lnTo>
                <a:lnTo>
                  <a:pt x="965606" y="2582380"/>
                </a:lnTo>
                <a:lnTo>
                  <a:pt x="965606" y="2611869"/>
                </a:lnTo>
                <a:lnTo>
                  <a:pt x="936117" y="2611869"/>
                </a:lnTo>
                <a:lnTo>
                  <a:pt x="936117" y="2641359"/>
                </a:lnTo>
                <a:lnTo>
                  <a:pt x="965606" y="2641359"/>
                </a:lnTo>
                <a:lnTo>
                  <a:pt x="965606" y="2670848"/>
                </a:lnTo>
                <a:lnTo>
                  <a:pt x="995096" y="2670848"/>
                </a:lnTo>
                <a:close/>
                <a:moveTo>
                  <a:pt x="1132942" y="2673248"/>
                </a:moveTo>
                <a:lnTo>
                  <a:pt x="1132942" y="2642045"/>
                </a:lnTo>
                <a:lnTo>
                  <a:pt x="1164145" y="2642045"/>
                </a:lnTo>
                <a:lnTo>
                  <a:pt x="1164145" y="2611184"/>
                </a:lnTo>
                <a:lnTo>
                  <a:pt x="1132942" y="2611184"/>
                </a:lnTo>
                <a:lnTo>
                  <a:pt x="1132942" y="2579980"/>
                </a:lnTo>
                <a:lnTo>
                  <a:pt x="1102081" y="2579980"/>
                </a:lnTo>
                <a:lnTo>
                  <a:pt x="1102081" y="2611184"/>
                </a:lnTo>
                <a:lnTo>
                  <a:pt x="1070877" y="2611184"/>
                </a:lnTo>
                <a:lnTo>
                  <a:pt x="1070877" y="2642045"/>
                </a:lnTo>
                <a:lnTo>
                  <a:pt x="1102081" y="2642045"/>
                </a:lnTo>
                <a:lnTo>
                  <a:pt x="1102081" y="2673248"/>
                </a:lnTo>
                <a:lnTo>
                  <a:pt x="1132942" y="2673248"/>
                </a:lnTo>
                <a:close/>
                <a:moveTo>
                  <a:pt x="1063333" y="2807322"/>
                </a:moveTo>
                <a:lnTo>
                  <a:pt x="1063333" y="2778176"/>
                </a:lnTo>
                <a:lnTo>
                  <a:pt x="1092479" y="2778176"/>
                </a:lnTo>
                <a:lnTo>
                  <a:pt x="1092479" y="2749372"/>
                </a:lnTo>
                <a:lnTo>
                  <a:pt x="1063333" y="2749372"/>
                </a:lnTo>
                <a:lnTo>
                  <a:pt x="1063333" y="2720226"/>
                </a:lnTo>
                <a:lnTo>
                  <a:pt x="1034529" y="2720226"/>
                </a:lnTo>
                <a:lnTo>
                  <a:pt x="1034529" y="2749372"/>
                </a:lnTo>
                <a:lnTo>
                  <a:pt x="1005383" y="2749372"/>
                </a:lnTo>
                <a:lnTo>
                  <a:pt x="1005383" y="2778176"/>
                </a:lnTo>
                <a:lnTo>
                  <a:pt x="1034529" y="2778176"/>
                </a:lnTo>
                <a:lnTo>
                  <a:pt x="1034529" y="2807322"/>
                </a:lnTo>
                <a:lnTo>
                  <a:pt x="1063333" y="2807322"/>
                </a:lnTo>
                <a:close/>
                <a:moveTo>
                  <a:pt x="2161299" y="3083700"/>
                </a:moveTo>
                <a:lnTo>
                  <a:pt x="2161299" y="3053182"/>
                </a:lnTo>
                <a:lnTo>
                  <a:pt x="2191817" y="3053182"/>
                </a:lnTo>
                <a:lnTo>
                  <a:pt x="2191817" y="3023006"/>
                </a:lnTo>
                <a:lnTo>
                  <a:pt x="2161299" y="3023006"/>
                </a:lnTo>
                <a:lnTo>
                  <a:pt x="2161299" y="2992488"/>
                </a:lnTo>
                <a:lnTo>
                  <a:pt x="2131124" y="2992488"/>
                </a:lnTo>
                <a:lnTo>
                  <a:pt x="2131124" y="3023006"/>
                </a:lnTo>
                <a:lnTo>
                  <a:pt x="2100605" y="3023006"/>
                </a:lnTo>
                <a:lnTo>
                  <a:pt x="2100605" y="3053182"/>
                </a:lnTo>
                <a:lnTo>
                  <a:pt x="2131124" y="3053182"/>
                </a:lnTo>
                <a:lnTo>
                  <a:pt x="2131124" y="3083700"/>
                </a:lnTo>
                <a:lnTo>
                  <a:pt x="2161299" y="3083700"/>
                </a:lnTo>
                <a:close/>
                <a:moveTo>
                  <a:pt x="2093747" y="2949283"/>
                </a:moveTo>
                <a:lnTo>
                  <a:pt x="2093747" y="2917050"/>
                </a:lnTo>
                <a:lnTo>
                  <a:pt x="2125980" y="2917050"/>
                </a:lnTo>
                <a:lnTo>
                  <a:pt x="2125980" y="2884818"/>
                </a:lnTo>
                <a:lnTo>
                  <a:pt x="2093747" y="2884818"/>
                </a:lnTo>
                <a:lnTo>
                  <a:pt x="2093747" y="2852585"/>
                </a:lnTo>
                <a:lnTo>
                  <a:pt x="2061515" y="2852585"/>
                </a:lnTo>
                <a:lnTo>
                  <a:pt x="2061515" y="2884818"/>
                </a:lnTo>
                <a:lnTo>
                  <a:pt x="2029282" y="2884818"/>
                </a:lnTo>
                <a:lnTo>
                  <a:pt x="2029282" y="2917050"/>
                </a:lnTo>
                <a:lnTo>
                  <a:pt x="2061515" y="2917050"/>
                </a:lnTo>
                <a:lnTo>
                  <a:pt x="2061515" y="2949283"/>
                </a:lnTo>
                <a:lnTo>
                  <a:pt x="2093747" y="2949283"/>
                </a:lnTo>
                <a:close/>
                <a:moveTo>
                  <a:pt x="2230565" y="2948597"/>
                </a:moveTo>
                <a:lnTo>
                  <a:pt x="2230565" y="2916707"/>
                </a:lnTo>
                <a:lnTo>
                  <a:pt x="2262454" y="2916707"/>
                </a:lnTo>
                <a:lnTo>
                  <a:pt x="2262454" y="2885161"/>
                </a:lnTo>
                <a:lnTo>
                  <a:pt x="2230565" y="2885161"/>
                </a:lnTo>
                <a:lnTo>
                  <a:pt x="2230565" y="2853271"/>
                </a:lnTo>
                <a:lnTo>
                  <a:pt x="2199018" y="2853271"/>
                </a:lnTo>
                <a:lnTo>
                  <a:pt x="2199018" y="2885161"/>
                </a:lnTo>
                <a:lnTo>
                  <a:pt x="2167128" y="2885161"/>
                </a:lnTo>
                <a:lnTo>
                  <a:pt x="2167128" y="2916707"/>
                </a:lnTo>
                <a:lnTo>
                  <a:pt x="2199018" y="2916707"/>
                </a:lnTo>
                <a:lnTo>
                  <a:pt x="2199018" y="2948597"/>
                </a:lnTo>
                <a:lnTo>
                  <a:pt x="2230565" y="2948597"/>
                </a:lnTo>
                <a:close/>
                <a:moveTo>
                  <a:pt x="857936" y="2396871"/>
                </a:moveTo>
                <a:lnTo>
                  <a:pt x="857936" y="2367039"/>
                </a:lnTo>
                <a:lnTo>
                  <a:pt x="887768" y="2367039"/>
                </a:lnTo>
                <a:lnTo>
                  <a:pt x="887768" y="2337549"/>
                </a:lnTo>
                <a:lnTo>
                  <a:pt x="857936" y="2337549"/>
                </a:lnTo>
                <a:lnTo>
                  <a:pt x="857936" y="2307717"/>
                </a:lnTo>
                <a:lnTo>
                  <a:pt x="828446" y="2307717"/>
                </a:lnTo>
                <a:lnTo>
                  <a:pt x="828446" y="2337549"/>
                </a:lnTo>
                <a:lnTo>
                  <a:pt x="798614" y="2337549"/>
                </a:lnTo>
                <a:lnTo>
                  <a:pt x="798614" y="2367039"/>
                </a:lnTo>
                <a:lnTo>
                  <a:pt x="828446" y="2367039"/>
                </a:lnTo>
                <a:lnTo>
                  <a:pt x="828446" y="2396871"/>
                </a:lnTo>
                <a:lnTo>
                  <a:pt x="857936" y="2396871"/>
                </a:lnTo>
                <a:close/>
                <a:moveTo>
                  <a:pt x="1956587" y="2949283"/>
                </a:moveTo>
                <a:lnTo>
                  <a:pt x="1956587" y="2917050"/>
                </a:lnTo>
                <a:lnTo>
                  <a:pt x="1988820" y="2917050"/>
                </a:lnTo>
                <a:lnTo>
                  <a:pt x="1988820" y="2884818"/>
                </a:lnTo>
                <a:lnTo>
                  <a:pt x="1956587" y="2884818"/>
                </a:lnTo>
                <a:lnTo>
                  <a:pt x="1956587" y="2852585"/>
                </a:lnTo>
                <a:lnTo>
                  <a:pt x="1924355" y="2852585"/>
                </a:lnTo>
                <a:lnTo>
                  <a:pt x="1924355" y="2884818"/>
                </a:lnTo>
                <a:lnTo>
                  <a:pt x="1892122" y="2884818"/>
                </a:lnTo>
                <a:lnTo>
                  <a:pt x="1892122" y="2917050"/>
                </a:lnTo>
                <a:lnTo>
                  <a:pt x="1924355" y="2917050"/>
                </a:lnTo>
                <a:lnTo>
                  <a:pt x="1924355" y="2949283"/>
                </a:lnTo>
                <a:lnTo>
                  <a:pt x="1956587" y="2949283"/>
                </a:lnTo>
                <a:close/>
                <a:moveTo>
                  <a:pt x="1681924" y="2948597"/>
                </a:moveTo>
                <a:lnTo>
                  <a:pt x="1681924" y="2916707"/>
                </a:lnTo>
                <a:lnTo>
                  <a:pt x="1713814" y="2916707"/>
                </a:lnTo>
                <a:lnTo>
                  <a:pt x="1713814" y="2885161"/>
                </a:lnTo>
                <a:lnTo>
                  <a:pt x="1681924" y="2885161"/>
                </a:lnTo>
                <a:lnTo>
                  <a:pt x="1681924" y="2853271"/>
                </a:lnTo>
                <a:lnTo>
                  <a:pt x="1650378" y="2853271"/>
                </a:lnTo>
                <a:lnTo>
                  <a:pt x="1650378" y="2885161"/>
                </a:lnTo>
                <a:lnTo>
                  <a:pt x="1618488" y="2885161"/>
                </a:lnTo>
                <a:lnTo>
                  <a:pt x="1618488" y="2916707"/>
                </a:lnTo>
                <a:lnTo>
                  <a:pt x="1650378" y="2916707"/>
                </a:lnTo>
                <a:lnTo>
                  <a:pt x="1650378" y="2948597"/>
                </a:lnTo>
                <a:lnTo>
                  <a:pt x="1681924" y="2948597"/>
                </a:lnTo>
                <a:close/>
                <a:moveTo>
                  <a:pt x="1612659" y="3083014"/>
                </a:moveTo>
                <a:lnTo>
                  <a:pt x="1612659" y="3053182"/>
                </a:lnTo>
                <a:lnTo>
                  <a:pt x="1642491" y="3053182"/>
                </a:lnTo>
                <a:lnTo>
                  <a:pt x="1642491" y="3023006"/>
                </a:lnTo>
                <a:lnTo>
                  <a:pt x="1612659" y="3023006"/>
                </a:lnTo>
                <a:lnTo>
                  <a:pt x="1612659" y="2993174"/>
                </a:lnTo>
                <a:lnTo>
                  <a:pt x="1582483" y="2993174"/>
                </a:lnTo>
                <a:lnTo>
                  <a:pt x="1582483" y="3023006"/>
                </a:lnTo>
                <a:lnTo>
                  <a:pt x="1552651" y="3023006"/>
                </a:lnTo>
                <a:lnTo>
                  <a:pt x="1552651" y="3053182"/>
                </a:lnTo>
                <a:lnTo>
                  <a:pt x="1582483" y="3053182"/>
                </a:lnTo>
                <a:lnTo>
                  <a:pt x="1582483" y="3083014"/>
                </a:lnTo>
                <a:lnTo>
                  <a:pt x="1612659" y="3083014"/>
                </a:lnTo>
                <a:close/>
                <a:moveTo>
                  <a:pt x="1887322" y="3084043"/>
                </a:moveTo>
                <a:lnTo>
                  <a:pt x="1887322" y="3053525"/>
                </a:lnTo>
                <a:lnTo>
                  <a:pt x="1917840" y="3053525"/>
                </a:lnTo>
                <a:lnTo>
                  <a:pt x="1917840" y="3022664"/>
                </a:lnTo>
                <a:lnTo>
                  <a:pt x="1887322" y="3022664"/>
                </a:lnTo>
                <a:lnTo>
                  <a:pt x="1887322" y="2992145"/>
                </a:lnTo>
                <a:lnTo>
                  <a:pt x="1856461" y="2992145"/>
                </a:lnTo>
                <a:lnTo>
                  <a:pt x="1856461" y="3022664"/>
                </a:lnTo>
                <a:lnTo>
                  <a:pt x="1825942" y="3022664"/>
                </a:lnTo>
                <a:lnTo>
                  <a:pt x="1825942" y="3053525"/>
                </a:lnTo>
                <a:lnTo>
                  <a:pt x="1856461" y="3053525"/>
                </a:lnTo>
                <a:lnTo>
                  <a:pt x="1856461" y="3084043"/>
                </a:lnTo>
                <a:lnTo>
                  <a:pt x="1887322" y="3084043"/>
                </a:lnTo>
                <a:close/>
                <a:moveTo>
                  <a:pt x="1749819" y="3083700"/>
                </a:moveTo>
                <a:lnTo>
                  <a:pt x="1749819" y="3053182"/>
                </a:lnTo>
                <a:lnTo>
                  <a:pt x="1780337" y="3053182"/>
                </a:lnTo>
                <a:lnTo>
                  <a:pt x="1780337" y="3023006"/>
                </a:lnTo>
                <a:lnTo>
                  <a:pt x="1749819" y="3023006"/>
                </a:lnTo>
                <a:lnTo>
                  <a:pt x="1749819" y="2992488"/>
                </a:lnTo>
                <a:lnTo>
                  <a:pt x="1719643" y="2992488"/>
                </a:lnTo>
                <a:lnTo>
                  <a:pt x="1719643" y="3023006"/>
                </a:lnTo>
                <a:lnTo>
                  <a:pt x="1689125" y="3023006"/>
                </a:lnTo>
                <a:lnTo>
                  <a:pt x="1689125" y="3053182"/>
                </a:lnTo>
                <a:lnTo>
                  <a:pt x="1719643" y="3053182"/>
                </a:lnTo>
                <a:lnTo>
                  <a:pt x="1719643" y="3083700"/>
                </a:lnTo>
                <a:lnTo>
                  <a:pt x="1749819" y="3083700"/>
                </a:lnTo>
                <a:close/>
                <a:moveTo>
                  <a:pt x="1819427" y="2949283"/>
                </a:moveTo>
                <a:lnTo>
                  <a:pt x="1819427" y="2917050"/>
                </a:lnTo>
                <a:lnTo>
                  <a:pt x="1851660" y="2917050"/>
                </a:lnTo>
                <a:lnTo>
                  <a:pt x="1851660" y="2884818"/>
                </a:lnTo>
                <a:lnTo>
                  <a:pt x="1819427" y="2884818"/>
                </a:lnTo>
                <a:lnTo>
                  <a:pt x="1819427" y="2852585"/>
                </a:lnTo>
                <a:lnTo>
                  <a:pt x="1787195" y="2852585"/>
                </a:lnTo>
                <a:lnTo>
                  <a:pt x="1787195" y="2884818"/>
                </a:lnTo>
                <a:lnTo>
                  <a:pt x="1754962" y="2884818"/>
                </a:lnTo>
                <a:lnTo>
                  <a:pt x="1754962" y="2917050"/>
                </a:lnTo>
                <a:lnTo>
                  <a:pt x="1787195" y="2917050"/>
                </a:lnTo>
                <a:lnTo>
                  <a:pt x="1787195" y="2949283"/>
                </a:lnTo>
                <a:lnTo>
                  <a:pt x="1819427" y="2949283"/>
                </a:lnTo>
                <a:close/>
                <a:moveTo>
                  <a:pt x="2024482" y="3084043"/>
                </a:moveTo>
                <a:lnTo>
                  <a:pt x="2024482" y="3053525"/>
                </a:lnTo>
                <a:lnTo>
                  <a:pt x="2055000" y="3053525"/>
                </a:lnTo>
                <a:lnTo>
                  <a:pt x="2055000" y="3022664"/>
                </a:lnTo>
                <a:lnTo>
                  <a:pt x="2024482" y="3022664"/>
                </a:lnTo>
                <a:lnTo>
                  <a:pt x="2024482" y="2992145"/>
                </a:lnTo>
                <a:lnTo>
                  <a:pt x="1993621" y="2992145"/>
                </a:lnTo>
                <a:lnTo>
                  <a:pt x="1993621" y="3022664"/>
                </a:lnTo>
                <a:lnTo>
                  <a:pt x="1963102" y="3022664"/>
                </a:lnTo>
                <a:lnTo>
                  <a:pt x="1963102" y="3053525"/>
                </a:lnTo>
                <a:lnTo>
                  <a:pt x="1993621" y="3053525"/>
                </a:lnTo>
                <a:lnTo>
                  <a:pt x="1993621" y="3084043"/>
                </a:lnTo>
                <a:lnTo>
                  <a:pt x="2024482" y="3084043"/>
                </a:lnTo>
                <a:close/>
                <a:moveTo>
                  <a:pt x="1171003" y="1072248"/>
                </a:moveTo>
                <a:lnTo>
                  <a:pt x="1171003" y="1102766"/>
                </a:lnTo>
                <a:lnTo>
                  <a:pt x="1140485" y="1102766"/>
                </a:lnTo>
                <a:lnTo>
                  <a:pt x="1140485" y="1132942"/>
                </a:lnTo>
                <a:lnTo>
                  <a:pt x="1171003" y="1132942"/>
                </a:lnTo>
                <a:lnTo>
                  <a:pt x="1171003" y="1163460"/>
                </a:lnTo>
                <a:lnTo>
                  <a:pt x="1201179" y="1163460"/>
                </a:lnTo>
                <a:lnTo>
                  <a:pt x="1201179" y="1132942"/>
                </a:lnTo>
                <a:lnTo>
                  <a:pt x="1231697" y="1132942"/>
                </a:lnTo>
                <a:lnTo>
                  <a:pt x="1231697" y="1102766"/>
                </a:lnTo>
                <a:lnTo>
                  <a:pt x="1201179" y="1102766"/>
                </a:lnTo>
                <a:lnTo>
                  <a:pt x="1201179" y="1072248"/>
                </a:lnTo>
                <a:lnTo>
                  <a:pt x="1171003" y="1072248"/>
                </a:lnTo>
                <a:close/>
                <a:moveTo>
                  <a:pt x="965606" y="1210780"/>
                </a:moveTo>
                <a:lnTo>
                  <a:pt x="965606" y="1240269"/>
                </a:lnTo>
                <a:lnTo>
                  <a:pt x="936117" y="1240269"/>
                </a:lnTo>
                <a:lnTo>
                  <a:pt x="936117" y="1269759"/>
                </a:lnTo>
                <a:lnTo>
                  <a:pt x="965606" y="1269759"/>
                </a:lnTo>
                <a:lnTo>
                  <a:pt x="965606" y="1299248"/>
                </a:lnTo>
                <a:lnTo>
                  <a:pt x="995096" y="1299248"/>
                </a:lnTo>
                <a:lnTo>
                  <a:pt x="995096" y="1269759"/>
                </a:lnTo>
                <a:lnTo>
                  <a:pt x="1024585" y="1269759"/>
                </a:lnTo>
                <a:lnTo>
                  <a:pt x="1024585" y="1240269"/>
                </a:lnTo>
                <a:lnTo>
                  <a:pt x="995096" y="1240269"/>
                </a:lnTo>
                <a:lnTo>
                  <a:pt x="995096" y="1210780"/>
                </a:lnTo>
                <a:lnTo>
                  <a:pt x="965606" y="1210780"/>
                </a:lnTo>
                <a:close/>
                <a:moveTo>
                  <a:pt x="1034529" y="1074306"/>
                </a:moveTo>
                <a:lnTo>
                  <a:pt x="1034529" y="1103452"/>
                </a:lnTo>
                <a:lnTo>
                  <a:pt x="1005383" y="1103452"/>
                </a:lnTo>
                <a:lnTo>
                  <a:pt x="1005383" y="1132256"/>
                </a:lnTo>
                <a:lnTo>
                  <a:pt x="1034529" y="1132256"/>
                </a:lnTo>
                <a:lnTo>
                  <a:pt x="1034529" y="1161402"/>
                </a:lnTo>
                <a:lnTo>
                  <a:pt x="1063333" y="1161402"/>
                </a:lnTo>
                <a:lnTo>
                  <a:pt x="1063333" y="1132256"/>
                </a:lnTo>
                <a:lnTo>
                  <a:pt x="1092479" y="1132256"/>
                </a:lnTo>
                <a:lnTo>
                  <a:pt x="1092479" y="1103452"/>
                </a:lnTo>
                <a:lnTo>
                  <a:pt x="1063333" y="1103452"/>
                </a:lnTo>
                <a:lnTo>
                  <a:pt x="1063333" y="1074306"/>
                </a:lnTo>
                <a:lnTo>
                  <a:pt x="1034529" y="1074306"/>
                </a:lnTo>
                <a:close/>
                <a:moveTo>
                  <a:pt x="1307478" y="1070534"/>
                </a:moveTo>
                <a:lnTo>
                  <a:pt x="1307478" y="1102081"/>
                </a:lnTo>
                <a:lnTo>
                  <a:pt x="1275931" y="1102081"/>
                </a:lnTo>
                <a:lnTo>
                  <a:pt x="1275931" y="1133627"/>
                </a:lnTo>
                <a:lnTo>
                  <a:pt x="1307478" y="1133627"/>
                </a:lnTo>
                <a:lnTo>
                  <a:pt x="1307478" y="1165174"/>
                </a:lnTo>
                <a:lnTo>
                  <a:pt x="1339024" y="1165174"/>
                </a:lnTo>
                <a:lnTo>
                  <a:pt x="1339024" y="1133627"/>
                </a:lnTo>
                <a:lnTo>
                  <a:pt x="1370571" y="1133627"/>
                </a:lnTo>
                <a:lnTo>
                  <a:pt x="1370571" y="1102081"/>
                </a:lnTo>
                <a:lnTo>
                  <a:pt x="1339024" y="1102081"/>
                </a:lnTo>
                <a:lnTo>
                  <a:pt x="1339024" y="1070534"/>
                </a:lnTo>
                <a:lnTo>
                  <a:pt x="1307478" y="1070534"/>
                </a:lnTo>
                <a:close/>
                <a:moveTo>
                  <a:pt x="1102081" y="1208380"/>
                </a:moveTo>
                <a:lnTo>
                  <a:pt x="1102081" y="1239584"/>
                </a:lnTo>
                <a:lnTo>
                  <a:pt x="1070877" y="1239584"/>
                </a:lnTo>
                <a:lnTo>
                  <a:pt x="1070877" y="1270445"/>
                </a:lnTo>
                <a:lnTo>
                  <a:pt x="1102081" y="1270445"/>
                </a:lnTo>
                <a:lnTo>
                  <a:pt x="1102081" y="1301648"/>
                </a:lnTo>
                <a:lnTo>
                  <a:pt x="1132942" y="1301648"/>
                </a:lnTo>
                <a:lnTo>
                  <a:pt x="1132942" y="1270445"/>
                </a:lnTo>
                <a:lnTo>
                  <a:pt x="1164145" y="1270445"/>
                </a:lnTo>
                <a:lnTo>
                  <a:pt x="1164145" y="1239584"/>
                </a:lnTo>
                <a:lnTo>
                  <a:pt x="1132942" y="1239584"/>
                </a:lnTo>
                <a:lnTo>
                  <a:pt x="1132942" y="1208380"/>
                </a:lnTo>
                <a:lnTo>
                  <a:pt x="1102081" y="1208380"/>
                </a:lnTo>
                <a:close/>
                <a:moveTo>
                  <a:pt x="1239926" y="936460"/>
                </a:moveTo>
                <a:lnTo>
                  <a:pt x="1239926" y="965949"/>
                </a:lnTo>
                <a:lnTo>
                  <a:pt x="1210437" y="965949"/>
                </a:lnTo>
                <a:lnTo>
                  <a:pt x="1210437" y="995439"/>
                </a:lnTo>
                <a:lnTo>
                  <a:pt x="1239926" y="995439"/>
                </a:lnTo>
                <a:lnTo>
                  <a:pt x="1239926" y="1024928"/>
                </a:lnTo>
                <a:lnTo>
                  <a:pt x="1269416" y="1024928"/>
                </a:lnTo>
                <a:lnTo>
                  <a:pt x="1269416" y="995439"/>
                </a:lnTo>
                <a:lnTo>
                  <a:pt x="1298905" y="995439"/>
                </a:lnTo>
                <a:lnTo>
                  <a:pt x="1298905" y="965949"/>
                </a:lnTo>
                <a:lnTo>
                  <a:pt x="1269416" y="965949"/>
                </a:lnTo>
                <a:lnTo>
                  <a:pt x="1269416" y="936460"/>
                </a:lnTo>
                <a:lnTo>
                  <a:pt x="1239926" y="936460"/>
                </a:lnTo>
                <a:close/>
                <a:moveTo>
                  <a:pt x="1376743" y="935088"/>
                </a:moveTo>
                <a:lnTo>
                  <a:pt x="1376743" y="965606"/>
                </a:lnTo>
                <a:lnTo>
                  <a:pt x="1346225" y="965606"/>
                </a:lnTo>
                <a:lnTo>
                  <a:pt x="1346225" y="995782"/>
                </a:lnTo>
                <a:lnTo>
                  <a:pt x="1376743" y="995782"/>
                </a:lnTo>
                <a:lnTo>
                  <a:pt x="1376743" y="1026300"/>
                </a:lnTo>
                <a:lnTo>
                  <a:pt x="1406919" y="1026300"/>
                </a:lnTo>
                <a:lnTo>
                  <a:pt x="1406919" y="995782"/>
                </a:lnTo>
                <a:lnTo>
                  <a:pt x="1437437" y="995782"/>
                </a:lnTo>
                <a:lnTo>
                  <a:pt x="1437437" y="965606"/>
                </a:lnTo>
                <a:lnTo>
                  <a:pt x="1406919" y="965606"/>
                </a:lnTo>
                <a:lnTo>
                  <a:pt x="1406919" y="935088"/>
                </a:lnTo>
                <a:lnTo>
                  <a:pt x="1376743" y="935088"/>
                </a:lnTo>
                <a:close/>
                <a:moveTo>
                  <a:pt x="1513218" y="933717"/>
                </a:moveTo>
                <a:lnTo>
                  <a:pt x="1513218" y="964921"/>
                </a:lnTo>
                <a:lnTo>
                  <a:pt x="1482014" y="964921"/>
                </a:lnTo>
                <a:lnTo>
                  <a:pt x="1482014" y="996467"/>
                </a:lnTo>
                <a:lnTo>
                  <a:pt x="1513218" y="996467"/>
                </a:lnTo>
                <a:lnTo>
                  <a:pt x="1513218" y="1027671"/>
                </a:lnTo>
                <a:lnTo>
                  <a:pt x="1544764" y="1027671"/>
                </a:lnTo>
                <a:lnTo>
                  <a:pt x="1544764" y="996467"/>
                </a:lnTo>
                <a:lnTo>
                  <a:pt x="1575968" y="996467"/>
                </a:lnTo>
                <a:lnTo>
                  <a:pt x="1575968" y="964921"/>
                </a:lnTo>
                <a:lnTo>
                  <a:pt x="1544764" y="964921"/>
                </a:lnTo>
                <a:lnTo>
                  <a:pt x="1544764" y="933717"/>
                </a:lnTo>
                <a:lnTo>
                  <a:pt x="1513218" y="933717"/>
                </a:lnTo>
                <a:close/>
                <a:moveTo>
                  <a:pt x="1582483" y="798614"/>
                </a:moveTo>
                <a:lnTo>
                  <a:pt x="1582483" y="828446"/>
                </a:lnTo>
                <a:lnTo>
                  <a:pt x="1552651" y="828446"/>
                </a:lnTo>
                <a:lnTo>
                  <a:pt x="1552651" y="858622"/>
                </a:lnTo>
                <a:lnTo>
                  <a:pt x="1582483" y="858622"/>
                </a:lnTo>
                <a:lnTo>
                  <a:pt x="1582483" y="888454"/>
                </a:lnTo>
                <a:lnTo>
                  <a:pt x="1612659" y="888454"/>
                </a:lnTo>
                <a:lnTo>
                  <a:pt x="1612659" y="858622"/>
                </a:lnTo>
                <a:lnTo>
                  <a:pt x="1642491" y="858622"/>
                </a:lnTo>
                <a:lnTo>
                  <a:pt x="1642491" y="828446"/>
                </a:lnTo>
                <a:lnTo>
                  <a:pt x="1612659" y="828446"/>
                </a:lnTo>
                <a:lnTo>
                  <a:pt x="1612659" y="798614"/>
                </a:lnTo>
                <a:lnTo>
                  <a:pt x="1582483" y="798614"/>
                </a:lnTo>
                <a:close/>
                <a:moveTo>
                  <a:pt x="1445666" y="799643"/>
                </a:moveTo>
                <a:lnTo>
                  <a:pt x="1445666" y="828789"/>
                </a:lnTo>
                <a:lnTo>
                  <a:pt x="1416520" y="828789"/>
                </a:lnTo>
                <a:lnTo>
                  <a:pt x="1416520" y="858279"/>
                </a:lnTo>
                <a:lnTo>
                  <a:pt x="1445666" y="858279"/>
                </a:lnTo>
                <a:lnTo>
                  <a:pt x="1445666" y="887425"/>
                </a:lnTo>
                <a:lnTo>
                  <a:pt x="1475156" y="887425"/>
                </a:lnTo>
                <a:lnTo>
                  <a:pt x="1475156" y="858279"/>
                </a:lnTo>
                <a:lnTo>
                  <a:pt x="1504302" y="858279"/>
                </a:lnTo>
                <a:lnTo>
                  <a:pt x="1504302" y="828789"/>
                </a:lnTo>
                <a:lnTo>
                  <a:pt x="1475156" y="828789"/>
                </a:lnTo>
                <a:lnTo>
                  <a:pt x="1475156" y="799643"/>
                </a:lnTo>
                <a:lnTo>
                  <a:pt x="1445666" y="799643"/>
                </a:lnTo>
                <a:close/>
                <a:moveTo>
                  <a:pt x="555841" y="1764563"/>
                </a:moveTo>
                <a:lnTo>
                  <a:pt x="555841" y="1790624"/>
                </a:lnTo>
                <a:lnTo>
                  <a:pt x="529780" y="1790624"/>
                </a:lnTo>
                <a:lnTo>
                  <a:pt x="529780" y="1816684"/>
                </a:lnTo>
                <a:lnTo>
                  <a:pt x="555841" y="1816684"/>
                </a:lnTo>
                <a:lnTo>
                  <a:pt x="555841" y="1842745"/>
                </a:lnTo>
                <a:lnTo>
                  <a:pt x="581901" y="1842745"/>
                </a:lnTo>
                <a:lnTo>
                  <a:pt x="581901" y="1816684"/>
                </a:lnTo>
                <a:lnTo>
                  <a:pt x="607962" y="1816684"/>
                </a:lnTo>
                <a:lnTo>
                  <a:pt x="607962" y="1790624"/>
                </a:lnTo>
                <a:lnTo>
                  <a:pt x="581901" y="1790624"/>
                </a:lnTo>
                <a:lnTo>
                  <a:pt x="581901" y="1764563"/>
                </a:lnTo>
                <a:lnTo>
                  <a:pt x="555841" y="1764563"/>
                </a:lnTo>
                <a:close/>
                <a:moveTo>
                  <a:pt x="650824" y="2255596"/>
                </a:moveTo>
                <a:lnTo>
                  <a:pt x="650824" y="2228507"/>
                </a:lnTo>
                <a:lnTo>
                  <a:pt x="677913" y="2228507"/>
                </a:lnTo>
                <a:lnTo>
                  <a:pt x="677913" y="2201761"/>
                </a:lnTo>
                <a:lnTo>
                  <a:pt x="650824" y="2201761"/>
                </a:lnTo>
                <a:lnTo>
                  <a:pt x="650824" y="2174672"/>
                </a:lnTo>
                <a:lnTo>
                  <a:pt x="624078" y="2174672"/>
                </a:lnTo>
                <a:lnTo>
                  <a:pt x="624078" y="2201761"/>
                </a:lnTo>
                <a:lnTo>
                  <a:pt x="596989" y="2201761"/>
                </a:lnTo>
                <a:lnTo>
                  <a:pt x="596989" y="2228507"/>
                </a:lnTo>
                <a:lnTo>
                  <a:pt x="624078" y="2228507"/>
                </a:lnTo>
                <a:lnTo>
                  <a:pt x="624078" y="2255596"/>
                </a:lnTo>
                <a:lnTo>
                  <a:pt x="650824" y="2255596"/>
                </a:lnTo>
                <a:close/>
                <a:moveTo>
                  <a:pt x="2573807" y="1989163"/>
                </a:moveTo>
                <a:lnTo>
                  <a:pt x="2573807" y="1956930"/>
                </a:lnTo>
                <a:lnTo>
                  <a:pt x="2606040" y="1956930"/>
                </a:lnTo>
                <a:lnTo>
                  <a:pt x="2606040" y="1924698"/>
                </a:lnTo>
                <a:lnTo>
                  <a:pt x="2573807" y="1924698"/>
                </a:lnTo>
                <a:lnTo>
                  <a:pt x="2573807" y="1892465"/>
                </a:lnTo>
                <a:lnTo>
                  <a:pt x="2541575" y="1892465"/>
                </a:lnTo>
                <a:lnTo>
                  <a:pt x="2541575" y="1924698"/>
                </a:lnTo>
                <a:lnTo>
                  <a:pt x="2509342" y="1924698"/>
                </a:lnTo>
                <a:lnTo>
                  <a:pt x="2509342" y="1956930"/>
                </a:lnTo>
                <a:lnTo>
                  <a:pt x="2541575" y="1956930"/>
                </a:lnTo>
                <a:lnTo>
                  <a:pt x="2541575" y="1989163"/>
                </a:lnTo>
                <a:lnTo>
                  <a:pt x="2573807" y="1989163"/>
                </a:lnTo>
                <a:close/>
                <a:moveTo>
                  <a:pt x="788327" y="2530945"/>
                </a:moveTo>
                <a:lnTo>
                  <a:pt x="788327" y="2503170"/>
                </a:lnTo>
                <a:lnTo>
                  <a:pt x="816102" y="2503170"/>
                </a:lnTo>
                <a:lnTo>
                  <a:pt x="816102" y="2475738"/>
                </a:lnTo>
                <a:lnTo>
                  <a:pt x="788327" y="2475738"/>
                </a:lnTo>
                <a:lnTo>
                  <a:pt x="788327" y="2447963"/>
                </a:lnTo>
                <a:lnTo>
                  <a:pt x="760895" y="2447963"/>
                </a:lnTo>
                <a:lnTo>
                  <a:pt x="760895" y="2475738"/>
                </a:lnTo>
                <a:lnTo>
                  <a:pt x="733120" y="2475738"/>
                </a:lnTo>
                <a:lnTo>
                  <a:pt x="733120" y="2503170"/>
                </a:lnTo>
                <a:lnTo>
                  <a:pt x="760895" y="2503170"/>
                </a:lnTo>
                <a:lnTo>
                  <a:pt x="760895" y="2530945"/>
                </a:lnTo>
                <a:lnTo>
                  <a:pt x="788327" y="2530945"/>
                </a:lnTo>
                <a:close/>
                <a:moveTo>
                  <a:pt x="719747" y="2393442"/>
                </a:moveTo>
                <a:lnTo>
                  <a:pt x="719747" y="2366010"/>
                </a:lnTo>
                <a:lnTo>
                  <a:pt x="747179" y="2366010"/>
                </a:lnTo>
                <a:lnTo>
                  <a:pt x="747179" y="2338578"/>
                </a:lnTo>
                <a:lnTo>
                  <a:pt x="719747" y="2338578"/>
                </a:lnTo>
                <a:lnTo>
                  <a:pt x="719747" y="2311146"/>
                </a:lnTo>
                <a:lnTo>
                  <a:pt x="692315" y="2311146"/>
                </a:lnTo>
                <a:lnTo>
                  <a:pt x="692315" y="2338578"/>
                </a:lnTo>
                <a:lnTo>
                  <a:pt x="664883" y="2338578"/>
                </a:lnTo>
                <a:lnTo>
                  <a:pt x="664883" y="2366010"/>
                </a:lnTo>
                <a:lnTo>
                  <a:pt x="692315" y="2366010"/>
                </a:lnTo>
                <a:lnTo>
                  <a:pt x="692315" y="2393442"/>
                </a:lnTo>
                <a:lnTo>
                  <a:pt x="719747" y="2393442"/>
                </a:lnTo>
                <a:close/>
                <a:moveTo>
                  <a:pt x="581901" y="2117065"/>
                </a:moveTo>
                <a:lnTo>
                  <a:pt x="581901" y="2091004"/>
                </a:lnTo>
                <a:lnTo>
                  <a:pt x="607962" y="2091004"/>
                </a:lnTo>
                <a:lnTo>
                  <a:pt x="607962" y="2064944"/>
                </a:lnTo>
                <a:lnTo>
                  <a:pt x="581901" y="2064944"/>
                </a:lnTo>
                <a:lnTo>
                  <a:pt x="581901" y="2038883"/>
                </a:lnTo>
                <a:lnTo>
                  <a:pt x="555841" y="2038883"/>
                </a:lnTo>
                <a:lnTo>
                  <a:pt x="555841" y="2064944"/>
                </a:lnTo>
                <a:lnTo>
                  <a:pt x="529780" y="2064944"/>
                </a:lnTo>
                <a:lnTo>
                  <a:pt x="529780" y="2091004"/>
                </a:lnTo>
                <a:lnTo>
                  <a:pt x="555841" y="2091004"/>
                </a:lnTo>
                <a:lnTo>
                  <a:pt x="555841" y="2117065"/>
                </a:lnTo>
                <a:lnTo>
                  <a:pt x="581901" y="2117065"/>
                </a:lnTo>
                <a:close/>
                <a:moveTo>
                  <a:pt x="829475" y="1213866"/>
                </a:moveTo>
                <a:lnTo>
                  <a:pt x="829475" y="1241298"/>
                </a:lnTo>
                <a:lnTo>
                  <a:pt x="802043" y="1241298"/>
                </a:lnTo>
                <a:lnTo>
                  <a:pt x="802043" y="1268730"/>
                </a:lnTo>
                <a:lnTo>
                  <a:pt x="829475" y="1268730"/>
                </a:lnTo>
                <a:lnTo>
                  <a:pt x="829475" y="1296162"/>
                </a:lnTo>
                <a:lnTo>
                  <a:pt x="856907" y="1296162"/>
                </a:lnTo>
                <a:lnTo>
                  <a:pt x="856907" y="1268730"/>
                </a:lnTo>
                <a:lnTo>
                  <a:pt x="884339" y="1268730"/>
                </a:lnTo>
                <a:lnTo>
                  <a:pt x="884339" y="1241298"/>
                </a:lnTo>
                <a:lnTo>
                  <a:pt x="856907" y="1241298"/>
                </a:lnTo>
                <a:lnTo>
                  <a:pt x="856907" y="1213866"/>
                </a:lnTo>
                <a:lnTo>
                  <a:pt x="829475" y="1213866"/>
                </a:lnTo>
                <a:close/>
                <a:moveTo>
                  <a:pt x="624078" y="1626375"/>
                </a:moveTo>
                <a:lnTo>
                  <a:pt x="624078" y="1653121"/>
                </a:lnTo>
                <a:lnTo>
                  <a:pt x="597332" y="1653121"/>
                </a:lnTo>
                <a:lnTo>
                  <a:pt x="597332" y="1679867"/>
                </a:lnTo>
                <a:lnTo>
                  <a:pt x="624078" y="1679867"/>
                </a:lnTo>
                <a:lnTo>
                  <a:pt x="624078" y="1706613"/>
                </a:lnTo>
                <a:lnTo>
                  <a:pt x="650824" y="1706613"/>
                </a:lnTo>
                <a:lnTo>
                  <a:pt x="650824" y="1679867"/>
                </a:lnTo>
                <a:lnTo>
                  <a:pt x="677570" y="1679867"/>
                </a:lnTo>
                <a:lnTo>
                  <a:pt x="677570" y="1653121"/>
                </a:lnTo>
                <a:lnTo>
                  <a:pt x="650824" y="1653121"/>
                </a:lnTo>
                <a:lnTo>
                  <a:pt x="650824" y="1626375"/>
                </a:lnTo>
                <a:lnTo>
                  <a:pt x="624078" y="1626375"/>
                </a:lnTo>
                <a:close/>
                <a:moveTo>
                  <a:pt x="760895" y="1350683"/>
                </a:moveTo>
                <a:lnTo>
                  <a:pt x="760895" y="1378458"/>
                </a:lnTo>
                <a:lnTo>
                  <a:pt x="733120" y="1378458"/>
                </a:lnTo>
                <a:lnTo>
                  <a:pt x="733120" y="1405890"/>
                </a:lnTo>
                <a:lnTo>
                  <a:pt x="760895" y="1405890"/>
                </a:lnTo>
                <a:lnTo>
                  <a:pt x="760895" y="1433665"/>
                </a:lnTo>
                <a:lnTo>
                  <a:pt x="788327" y="1433665"/>
                </a:lnTo>
                <a:lnTo>
                  <a:pt x="788327" y="1405890"/>
                </a:lnTo>
                <a:lnTo>
                  <a:pt x="816102" y="1405890"/>
                </a:lnTo>
                <a:lnTo>
                  <a:pt x="816102" y="1378458"/>
                </a:lnTo>
                <a:lnTo>
                  <a:pt x="788327" y="1378458"/>
                </a:lnTo>
                <a:lnTo>
                  <a:pt x="788327" y="1350683"/>
                </a:lnTo>
                <a:lnTo>
                  <a:pt x="760895" y="1350683"/>
                </a:lnTo>
                <a:close/>
                <a:moveTo>
                  <a:pt x="692315" y="1488186"/>
                </a:moveTo>
                <a:lnTo>
                  <a:pt x="692315" y="1515618"/>
                </a:lnTo>
                <a:lnTo>
                  <a:pt x="664883" y="1515618"/>
                </a:lnTo>
                <a:lnTo>
                  <a:pt x="664883" y="1543050"/>
                </a:lnTo>
                <a:lnTo>
                  <a:pt x="692315" y="1543050"/>
                </a:lnTo>
                <a:lnTo>
                  <a:pt x="692315" y="1570482"/>
                </a:lnTo>
                <a:lnTo>
                  <a:pt x="719747" y="1570482"/>
                </a:lnTo>
                <a:lnTo>
                  <a:pt x="719747" y="1543050"/>
                </a:lnTo>
                <a:lnTo>
                  <a:pt x="747179" y="1543050"/>
                </a:lnTo>
                <a:lnTo>
                  <a:pt x="747179" y="1515618"/>
                </a:lnTo>
                <a:lnTo>
                  <a:pt x="719747" y="1515618"/>
                </a:lnTo>
                <a:lnTo>
                  <a:pt x="719747" y="1488186"/>
                </a:lnTo>
                <a:lnTo>
                  <a:pt x="692315" y="1488186"/>
                </a:lnTo>
                <a:close/>
                <a:moveTo>
                  <a:pt x="1789252" y="663854"/>
                </a:moveTo>
                <a:lnTo>
                  <a:pt x="1789252" y="692315"/>
                </a:lnTo>
                <a:lnTo>
                  <a:pt x="1760791" y="692315"/>
                </a:lnTo>
                <a:lnTo>
                  <a:pt x="1760791" y="720433"/>
                </a:lnTo>
                <a:lnTo>
                  <a:pt x="1789252" y="720433"/>
                </a:lnTo>
                <a:lnTo>
                  <a:pt x="1789252" y="748894"/>
                </a:lnTo>
                <a:lnTo>
                  <a:pt x="1817370" y="748894"/>
                </a:lnTo>
                <a:lnTo>
                  <a:pt x="1817370" y="720433"/>
                </a:lnTo>
                <a:lnTo>
                  <a:pt x="1845831" y="720433"/>
                </a:lnTo>
                <a:lnTo>
                  <a:pt x="1845831" y="692315"/>
                </a:lnTo>
                <a:lnTo>
                  <a:pt x="1817370" y="692315"/>
                </a:lnTo>
                <a:lnTo>
                  <a:pt x="1817370" y="663854"/>
                </a:lnTo>
                <a:lnTo>
                  <a:pt x="1789252" y="663854"/>
                </a:lnTo>
                <a:close/>
                <a:moveTo>
                  <a:pt x="2749372" y="938517"/>
                </a:moveTo>
                <a:lnTo>
                  <a:pt x="2749372" y="966635"/>
                </a:lnTo>
                <a:lnTo>
                  <a:pt x="2721254" y="966635"/>
                </a:lnTo>
                <a:lnTo>
                  <a:pt x="2721254" y="994753"/>
                </a:lnTo>
                <a:lnTo>
                  <a:pt x="2749372" y="994753"/>
                </a:lnTo>
                <a:lnTo>
                  <a:pt x="2749372" y="1022871"/>
                </a:lnTo>
                <a:lnTo>
                  <a:pt x="2777490" y="1022871"/>
                </a:lnTo>
                <a:lnTo>
                  <a:pt x="2777490" y="994753"/>
                </a:lnTo>
                <a:lnTo>
                  <a:pt x="2805608" y="994753"/>
                </a:lnTo>
                <a:lnTo>
                  <a:pt x="2805608" y="966635"/>
                </a:lnTo>
                <a:lnTo>
                  <a:pt x="2777490" y="966635"/>
                </a:lnTo>
                <a:lnTo>
                  <a:pt x="2777490" y="938517"/>
                </a:lnTo>
                <a:lnTo>
                  <a:pt x="2749372" y="938517"/>
                </a:lnTo>
                <a:close/>
                <a:moveTo>
                  <a:pt x="2613584" y="668312"/>
                </a:moveTo>
                <a:lnTo>
                  <a:pt x="2613584" y="693687"/>
                </a:lnTo>
                <a:lnTo>
                  <a:pt x="2588209" y="693687"/>
                </a:lnTo>
                <a:lnTo>
                  <a:pt x="2588209" y="719061"/>
                </a:lnTo>
                <a:lnTo>
                  <a:pt x="2613584" y="719061"/>
                </a:lnTo>
                <a:lnTo>
                  <a:pt x="2613584" y="744436"/>
                </a:lnTo>
                <a:lnTo>
                  <a:pt x="2638958" y="744436"/>
                </a:lnTo>
                <a:lnTo>
                  <a:pt x="2638958" y="719061"/>
                </a:lnTo>
                <a:lnTo>
                  <a:pt x="2664333" y="719061"/>
                </a:lnTo>
                <a:lnTo>
                  <a:pt x="2664333" y="693687"/>
                </a:lnTo>
                <a:lnTo>
                  <a:pt x="2638958" y="693687"/>
                </a:lnTo>
                <a:lnTo>
                  <a:pt x="2638958" y="668312"/>
                </a:lnTo>
                <a:lnTo>
                  <a:pt x="2613584" y="668312"/>
                </a:lnTo>
                <a:close/>
                <a:moveTo>
                  <a:pt x="2681478" y="803415"/>
                </a:moveTo>
                <a:lnTo>
                  <a:pt x="2681478" y="830161"/>
                </a:lnTo>
                <a:lnTo>
                  <a:pt x="2654732" y="830161"/>
                </a:lnTo>
                <a:lnTo>
                  <a:pt x="2654732" y="856907"/>
                </a:lnTo>
                <a:lnTo>
                  <a:pt x="2681478" y="856907"/>
                </a:lnTo>
                <a:lnTo>
                  <a:pt x="2681478" y="883653"/>
                </a:lnTo>
                <a:lnTo>
                  <a:pt x="2708224" y="883653"/>
                </a:lnTo>
                <a:lnTo>
                  <a:pt x="2708224" y="856907"/>
                </a:lnTo>
                <a:lnTo>
                  <a:pt x="2734970" y="856907"/>
                </a:lnTo>
                <a:lnTo>
                  <a:pt x="2734970" y="830161"/>
                </a:lnTo>
                <a:lnTo>
                  <a:pt x="2708224" y="830161"/>
                </a:lnTo>
                <a:lnTo>
                  <a:pt x="2708224" y="803415"/>
                </a:lnTo>
                <a:lnTo>
                  <a:pt x="2681478" y="803415"/>
                </a:lnTo>
                <a:close/>
                <a:moveTo>
                  <a:pt x="2543632" y="801357"/>
                </a:moveTo>
                <a:lnTo>
                  <a:pt x="2543632" y="829475"/>
                </a:lnTo>
                <a:lnTo>
                  <a:pt x="2515514" y="829475"/>
                </a:lnTo>
                <a:lnTo>
                  <a:pt x="2515514" y="857593"/>
                </a:lnTo>
                <a:lnTo>
                  <a:pt x="2543632" y="857593"/>
                </a:lnTo>
                <a:lnTo>
                  <a:pt x="2543632" y="885711"/>
                </a:lnTo>
                <a:lnTo>
                  <a:pt x="2571750" y="885711"/>
                </a:lnTo>
                <a:lnTo>
                  <a:pt x="2571750" y="857593"/>
                </a:lnTo>
                <a:lnTo>
                  <a:pt x="2599868" y="857593"/>
                </a:lnTo>
                <a:lnTo>
                  <a:pt x="2599868" y="829475"/>
                </a:lnTo>
                <a:lnTo>
                  <a:pt x="2571750" y="829475"/>
                </a:lnTo>
                <a:lnTo>
                  <a:pt x="2571750" y="801357"/>
                </a:lnTo>
                <a:lnTo>
                  <a:pt x="2543632" y="801357"/>
                </a:lnTo>
                <a:close/>
                <a:moveTo>
                  <a:pt x="2475738" y="666598"/>
                </a:moveTo>
                <a:lnTo>
                  <a:pt x="2475738" y="693001"/>
                </a:lnTo>
                <a:lnTo>
                  <a:pt x="2449335" y="693001"/>
                </a:lnTo>
                <a:lnTo>
                  <a:pt x="2449335" y="719747"/>
                </a:lnTo>
                <a:lnTo>
                  <a:pt x="2475738" y="719747"/>
                </a:lnTo>
                <a:lnTo>
                  <a:pt x="2475738" y="746150"/>
                </a:lnTo>
                <a:lnTo>
                  <a:pt x="2502484" y="746150"/>
                </a:lnTo>
                <a:lnTo>
                  <a:pt x="2502484" y="719747"/>
                </a:lnTo>
                <a:lnTo>
                  <a:pt x="2528888" y="719747"/>
                </a:lnTo>
                <a:lnTo>
                  <a:pt x="2528888" y="693001"/>
                </a:lnTo>
                <a:lnTo>
                  <a:pt x="2502484" y="693001"/>
                </a:lnTo>
                <a:lnTo>
                  <a:pt x="2502484" y="666598"/>
                </a:lnTo>
                <a:lnTo>
                  <a:pt x="2475738" y="666598"/>
                </a:lnTo>
                <a:close/>
                <a:moveTo>
                  <a:pt x="2819324" y="805472"/>
                </a:moveTo>
                <a:lnTo>
                  <a:pt x="2819324" y="830847"/>
                </a:lnTo>
                <a:lnTo>
                  <a:pt x="2793949" y="830847"/>
                </a:lnTo>
                <a:lnTo>
                  <a:pt x="2793949" y="856221"/>
                </a:lnTo>
                <a:lnTo>
                  <a:pt x="2819324" y="856221"/>
                </a:lnTo>
                <a:lnTo>
                  <a:pt x="2819324" y="881596"/>
                </a:lnTo>
                <a:lnTo>
                  <a:pt x="2844698" y="881596"/>
                </a:lnTo>
                <a:lnTo>
                  <a:pt x="2844698" y="856221"/>
                </a:lnTo>
                <a:lnTo>
                  <a:pt x="2870073" y="856221"/>
                </a:lnTo>
                <a:lnTo>
                  <a:pt x="2870073" y="830847"/>
                </a:lnTo>
                <a:lnTo>
                  <a:pt x="2844698" y="830847"/>
                </a:lnTo>
                <a:lnTo>
                  <a:pt x="2844698" y="805472"/>
                </a:lnTo>
                <a:lnTo>
                  <a:pt x="2819324" y="805472"/>
                </a:lnTo>
                <a:close/>
                <a:moveTo>
                  <a:pt x="3024035" y="1213866"/>
                </a:moveTo>
                <a:lnTo>
                  <a:pt x="3024035" y="1241298"/>
                </a:lnTo>
                <a:lnTo>
                  <a:pt x="2996603" y="1241298"/>
                </a:lnTo>
                <a:lnTo>
                  <a:pt x="2996603" y="1268730"/>
                </a:lnTo>
                <a:lnTo>
                  <a:pt x="3024035" y="1268730"/>
                </a:lnTo>
                <a:lnTo>
                  <a:pt x="3024035" y="1296162"/>
                </a:lnTo>
                <a:lnTo>
                  <a:pt x="3051467" y="1296162"/>
                </a:lnTo>
                <a:lnTo>
                  <a:pt x="3051467" y="1268730"/>
                </a:lnTo>
                <a:lnTo>
                  <a:pt x="3078899" y="1268730"/>
                </a:lnTo>
                <a:lnTo>
                  <a:pt x="3078899" y="1241298"/>
                </a:lnTo>
                <a:lnTo>
                  <a:pt x="3051467" y="1241298"/>
                </a:lnTo>
                <a:lnTo>
                  <a:pt x="3051467" y="1213866"/>
                </a:lnTo>
                <a:lnTo>
                  <a:pt x="3024035" y="1213866"/>
                </a:lnTo>
                <a:close/>
                <a:moveTo>
                  <a:pt x="2405786" y="799643"/>
                </a:moveTo>
                <a:lnTo>
                  <a:pt x="2405786" y="828789"/>
                </a:lnTo>
                <a:lnTo>
                  <a:pt x="2376640" y="828789"/>
                </a:lnTo>
                <a:lnTo>
                  <a:pt x="2376640" y="858279"/>
                </a:lnTo>
                <a:lnTo>
                  <a:pt x="2405786" y="858279"/>
                </a:lnTo>
                <a:lnTo>
                  <a:pt x="2405786" y="887425"/>
                </a:lnTo>
                <a:lnTo>
                  <a:pt x="2435276" y="887425"/>
                </a:lnTo>
                <a:lnTo>
                  <a:pt x="2435276" y="858279"/>
                </a:lnTo>
                <a:lnTo>
                  <a:pt x="2464423" y="858279"/>
                </a:lnTo>
                <a:lnTo>
                  <a:pt x="2464423" y="828789"/>
                </a:lnTo>
                <a:lnTo>
                  <a:pt x="2435276" y="828789"/>
                </a:lnTo>
                <a:lnTo>
                  <a:pt x="2435276" y="799643"/>
                </a:lnTo>
                <a:lnTo>
                  <a:pt x="2405786" y="799643"/>
                </a:lnTo>
                <a:close/>
                <a:moveTo>
                  <a:pt x="2955455" y="1077049"/>
                </a:moveTo>
                <a:lnTo>
                  <a:pt x="2955455" y="1104138"/>
                </a:lnTo>
                <a:lnTo>
                  <a:pt x="2928366" y="1104138"/>
                </a:lnTo>
                <a:lnTo>
                  <a:pt x="2928366" y="1131570"/>
                </a:lnTo>
                <a:lnTo>
                  <a:pt x="2955455" y="1131570"/>
                </a:lnTo>
                <a:lnTo>
                  <a:pt x="2955455" y="1158659"/>
                </a:lnTo>
                <a:lnTo>
                  <a:pt x="2982887" y="1158659"/>
                </a:lnTo>
                <a:lnTo>
                  <a:pt x="2982887" y="1131570"/>
                </a:lnTo>
                <a:lnTo>
                  <a:pt x="3009976" y="1131570"/>
                </a:lnTo>
                <a:lnTo>
                  <a:pt x="3009976" y="1104138"/>
                </a:lnTo>
                <a:lnTo>
                  <a:pt x="2982887" y="1104138"/>
                </a:lnTo>
                <a:lnTo>
                  <a:pt x="2982887" y="1077049"/>
                </a:lnTo>
                <a:lnTo>
                  <a:pt x="2955455" y="1077049"/>
                </a:lnTo>
                <a:close/>
                <a:moveTo>
                  <a:pt x="2887561" y="941261"/>
                </a:moveTo>
                <a:lnTo>
                  <a:pt x="2887561" y="967664"/>
                </a:lnTo>
                <a:lnTo>
                  <a:pt x="2861158" y="967664"/>
                </a:lnTo>
                <a:lnTo>
                  <a:pt x="2861158" y="993724"/>
                </a:lnTo>
                <a:lnTo>
                  <a:pt x="2887561" y="993724"/>
                </a:lnTo>
                <a:lnTo>
                  <a:pt x="2887561" y="1020128"/>
                </a:lnTo>
                <a:lnTo>
                  <a:pt x="2913622" y="1020128"/>
                </a:lnTo>
                <a:lnTo>
                  <a:pt x="2913622" y="993724"/>
                </a:lnTo>
                <a:lnTo>
                  <a:pt x="2940025" y="993724"/>
                </a:lnTo>
                <a:lnTo>
                  <a:pt x="2940025" y="967664"/>
                </a:lnTo>
                <a:lnTo>
                  <a:pt x="2913622" y="967664"/>
                </a:lnTo>
                <a:lnTo>
                  <a:pt x="2913622" y="941261"/>
                </a:lnTo>
                <a:lnTo>
                  <a:pt x="2887561" y="941261"/>
                </a:lnTo>
                <a:close/>
                <a:moveTo>
                  <a:pt x="2200732" y="664197"/>
                </a:moveTo>
                <a:lnTo>
                  <a:pt x="2200732" y="692315"/>
                </a:lnTo>
                <a:lnTo>
                  <a:pt x="2172614" y="692315"/>
                </a:lnTo>
                <a:lnTo>
                  <a:pt x="2172614" y="720433"/>
                </a:lnTo>
                <a:lnTo>
                  <a:pt x="2200732" y="720433"/>
                </a:lnTo>
                <a:lnTo>
                  <a:pt x="2200732" y="748551"/>
                </a:lnTo>
                <a:lnTo>
                  <a:pt x="2228850" y="748551"/>
                </a:lnTo>
                <a:lnTo>
                  <a:pt x="2228850" y="720433"/>
                </a:lnTo>
                <a:lnTo>
                  <a:pt x="2256968" y="720433"/>
                </a:lnTo>
                <a:lnTo>
                  <a:pt x="2256968" y="692315"/>
                </a:lnTo>
                <a:lnTo>
                  <a:pt x="2228850" y="692315"/>
                </a:lnTo>
                <a:lnTo>
                  <a:pt x="2228850" y="664197"/>
                </a:lnTo>
                <a:lnTo>
                  <a:pt x="2200732" y="664197"/>
                </a:lnTo>
                <a:close/>
                <a:moveTo>
                  <a:pt x="1858861" y="530123"/>
                </a:moveTo>
                <a:lnTo>
                  <a:pt x="1858861" y="556184"/>
                </a:lnTo>
                <a:lnTo>
                  <a:pt x="1832800" y="556184"/>
                </a:lnTo>
                <a:lnTo>
                  <a:pt x="1832800" y="582244"/>
                </a:lnTo>
                <a:lnTo>
                  <a:pt x="1858861" y="582244"/>
                </a:lnTo>
                <a:lnTo>
                  <a:pt x="1858861" y="608305"/>
                </a:lnTo>
                <a:lnTo>
                  <a:pt x="1884921" y="608305"/>
                </a:lnTo>
                <a:lnTo>
                  <a:pt x="1884921" y="582244"/>
                </a:lnTo>
                <a:lnTo>
                  <a:pt x="1910982" y="582244"/>
                </a:lnTo>
                <a:lnTo>
                  <a:pt x="1910982" y="556184"/>
                </a:lnTo>
                <a:lnTo>
                  <a:pt x="1884921" y="556184"/>
                </a:lnTo>
                <a:lnTo>
                  <a:pt x="1884921" y="530123"/>
                </a:lnTo>
                <a:lnTo>
                  <a:pt x="1858861" y="530123"/>
                </a:lnTo>
                <a:close/>
                <a:moveTo>
                  <a:pt x="2338235" y="665226"/>
                </a:moveTo>
                <a:lnTo>
                  <a:pt x="2338235" y="692658"/>
                </a:lnTo>
                <a:lnTo>
                  <a:pt x="2310803" y="692658"/>
                </a:lnTo>
                <a:lnTo>
                  <a:pt x="2310803" y="720090"/>
                </a:lnTo>
                <a:lnTo>
                  <a:pt x="2338235" y="720090"/>
                </a:lnTo>
                <a:lnTo>
                  <a:pt x="2338235" y="747522"/>
                </a:lnTo>
                <a:lnTo>
                  <a:pt x="2365667" y="747522"/>
                </a:lnTo>
                <a:lnTo>
                  <a:pt x="2365667" y="720090"/>
                </a:lnTo>
                <a:lnTo>
                  <a:pt x="2393099" y="720090"/>
                </a:lnTo>
                <a:lnTo>
                  <a:pt x="2393099" y="692658"/>
                </a:lnTo>
                <a:lnTo>
                  <a:pt x="2365667" y="692658"/>
                </a:lnTo>
                <a:lnTo>
                  <a:pt x="2365667" y="665226"/>
                </a:lnTo>
                <a:lnTo>
                  <a:pt x="2338235" y="665226"/>
                </a:lnTo>
                <a:close/>
                <a:moveTo>
                  <a:pt x="1721701" y="530466"/>
                </a:moveTo>
                <a:lnTo>
                  <a:pt x="1721701" y="556184"/>
                </a:lnTo>
                <a:lnTo>
                  <a:pt x="1695983" y="556184"/>
                </a:lnTo>
                <a:lnTo>
                  <a:pt x="1695983" y="582244"/>
                </a:lnTo>
                <a:lnTo>
                  <a:pt x="1721701" y="582244"/>
                </a:lnTo>
                <a:lnTo>
                  <a:pt x="1721701" y="607962"/>
                </a:lnTo>
                <a:lnTo>
                  <a:pt x="1747761" y="607962"/>
                </a:lnTo>
                <a:lnTo>
                  <a:pt x="1747761" y="582244"/>
                </a:lnTo>
                <a:lnTo>
                  <a:pt x="1773479" y="582244"/>
                </a:lnTo>
                <a:lnTo>
                  <a:pt x="1773479" y="556184"/>
                </a:lnTo>
                <a:lnTo>
                  <a:pt x="1747761" y="556184"/>
                </a:lnTo>
                <a:lnTo>
                  <a:pt x="1747761" y="530466"/>
                </a:lnTo>
                <a:lnTo>
                  <a:pt x="1721701" y="530466"/>
                </a:lnTo>
                <a:close/>
                <a:moveTo>
                  <a:pt x="1996021" y="530123"/>
                </a:moveTo>
                <a:lnTo>
                  <a:pt x="1996021" y="556184"/>
                </a:lnTo>
                <a:lnTo>
                  <a:pt x="1969960" y="556184"/>
                </a:lnTo>
                <a:lnTo>
                  <a:pt x="1969960" y="582244"/>
                </a:lnTo>
                <a:lnTo>
                  <a:pt x="1996021" y="582244"/>
                </a:lnTo>
                <a:lnTo>
                  <a:pt x="1996021" y="608305"/>
                </a:lnTo>
                <a:lnTo>
                  <a:pt x="2022081" y="608305"/>
                </a:lnTo>
                <a:lnTo>
                  <a:pt x="2022081" y="582244"/>
                </a:lnTo>
                <a:lnTo>
                  <a:pt x="2048142" y="582244"/>
                </a:lnTo>
                <a:lnTo>
                  <a:pt x="2048142" y="556184"/>
                </a:lnTo>
                <a:lnTo>
                  <a:pt x="2022081" y="556184"/>
                </a:lnTo>
                <a:lnTo>
                  <a:pt x="2022081" y="530123"/>
                </a:lnTo>
                <a:lnTo>
                  <a:pt x="1996021" y="530123"/>
                </a:lnTo>
                <a:close/>
                <a:moveTo>
                  <a:pt x="1926069" y="663512"/>
                </a:moveTo>
                <a:lnTo>
                  <a:pt x="1926069" y="691972"/>
                </a:lnTo>
                <a:lnTo>
                  <a:pt x="1897609" y="691972"/>
                </a:lnTo>
                <a:lnTo>
                  <a:pt x="1897609" y="720776"/>
                </a:lnTo>
                <a:lnTo>
                  <a:pt x="1926069" y="720776"/>
                </a:lnTo>
                <a:lnTo>
                  <a:pt x="1926069" y="749237"/>
                </a:lnTo>
                <a:lnTo>
                  <a:pt x="1954873" y="749237"/>
                </a:lnTo>
                <a:lnTo>
                  <a:pt x="1954873" y="720776"/>
                </a:lnTo>
                <a:lnTo>
                  <a:pt x="1983334" y="720776"/>
                </a:lnTo>
                <a:lnTo>
                  <a:pt x="1983334" y="691972"/>
                </a:lnTo>
                <a:lnTo>
                  <a:pt x="1954873" y="691972"/>
                </a:lnTo>
                <a:lnTo>
                  <a:pt x="1954873" y="663512"/>
                </a:lnTo>
                <a:lnTo>
                  <a:pt x="1926069" y="663512"/>
                </a:lnTo>
                <a:close/>
                <a:moveTo>
                  <a:pt x="3093987" y="1080478"/>
                </a:moveTo>
                <a:lnTo>
                  <a:pt x="3093987" y="1105510"/>
                </a:lnTo>
                <a:lnTo>
                  <a:pt x="3068955" y="1105510"/>
                </a:lnTo>
                <a:lnTo>
                  <a:pt x="3068955" y="1130198"/>
                </a:lnTo>
                <a:lnTo>
                  <a:pt x="3093987" y="1130198"/>
                </a:lnTo>
                <a:lnTo>
                  <a:pt x="3093987" y="1155230"/>
                </a:lnTo>
                <a:lnTo>
                  <a:pt x="3118676" y="1155230"/>
                </a:lnTo>
                <a:lnTo>
                  <a:pt x="3118676" y="1130198"/>
                </a:lnTo>
                <a:lnTo>
                  <a:pt x="3143707" y="1130198"/>
                </a:lnTo>
                <a:lnTo>
                  <a:pt x="3143707" y="1105510"/>
                </a:lnTo>
                <a:lnTo>
                  <a:pt x="3118676" y="1105510"/>
                </a:lnTo>
                <a:lnTo>
                  <a:pt x="3118676" y="1080478"/>
                </a:lnTo>
                <a:lnTo>
                  <a:pt x="3093987" y="1080478"/>
                </a:lnTo>
                <a:close/>
                <a:moveTo>
                  <a:pt x="2270684" y="531152"/>
                </a:moveTo>
                <a:lnTo>
                  <a:pt x="2270684" y="556527"/>
                </a:lnTo>
                <a:lnTo>
                  <a:pt x="2245309" y="556527"/>
                </a:lnTo>
                <a:lnTo>
                  <a:pt x="2245309" y="581901"/>
                </a:lnTo>
                <a:lnTo>
                  <a:pt x="2270684" y="581901"/>
                </a:lnTo>
                <a:lnTo>
                  <a:pt x="2270684" y="607276"/>
                </a:lnTo>
                <a:lnTo>
                  <a:pt x="2296058" y="607276"/>
                </a:lnTo>
                <a:lnTo>
                  <a:pt x="2296058" y="581901"/>
                </a:lnTo>
                <a:lnTo>
                  <a:pt x="2321433" y="581901"/>
                </a:lnTo>
                <a:lnTo>
                  <a:pt x="2321433" y="556527"/>
                </a:lnTo>
                <a:lnTo>
                  <a:pt x="2296058" y="556527"/>
                </a:lnTo>
                <a:lnTo>
                  <a:pt x="2296058" y="531152"/>
                </a:lnTo>
                <a:lnTo>
                  <a:pt x="2270684" y="531152"/>
                </a:lnTo>
                <a:close/>
                <a:moveTo>
                  <a:pt x="2133181" y="530466"/>
                </a:moveTo>
                <a:lnTo>
                  <a:pt x="2133181" y="556184"/>
                </a:lnTo>
                <a:lnTo>
                  <a:pt x="2107463" y="556184"/>
                </a:lnTo>
                <a:lnTo>
                  <a:pt x="2107463" y="582244"/>
                </a:lnTo>
                <a:lnTo>
                  <a:pt x="2133181" y="582244"/>
                </a:lnTo>
                <a:lnTo>
                  <a:pt x="2133181" y="607962"/>
                </a:lnTo>
                <a:lnTo>
                  <a:pt x="2159242" y="607962"/>
                </a:lnTo>
                <a:lnTo>
                  <a:pt x="2159242" y="582244"/>
                </a:lnTo>
                <a:lnTo>
                  <a:pt x="2184959" y="582244"/>
                </a:lnTo>
                <a:lnTo>
                  <a:pt x="2184959" y="556184"/>
                </a:lnTo>
                <a:lnTo>
                  <a:pt x="2159242" y="556184"/>
                </a:lnTo>
                <a:lnTo>
                  <a:pt x="2159242" y="530466"/>
                </a:lnTo>
                <a:lnTo>
                  <a:pt x="2133181" y="530466"/>
                </a:lnTo>
                <a:close/>
                <a:moveTo>
                  <a:pt x="2063572" y="663854"/>
                </a:moveTo>
                <a:lnTo>
                  <a:pt x="2063572" y="692315"/>
                </a:lnTo>
                <a:lnTo>
                  <a:pt x="2035111" y="692315"/>
                </a:lnTo>
                <a:lnTo>
                  <a:pt x="2035111" y="720433"/>
                </a:lnTo>
                <a:lnTo>
                  <a:pt x="2063572" y="720433"/>
                </a:lnTo>
                <a:lnTo>
                  <a:pt x="2063572" y="748894"/>
                </a:lnTo>
                <a:lnTo>
                  <a:pt x="2091690" y="748894"/>
                </a:lnTo>
                <a:lnTo>
                  <a:pt x="2091690" y="720433"/>
                </a:lnTo>
                <a:lnTo>
                  <a:pt x="2120151" y="720433"/>
                </a:lnTo>
                <a:lnTo>
                  <a:pt x="2120151" y="692315"/>
                </a:lnTo>
                <a:lnTo>
                  <a:pt x="2091690" y="692315"/>
                </a:lnTo>
                <a:lnTo>
                  <a:pt x="2091690" y="663854"/>
                </a:lnTo>
                <a:lnTo>
                  <a:pt x="2063572" y="663854"/>
                </a:lnTo>
                <a:close/>
                <a:moveTo>
                  <a:pt x="2778862" y="2673248"/>
                </a:moveTo>
                <a:lnTo>
                  <a:pt x="2778862" y="2642045"/>
                </a:lnTo>
                <a:lnTo>
                  <a:pt x="2810066" y="2642045"/>
                </a:lnTo>
                <a:lnTo>
                  <a:pt x="2810066" y="2611184"/>
                </a:lnTo>
                <a:lnTo>
                  <a:pt x="2778862" y="2611184"/>
                </a:lnTo>
                <a:lnTo>
                  <a:pt x="2778862" y="2579980"/>
                </a:lnTo>
                <a:lnTo>
                  <a:pt x="2748001" y="2579980"/>
                </a:lnTo>
                <a:lnTo>
                  <a:pt x="2748001" y="2611184"/>
                </a:lnTo>
                <a:lnTo>
                  <a:pt x="2716797" y="2611184"/>
                </a:lnTo>
                <a:lnTo>
                  <a:pt x="2716797" y="2642045"/>
                </a:lnTo>
                <a:lnTo>
                  <a:pt x="2748001" y="2642045"/>
                </a:lnTo>
                <a:lnTo>
                  <a:pt x="2748001" y="2673248"/>
                </a:lnTo>
                <a:lnTo>
                  <a:pt x="2778862" y="2673248"/>
                </a:lnTo>
                <a:close/>
                <a:moveTo>
                  <a:pt x="2298459" y="3083014"/>
                </a:moveTo>
                <a:lnTo>
                  <a:pt x="2298459" y="3053182"/>
                </a:lnTo>
                <a:lnTo>
                  <a:pt x="2328291" y="3053182"/>
                </a:lnTo>
                <a:lnTo>
                  <a:pt x="2328291" y="3023006"/>
                </a:lnTo>
                <a:lnTo>
                  <a:pt x="2298459" y="3023006"/>
                </a:lnTo>
                <a:lnTo>
                  <a:pt x="2298459" y="2993174"/>
                </a:lnTo>
                <a:lnTo>
                  <a:pt x="2268284" y="2993174"/>
                </a:lnTo>
                <a:lnTo>
                  <a:pt x="2268284" y="3023006"/>
                </a:lnTo>
                <a:lnTo>
                  <a:pt x="2238451" y="3023006"/>
                </a:lnTo>
                <a:lnTo>
                  <a:pt x="2238451" y="3053182"/>
                </a:lnTo>
                <a:lnTo>
                  <a:pt x="2268284" y="3053182"/>
                </a:lnTo>
                <a:lnTo>
                  <a:pt x="2268284" y="3083014"/>
                </a:lnTo>
                <a:lnTo>
                  <a:pt x="2298459" y="3083014"/>
                </a:lnTo>
                <a:close/>
                <a:moveTo>
                  <a:pt x="2641016" y="2945168"/>
                </a:moveTo>
                <a:lnTo>
                  <a:pt x="2641016" y="2915679"/>
                </a:lnTo>
                <a:lnTo>
                  <a:pt x="2670505" y="2915679"/>
                </a:lnTo>
                <a:lnTo>
                  <a:pt x="2670505" y="2886189"/>
                </a:lnTo>
                <a:lnTo>
                  <a:pt x="2641016" y="2886189"/>
                </a:lnTo>
                <a:lnTo>
                  <a:pt x="2641016" y="2856700"/>
                </a:lnTo>
                <a:lnTo>
                  <a:pt x="2611526" y="2856700"/>
                </a:lnTo>
                <a:lnTo>
                  <a:pt x="2611526" y="2886189"/>
                </a:lnTo>
                <a:lnTo>
                  <a:pt x="2582037" y="2886189"/>
                </a:lnTo>
                <a:lnTo>
                  <a:pt x="2582037" y="2915679"/>
                </a:lnTo>
                <a:lnTo>
                  <a:pt x="2611526" y="2915679"/>
                </a:lnTo>
                <a:lnTo>
                  <a:pt x="2611526" y="2945168"/>
                </a:lnTo>
                <a:lnTo>
                  <a:pt x="2641016" y="2945168"/>
                </a:lnTo>
                <a:close/>
                <a:moveTo>
                  <a:pt x="2709939" y="2809380"/>
                </a:moveTo>
                <a:lnTo>
                  <a:pt x="2709939" y="2778862"/>
                </a:lnTo>
                <a:lnTo>
                  <a:pt x="2740457" y="2778862"/>
                </a:lnTo>
                <a:lnTo>
                  <a:pt x="2740457" y="2748686"/>
                </a:lnTo>
                <a:lnTo>
                  <a:pt x="2709939" y="2748686"/>
                </a:lnTo>
                <a:lnTo>
                  <a:pt x="2709939" y="2718168"/>
                </a:lnTo>
                <a:lnTo>
                  <a:pt x="2679764" y="2718168"/>
                </a:lnTo>
                <a:lnTo>
                  <a:pt x="2679764" y="2748686"/>
                </a:lnTo>
                <a:lnTo>
                  <a:pt x="2649245" y="2748686"/>
                </a:lnTo>
                <a:lnTo>
                  <a:pt x="2649245" y="2778862"/>
                </a:lnTo>
                <a:lnTo>
                  <a:pt x="2679764" y="2778862"/>
                </a:lnTo>
                <a:lnTo>
                  <a:pt x="2679764" y="2809380"/>
                </a:lnTo>
                <a:lnTo>
                  <a:pt x="2709939" y="2809380"/>
                </a:lnTo>
                <a:close/>
                <a:moveTo>
                  <a:pt x="2846413" y="2807322"/>
                </a:moveTo>
                <a:lnTo>
                  <a:pt x="2846413" y="2778176"/>
                </a:lnTo>
                <a:lnTo>
                  <a:pt x="2875559" y="2778176"/>
                </a:lnTo>
                <a:lnTo>
                  <a:pt x="2875559" y="2749372"/>
                </a:lnTo>
                <a:lnTo>
                  <a:pt x="2846413" y="2749372"/>
                </a:lnTo>
                <a:lnTo>
                  <a:pt x="2846413" y="2720226"/>
                </a:lnTo>
                <a:lnTo>
                  <a:pt x="2817610" y="2720226"/>
                </a:lnTo>
                <a:lnTo>
                  <a:pt x="2817610" y="2749372"/>
                </a:lnTo>
                <a:lnTo>
                  <a:pt x="2788463" y="2749372"/>
                </a:lnTo>
                <a:lnTo>
                  <a:pt x="2788463" y="2778176"/>
                </a:lnTo>
                <a:lnTo>
                  <a:pt x="2817610" y="2778176"/>
                </a:lnTo>
                <a:lnTo>
                  <a:pt x="2817610" y="2807322"/>
                </a:lnTo>
                <a:lnTo>
                  <a:pt x="2846413" y="2807322"/>
                </a:lnTo>
                <a:close/>
                <a:moveTo>
                  <a:pt x="2573465" y="2811094"/>
                </a:moveTo>
                <a:lnTo>
                  <a:pt x="2573465" y="2779547"/>
                </a:lnTo>
                <a:lnTo>
                  <a:pt x="2605012" y="2779547"/>
                </a:lnTo>
                <a:lnTo>
                  <a:pt x="2605012" y="2748001"/>
                </a:lnTo>
                <a:lnTo>
                  <a:pt x="2573465" y="2748001"/>
                </a:lnTo>
                <a:lnTo>
                  <a:pt x="2573465" y="2716454"/>
                </a:lnTo>
                <a:lnTo>
                  <a:pt x="2541918" y="2716454"/>
                </a:lnTo>
                <a:lnTo>
                  <a:pt x="2541918" y="2748001"/>
                </a:lnTo>
                <a:lnTo>
                  <a:pt x="2510371" y="2748001"/>
                </a:lnTo>
                <a:lnTo>
                  <a:pt x="2510371" y="2779547"/>
                </a:lnTo>
                <a:lnTo>
                  <a:pt x="2541918" y="2779547"/>
                </a:lnTo>
                <a:lnTo>
                  <a:pt x="2541918" y="2811094"/>
                </a:lnTo>
                <a:lnTo>
                  <a:pt x="2573465" y="2811094"/>
                </a:lnTo>
                <a:close/>
                <a:moveTo>
                  <a:pt x="2435276" y="3081985"/>
                </a:moveTo>
                <a:lnTo>
                  <a:pt x="2435276" y="3052839"/>
                </a:lnTo>
                <a:lnTo>
                  <a:pt x="2464423" y="3052839"/>
                </a:lnTo>
                <a:lnTo>
                  <a:pt x="2464423" y="3023349"/>
                </a:lnTo>
                <a:lnTo>
                  <a:pt x="2435276" y="3023349"/>
                </a:lnTo>
                <a:lnTo>
                  <a:pt x="2435276" y="2994203"/>
                </a:lnTo>
                <a:lnTo>
                  <a:pt x="2405786" y="2994203"/>
                </a:lnTo>
                <a:lnTo>
                  <a:pt x="2405786" y="3023349"/>
                </a:lnTo>
                <a:lnTo>
                  <a:pt x="2376640" y="3023349"/>
                </a:lnTo>
                <a:lnTo>
                  <a:pt x="2376640" y="3052839"/>
                </a:lnTo>
                <a:lnTo>
                  <a:pt x="2405786" y="3052839"/>
                </a:lnTo>
                <a:lnTo>
                  <a:pt x="2405786" y="3081985"/>
                </a:lnTo>
                <a:lnTo>
                  <a:pt x="2435276" y="3081985"/>
                </a:lnTo>
                <a:close/>
                <a:moveTo>
                  <a:pt x="2915336" y="2670505"/>
                </a:moveTo>
                <a:lnTo>
                  <a:pt x="2915336" y="2641359"/>
                </a:lnTo>
                <a:lnTo>
                  <a:pt x="2944483" y="2641359"/>
                </a:lnTo>
                <a:lnTo>
                  <a:pt x="2944483" y="2611869"/>
                </a:lnTo>
                <a:lnTo>
                  <a:pt x="2915336" y="2611869"/>
                </a:lnTo>
                <a:lnTo>
                  <a:pt x="2915336" y="2582723"/>
                </a:lnTo>
                <a:lnTo>
                  <a:pt x="2885846" y="2582723"/>
                </a:lnTo>
                <a:lnTo>
                  <a:pt x="2885846" y="2611869"/>
                </a:lnTo>
                <a:lnTo>
                  <a:pt x="2856700" y="2611869"/>
                </a:lnTo>
                <a:lnTo>
                  <a:pt x="2856700" y="2641359"/>
                </a:lnTo>
                <a:lnTo>
                  <a:pt x="2885846" y="2641359"/>
                </a:lnTo>
                <a:lnTo>
                  <a:pt x="2885846" y="2670505"/>
                </a:lnTo>
                <a:lnTo>
                  <a:pt x="2915336" y="2670505"/>
                </a:lnTo>
                <a:close/>
                <a:moveTo>
                  <a:pt x="2367725" y="2947911"/>
                </a:moveTo>
                <a:lnTo>
                  <a:pt x="2367725" y="2916707"/>
                </a:lnTo>
                <a:lnTo>
                  <a:pt x="2398928" y="2916707"/>
                </a:lnTo>
                <a:lnTo>
                  <a:pt x="2398928" y="2885161"/>
                </a:lnTo>
                <a:lnTo>
                  <a:pt x="2367725" y="2885161"/>
                </a:lnTo>
                <a:lnTo>
                  <a:pt x="2367725" y="2853957"/>
                </a:lnTo>
                <a:lnTo>
                  <a:pt x="2336178" y="2853957"/>
                </a:lnTo>
                <a:lnTo>
                  <a:pt x="2336178" y="2885161"/>
                </a:lnTo>
                <a:lnTo>
                  <a:pt x="2304974" y="2885161"/>
                </a:lnTo>
                <a:lnTo>
                  <a:pt x="2304974" y="2916707"/>
                </a:lnTo>
                <a:lnTo>
                  <a:pt x="2336178" y="2916707"/>
                </a:lnTo>
                <a:lnTo>
                  <a:pt x="2336178" y="2947911"/>
                </a:lnTo>
                <a:lnTo>
                  <a:pt x="2367725" y="2947911"/>
                </a:lnTo>
                <a:close/>
                <a:moveTo>
                  <a:pt x="2504542" y="2946883"/>
                </a:moveTo>
                <a:lnTo>
                  <a:pt x="2504542" y="2916365"/>
                </a:lnTo>
                <a:lnTo>
                  <a:pt x="2535060" y="2916365"/>
                </a:lnTo>
                <a:lnTo>
                  <a:pt x="2535060" y="2885504"/>
                </a:lnTo>
                <a:lnTo>
                  <a:pt x="2504542" y="2885504"/>
                </a:lnTo>
                <a:lnTo>
                  <a:pt x="2504542" y="2854985"/>
                </a:lnTo>
                <a:lnTo>
                  <a:pt x="2473681" y="2854985"/>
                </a:lnTo>
                <a:lnTo>
                  <a:pt x="2473681" y="2885504"/>
                </a:lnTo>
                <a:lnTo>
                  <a:pt x="2443163" y="2885504"/>
                </a:lnTo>
                <a:lnTo>
                  <a:pt x="2443163" y="2916365"/>
                </a:lnTo>
                <a:lnTo>
                  <a:pt x="2473681" y="2916365"/>
                </a:lnTo>
                <a:lnTo>
                  <a:pt x="2473681" y="2946883"/>
                </a:lnTo>
                <a:lnTo>
                  <a:pt x="2504542" y="2946883"/>
                </a:lnTo>
                <a:close/>
                <a:moveTo>
                  <a:pt x="3299727" y="1491958"/>
                </a:moveTo>
                <a:lnTo>
                  <a:pt x="3299727" y="1516990"/>
                </a:lnTo>
                <a:lnTo>
                  <a:pt x="3274695" y="1516990"/>
                </a:lnTo>
                <a:lnTo>
                  <a:pt x="3274695" y="1541678"/>
                </a:lnTo>
                <a:lnTo>
                  <a:pt x="3299727" y="1541678"/>
                </a:lnTo>
                <a:lnTo>
                  <a:pt x="3299727" y="1566710"/>
                </a:lnTo>
                <a:lnTo>
                  <a:pt x="3324416" y="1566710"/>
                </a:lnTo>
                <a:lnTo>
                  <a:pt x="3324416" y="1541678"/>
                </a:lnTo>
                <a:lnTo>
                  <a:pt x="3349447" y="1541678"/>
                </a:lnTo>
                <a:lnTo>
                  <a:pt x="3349447" y="1516990"/>
                </a:lnTo>
                <a:lnTo>
                  <a:pt x="3324416" y="1516990"/>
                </a:lnTo>
                <a:lnTo>
                  <a:pt x="3324416" y="1491958"/>
                </a:lnTo>
                <a:lnTo>
                  <a:pt x="3299727" y="1491958"/>
                </a:lnTo>
                <a:close/>
                <a:moveTo>
                  <a:pt x="3299041" y="1764563"/>
                </a:moveTo>
                <a:lnTo>
                  <a:pt x="3299041" y="1790624"/>
                </a:lnTo>
                <a:lnTo>
                  <a:pt x="3272981" y="1790624"/>
                </a:lnTo>
                <a:lnTo>
                  <a:pt x="3272981" y="1816684"/>
                </a:lnTo>
                <a:lnTo>
                  <a:pt x="3299041" y="1816684"/>
                </a:lnTo>
                <a:lnTo>
                  <a:pt x="3299041" y="1842745"/>
                </a:lnTo>
                <a:lnTo>
                  <a:pt x="3325102" y="1842745"/>
                </a:lnTo>
                <a:lnTo>
                  <a:pt x="3325102" y="1816684"/>
                </a:lnTo>
                <a:lnTo>
                  <a:pt x="3351162" y="1816684"/>
                </a:lnTo>
                <a:lnTo>
                  <a:pt x="3351162" y="1790624"/>
                </a:lnTo>
                <a:lnTo>
                  <a:pt x="3325102" y="1790624"/>
                </a:lnTo>
                <a:lnTo>
                  <a:pt x="3325102" y="1764563"/>
                </a:lnTo>
                <a:lnTo>
                  <a:pt x="3299041" y="1764563"/>
                </a:lnTo>
                <a:close/>
                <a:moveTo>
                  <a:pt x="3162224" y="1216952"/>
                </a:moveTo>
                <a:lnTo>
                  <a:pt x="3162224" y="1242327"/>
                </a:lnTo>
                <a:lnTo>
                  <a:pt x="3136849" y="1242327"/>
                </a:lnTo>
                <a:lnTo>
                  <a:pt x="3136849" y="1267701"/>
                </a:lnTo>
                <a:lnTo>
                  <a:pt x="3162224" y="1267701"/>
                </a:lnTo>
                <a:lnTo>
                  <a:pt x="3162224" y="1293076"/>
                </a:lnTo>
                <a:lnTo>
                  <a:pt x="3187598" y="1293076"/>
                </a:lnTo>
                <a:lnTo>
                  <a:pt x="3187598" y="1267701"/>
                </a:lnTo>
                <a:lnTo>
                  <a:pt x="3212973" y="1267701"/>
                </a:lnTo>
                <a:lnTo>
                  <a:pt x="3212973" y="1242327"/>
                </a:lnTo>
                <a:lnTo>
                  <a:pt x="3187598" y="1242327"/>
                </a:lnTo>
                <a:lnTo>
                  <a:pt x="3187598" y="1216952"/>
                </a:lnTo>
                <a:lnTo>
                  <a:pt x="3162224" y="1216952"/>
                </a:lnTo>
                <a:close/>
                <a:moveTo>
                  <a:pt x="2983916" y="2533688"/>
                </a:moveTo>
                <a:lnTo>
                  <a:pt x="2983916" y="2504199"/>
                </a:lnTo>
                <a:lnTo>
                  <a:pt x="3013405" y="2504199"/>
                </a:lnTo>
                <a:lnTo>
                  <a:pt x="3013405" y="2474709"/>
                </a:lnTo>
                <a:lnTo>
                  <a:pt x="2983916" y="2474709"/>
                </a:lnTo>
                <a:lnTo>
                  <a:pt x="2983916" y="2445220"/>
                </a:lnTo>
                <a:lnTo>
                  <a:pt x="2954426" y="2445220"/>
                </a:lnTo>
                <a:lnTo>
                  <a:pt x="2954426" y="2474709"/>
                </a:lnTo>
                <a:lnTo>
                  <a:pt x="2924937" y="2474709"/>
                </a:lnTo>
                <a:lnTo>
                  <a:pt x="2924937" y="2504199"/>
                </a:lnTo>
                <a:lnTo>
                  <a:pt x="2954426" y="2504199"/>
                </a:lnTo>
                <a:lnTo>
                  <a:pt x="2954426" y="2533688"/>
                </a:lnTo>
                <a:lnTo>
                  <a:pt x="2983916" y="2533688"/>
                </a:lnTo>
                <a:close/>
                <a:moveTo>
                  <a:pt x="3325102" y="2117065"/>
                </a:moveTo>
                <a:lnTo>
                  <a:pt x="3325102" y="2091004"/>
                </a:lnTo>
                <a:lnTo>
                  <a:pt x="3351162" y="2091004"/>
                </a:lnTo>
                <a:lnTo>
                  <a:pt x="3351162" y="2064944"/>
                </a:lnTo>
                <a:lnTo>
                  <a:pt x="3325102" y="2064944"/>
                </a:lnTo>
                <a:lnTo>
                  <a:pt x="3325102" y="2038883"/>
                </a:lnTo>
                <a:lnTo>
                  <a:pt x="3299041" y="2038883"/>
                </a:lnTo>
                <a:lnTo>
                  <a:pt x="3299041" y="2064944"/>
                </a:lnTo>
                <a:lnTo>
                  <a:pt x="3272981" y="2064944"/>
                </a:lnTo>
                <a:lnTo>
                  <a:pt x="3272981" y="2091004"/>
                </a:lnTo>
                <a:lnTo>
                  <a:pt x="3299041" y="2091004"/>
                </a:lnTo>
                <a:lnTo>
                  <a:pt x="3299041" y="2117065"/>
                </a:lnTo>
                <a:lnTo>
                  <a:pt x="3325102" y="2117065"/>
                </a:lnTo>
                <a:close/>
                <a:moveTo>
                  <a:pt x="3230804" y="1354112"/>
                </a:moveTo>
                <a:lnTo>
                  <a:pt x="3230804" y="1379487"/>
                </a:lnTo>
                <a:lnTo>
                  <a:pt x="3205429" y="1379487"/>
                </a:lnTo>
                <a:lnTo>
                  <a:pt x="3205429" y="1404861"/>
                </a:lnTo>
                <a:lnTo>
                  <a:pt x="3230804" y="1404861"/>
                </a:lnTo>
                <a:lnTo>
                  <a:pt x="3230804" y="1430236"/>
                </a:lnTo>
                <a:lnTo>
                  <a:pt x="3256178" y="1430236"/>
                </a:lnTo>
                <a:lnTo>
                  <a:pt x="3256178" y="1404861"/>
                </a:lnTo>
                <a:lnTo>
                  <a:pt x="3281553" y="1404861"/>
                </a:lnTo>
                <a:lnTo>
                  <a:pt x="3281553" y="1379487"/>
                </a:lnTo>
                <a:lnTo>
                  <a:pt x="3256178" y="1379487"/>
                </a:lnTo>
                <a:lnTo>
                  <a:pt x="3256178" y="1354112"/>
                </a:lnTo>
                <a:lnTo>
                  <a:pt x="3230804" y="1354112"/>
                </a:lnTo>
                <a:close/>
                <a:moveTo>
                  <a:pt x="3051467" y="2668105"/>
                </a:moveTo>
                <a:lnTo>
                  <a:pt x="3051467" y="2640330"/>
                </a:lnTo>
                <a:lnTo>
                  <a:pt x="3079242" y="2640330"/>
                </a:lnTo>
                <a:lnTo>
                  <a:pt x="3079242" y="2612898"/>
                </a:lnTo>
                <a:lnTo>
                  <a:pt x="3051467" y="2612898"/>
                </a:lnTo>
                <a:lnTo>
                  <a:pt x="3051467" y="2585123"/>
                </a:lnTo>
                <a:lnTo>
                  <a:pt x="3024035" y="2585123"/>
                </a:lnTo>
                <a:lnTo>
                  <a:pt x="3024035" y="2612898"/>
                </a:lnTo>
                <a:lnTo>
                  <a:pt x="2996260" y="2612898"/>
                </a:lnTo>
                <a:lnTo>
                  <a:pt x="2996260" y="2640330"/>
                </a:lnTo>
                <a:lnTo>
                  <a:pt x="3024035" y="2640330"/>
                </a:lnTo>
                <a:lnTo>
                  <a:pt x="3024035" y="2668105"/>
                </a:lnTo>
                <a:lnTo>
                  <a:pt x="3051467" y="2668105"/>
                </a:lnTo>
                <a:close/>
                <a:moveTo>
                  <a:pt x="3256864" y="2255596"/>
                </a:moveTo>
                <a:lnTo>
                  <a:pt x="3256864" y="2228507"/>
                </a:lnTo>
                <a:lnTo>
                  <a:pt x="3283954" y="2228507"/>
                </a:lnTo>
                <a:lnTo>
                  <a:pt x="3283954" y="2201761"/>
                </a:lnTo>
                <a:lnTo>
                  <a:pt x="3256864" y="2201761"/>
                </a:lnTo>
                <a:lnTo>
                  <a:pt x="3256864" y="2174672"/>
                </a:lnTo>
                <a:lnTo>
                  <a:pt x="3230118" y="2174672"/>
                </a:lnTo>
                <a:lnTo>
                  <a:pt x="3230118" y="2201761"/>
                </a:lnTo>
                <a:lnTo>
                  <a:pt x="3203029" y="2201761"/>
                </a:lnTo>
                <a:lnTo>
                  <a:pt x="3203029" y="2228507"/>
                </a:lnTo>
                <a:lnTo>
                  <a:pt x="3230118" y="2228507"/>
                </a:lnTo>
                <a:lnTo>
                  <a:pt x="3230118" y="2255596"/>
                </a:lnTo>
                <a:lnTo>
                  <a:pt x="3256864" y="2255596"/>
                </a:lnTo>
                <a:close/>
                <a:moveTo>
                  <a:pt x="3120047" y="2530945"/>
                </a:moveTo>
                <a:lnTo>
                  <a:pt x="3120047" y="2503170"/>
                </a:lnTo>
                <a:lnTo>
                  <a:pt x="3147822" y="2503170"/>
                </a:lnTo>
                <a:lnTo>
                  <a:pt x="3147822" y="2475738"/>
                </a:lnTo>
                <a:lnTo>
                  <a:pt x="3120047" y="2475738"/>
                </a:lnTo>
                <a:lnTo>
                  <a:pt x="3120047" y="2447963"/>
                </a:lnTo>
                <a:lnTo>
                  <a:pt x="3092615" y="2447963"/>
                </a:lnTo>
                <a:lnTo>
                  <a:pt x="3092615" y="2475738"/>
                </a:lnTo>
                <a:lnTo>
                  <a:pt x="3064840" y="2475738"/>
                </a:lnTo>
                <a:lnTo>
                  <a:pt x="3064840" y="2503170"/>
                </a:lnTo>
                <a:lnTo>
                  <a:pt x="3092615" y="2503170"/>
                </a:lnTo>
                <a:lnTo>
                  <a:pt x="3092615" y="2530945"/>
                </a:lnTo>
                <a:lnTo>
                  <a:pt x="3120047" y="2530945"/>
                </a:lnTo>
                <a:close/>
                <a:moveTo>
                  <a:pt x="3188627" y="2393442"/>
                </a:moveTo>
                <a:lnTo>
                  <a:pt x="3188627" y="2366010"/>
                </a:lnTo>
                <a:lnTo>
                  <a:pt x="3216059" y="2366010"/>
                </a:lnTo>
                <a:lnTo>
                  <a:pt x="3216059" y="2338578"/>
                </a:lnTo>
                <a:lnTo>
                  <a:pt x="3188627" y="2338578"/>
                </a:lnTo>
                <a:lnTo>
                  <a:pt x="3188627" y="2311146"/>
                </a:lnTo>
                <a:lnTo>
                  <a:pt x="3161195" y="2311146"/>
                </a:lnTo>
                <a:lnTo>
                  <a:pt x="3161195" y="2338578"/>
                </a:lnTo>
                <a:lnTo>
                  <a:pt x="3133763" y="2338578"/>
                </a:lnTo>
                <a:lnTo>
                  <a:pt x="3133763" y="2366010"/>
                </a:lnTo>
                <a:lnTo>
                  <a:pt x="3161195" y="2366010"/>
                </a:lnTo>
                <a:lnTo>
                  <a:pt x="3161195" y="2393442"/>
                </a:lnTo>
                <a:lnTo>
                  <a:pt x="3188627" y="2393442"/>
                </a:lnTo>
                <a:close/>
                <a:moveTo>
                  <a:pt x="1581455" y="1069505"/>
                </a:moveTo>
                <a:lnTo>
                  <a:pt x="1581455" y="1101738"/>
                </a:lnTo>
                <a:lnTo>
                  <a:pt x="1549222" y="1101738"/>
                </a:lnTo>
                <a:lnTo>
                  <a:pt x="1549222" y="1133970"/>
                </a:lnTo>
                <a:lnTo>
                  <a:pt x="1581455" y="1133970"/>
                </a:lnTo>
                <a:lnTo>
                  <a:pt x="1581455" y="1166203"/>
                </a:lnTo>
                <a:lnTo>
                  <a:pt x="1613687" y="1166203"/>
                </a:lnTo>
                <a:lnTo>
                  <a:pt x="1613687" y="1133970"/>
                </a:lnTo>
                <a:lnTo>
                  <a:pt x="1645920" y="1133970"/>
                </a:lnTo>
                <a:lnTo>
                  <a:pt x="1645920" y="1101738"/>
                </a:lnTo>
                <a:lnTo>
                  <a:pt x="1613687" y="1101738"/>
                </a:lnTo>
                <a:lnTo>
                  <a:pt x="1613687" y="1069505"/>
                </a:lnTo>
                <a:lnTo>
                  <a:pt x="1581455" y="1069505"/>
                </a:lnTo>
                <a:close/>
                <a:moveTo>
                  <a:pt x="991324" y="3141993"/>
                </a:moveTo>
                <a:lnTo>
                  <a:pt x="969378" y="3141993"/>
                </a:lnTo>
                <a:lnTo>
                  <a:pt x="969378" y="3164281"/>
                </a:lnTo>
                <a:lnTo>
                  <a:pt x="947090" y="3164281"/>
                </a:lnTo>
                <a:lnTo>
                  <a:pt x="947090" y="3186227"/>
                </a:lnTo>
                <a:lnTo>
                  <a:pt x="969378" y="3186227"/>
                </a:lnTo>
                <a:lnTo>
                  <a:pt x="969378" y="3208515"/>
                </a:lnTo>
                <a:lnTo>
                  <a:pt x="991324" y="3208515"/>
                </a:lnTo>
                <a:lnTo>
                  <a:pt x="991324" y="3186227"/>
                </a:lnTo>
                <a:lnTo>
                  <a:pt x="1013612" y="3186227"/>
                </a:lnTo>
                <a:lnTo>
                  <a:pt x="1013612" y="3164281"/>
                </a:lnTo>
                <a:lnTo>
                  <a:pt x="991324" y="3164281"/>
                </a:lnTo>
                <a:lnTo>
                  <a:pt x="991324" y="3141993"/>
                </a:lnTo>
                <a:close/>
                <a:moveTo>
                  <a:pt x="1056475" y="3564446"/>
                </a:moveTo>
                <a:lnTo>
                  <a:pt x="1041387" y="3564446"/>
                </a:lnTo>
                <a:lnTo>
                  <a:pt x="1041387" y="3579190"/>
                </a:lnTo>
                <a:lnTo>
                  <a:pt x="1026643" y="3579190"/>
                </a:lnTo>
                <a:lnTo>
                  <a:pt x="1026643" y="3594278"/>
                </a:lnTo>
                <a:lnTo>
                  <a:pt x="1041387" y="3594278"/>
                </a:lnTo>
                <a:lnTo>
                  <a:pt x="1041387" y="3609023"/>
                </a:lnTo>
                <a:lnTo>
                  <a:pt x="1056475" y="3609023"/>
                </a:lnTo>
                <a:lnTo>
                  <a:pt x="1056475" y="3594278"/>
                </a:lnTo>
                <a:lnTo>
                  <a:pt x="1071220" y="3594278"/>
                </a:lnTo>
                <a:lnTo>
                  <a:pt x="1071220" y="3579190"/>
                </a:lnTo>
                <a:lnTo>
                  <a:pt x="1056475" y="3579190"/>
                </a:lnTo>
                <a:lnTo>
                  <a:pt x="1056475" y="3564446"/>
                </a:lnTo>
                <a:close/>
                <a:moveTo>
                  <a:pt x="1059218" y="3281553"/>
                </a:moveTo>
                <a:lnTo>
                  <a:pt x="1038644" y="3281553"/>
                </a:lnTo>
                <a:lnTo>
                  <a:pt x="1038644" y="3302127"/>
                </a:lnTo>
                <a:lnTo>
                  <a:pt x="1018070" y="3302127"/>
                </a:lnTo>
                <a:lnTo>
                  <a:pt x="1018070" y="3322701"/>
                </a:lnTo>
                <a:lnTo>
                  <a:pt x="1038644" y="3322701"/>
                </a:lnTo>
                <a:lnTo>
                  <a:pt x="1038644" y="3343275"/>
                </a:lnTo>
                <a:lnTo>
                  <a:pt x="1059218" y="3343275"/>
                </a:lnTo>
                <a:lnTo>
                  <a:pt x="1059218" y="3322701"/>
                </a:lnTo>
                <a:lnTo>
                  <a:pt x="1079792" y="3322701"/>
                </a:lnTo>
                <a:lnTo>
                  <a:pt x="1079792" y="3302127"/>
                </a:lnTo>
                <a:lnTo>
                  <a:pt x="1059218" y="3302127"/>
                </a:lnTo>
                <a:lnTo>
                  <a:pt x="1059218" y="3281553"/>
                </a:lnTo>
                <a:close/>
                <a:moveTo>
                  <a:pt x="988924" y="3424199"/>
                </a:moveTo>
                <a:lnTo>
                  <a:pt x="971779" y="3424199"/>
                </a:lnTo>
                <a:lnTo>
                  <a:pt x="971779" y="3441002"/>
                </a:lnTo>
                <a:lnTo>
                  <a:pt x="954976" y="3441002"/>
                </a:lnTo>
                <a:lnTo>
                  <a:pt x="954976" y="3458147"/>
                </a:lnTo>
                <a:lnTo>
                  <a:pt x="971779" y="3458147"/>
                </a:lnTo>
                <a:lnTo>
                  <a:pt x="971779" y="3474949"/>
                </a:lnTo>
                <a:lnTo>
                  <a:pt x="988924" y="3474949"/>
                </a:lnTo>
                <a:lnTo>
                  <a:pt x="988924" y="3458147"/>
                </a:lnTo>
                <a:lnTo>
                  <a:pt x="1005726" y="3458147"/>
                </a:lnTo>
                <a:lnTo>
                  <a:pt x="1005726" y="3441002"/>
                </a:lnTo>
                <a:lnTo>
                  <a:pt x="988924" y="3441002"/>
                </a:lnTo>
                <a:lnTo>
                  <a:pt x="988924" y="3424199"/>
                </a:lnTo>
                <a:close/>
                <a:moveTo>
                  <a:pt x="923430" y="3003118"/>
                </a:moveTo>
                <a:lnTo>
                  <a:pt x="900112" y="3003118"/>
                </a:lnTo>
                <a:lnTo>
                  <a:pt x="900112" y="3026435"/>
                </a:lnTo>
                <a:lnTo>
                  <a:pt x="876795" y="3026435"/>
                </a:lnTo>
                <a:lnTo>
                  <a:pt x="876795" y="3049753"/>
                </a:lnTo>
                <a:lnTo>
                  <a:pt x="900112" y="3049753"/>
                </a:lnTo>
                <a:lnTo>
                  <a:pt x="900112" y="3073070"/>
                </a:lnTo>
                <a:lnTo>
                  <a:pt x="923430" y="3073070"/>
                </a:lnTo>
                <a:lnTo>
                  <a:pt x="923430" y="3049753"/>
                </a:lnTo>
                <a:lnTo>
                  <a:pt x="946747" y="3049753"/>
                </a:lnTo>
                <a:lnTo>
                  <a:pt x="946747" y="3026435"/>
                </a:lnTo>
                <a:lnTo>
                  <a:pt x="923430" y="3026435"/>
                </a:lnTo>
                <a:lnTo>
                  <a:pt x="923430" y="3003118"/>
                </a:lnTo>
                <a:close/>
                <a:moveTo>
                  <a:pt x="1105510" y="3210916"/>
                </a:moveTo>
                <a:lnTo>
                  <a:pt x="1129513" y="3210916"/>
                </a:lnTo>
                <a:lnTo>
                  <a:pt x="1129513" y="3187256"/>
                </a:lnTo>
                <a:lnTo>
                  <a:pt x="1153173" y="3187256"/>
                </a:lnTo>
                <a:lnTo>
                  <a:pt x="1153173" y="3163253"/>
                </a:lnTo>
                <a:lnTo>
                  <a:pt x="1129513" y="3163253"/>
                </a:lnTo>
                <a:lnTo>
                  <a:pt x="1129513" y="3139592"/>
                </a:lnTo>
                <a:lnTo>
                  <a:pt x="1105510" y="3139592"/>
                </a:lnTo>
                <a:lnTo>
                  <a:pt x="1105510" y="3163253"/>
                </a:lnTo>
                <a:lnTo>
                  <a:pt x="1081849" y="3163253"/>
                </a:lnTo>
                <a:lnTo>
                  <a:pt x="1081849" y="3187256"/>
                </a:lnTo>
                <a:lnTo>
                  <a:pt x="1105510" y="3187256"/>
                </a:lnTo>
                <a:lnTo>
                  <a:pt x="1105510" y="3210916"/>
                </a:lnTo>
                <a:close/>
                <a:moveTo>
                  <a:pt x="1197064" y="3279153"/>
                </a:moveTo>
                <a:lnTo>
                  <a:pt x="1175118" y="3279153"/>
                </a:lnTo>
                <a:lnTo>
                  <a:pt x="1175118" y="3301441"/>
                </a:lnTo>
                <a:lnTo>
                  <a:pt x="1152830" y="3301441"/>
                </a:lnTo>
                <a:lnTo>
                  <a:pt x="1152830" y="3323387"/>
                </a:lnTo>
                <a:lnTo>
                  <a:pt x="1175118" y="3323387"/>
                </a:lnTo>
                <a:lnTo>
                  <a:pt x="1175118" y="3345675"/>
                </a:lnTo>
                <a:lnTo>
                  <a:pt x="1197064" y="3345675"/>
                </a:lnTo>
                <a:lnTo>
                  <a:pt x="1197064" y="3323387"/>
                </a:lnTo>
                <a:lnTo>
                  <a:pt x="1219352" y="3323387"/>
                </a:lnTo>
                <a:lnTo>
                  <a:pt x="1219352" y="3301441"/>
                </a:lnTo>
                <a:lnTo>
                  <a:pt x="1197064" y="3301441"/>
                </a:lnTo>
                <a:lnTo>
                  <a:pt x="1197064" y="3279153"/>
                </a:lnTo>
                <a:close/>
                <a:moveTo>
                  <a:pt x="1194321" y="3562045"/>
                </a:moveTo>
                <a:lnTo>
                  <a:pt x="1177861" y="3562045"/>
                </a:lnTo>
                <a:lnTo>
                  <a:pt x="1177861" y="3578504"/>
                </a:lnTo>
                <a:lnTo>
                  <a:pt x="1161402" y="3578504"/>
                </a:lnTo>
                <a:lnTo>
                  <a:pt x="1161402" y="3594964"/>
                </a:lnTo>
                <a:lnTo>
                  <a:pt x="1177861" y="3594964"/>
                </a:lnTo>
                <a:lnTo>
                  <a:pt x="1177861" y="3611423"/>
                </a:lnTo>
                <a:lnTo>
                  <a:pt x="1194321" y="3611423"/>
                </a:lnTo>
                <a:lnTo>
                  <a:pt x="1194321" y="3594964"/>
                </a:lnTo>
                <a:lnTo>
                  <a:pt x="1210780" y="3594964"/>
                </a:lnTo>
                <a:lnTo>
                  <a:pt x="1210780" y="3578504"/>
                </a:lnTo>
                <a:lnTo>
                  <a:pt x="1194321" y="3578504"/>
                </a:lnTo>
                <a:lnTo>
                  <a:pt x="1194321" y="3562045"/>
                </a:lnTo>
                <a:close/>
                <a:moveTo>
                  <a:pt x="921029" y="3284296"/>
                </a:moveTo>
                <a:lnTo>
                  <a:pt x="902513" y="3284296"/>
                </a:lnTo>
                <a:lnTo>
                  <a:pt x="902513" y="3303156"/>
                </a:lnTo>
                <a:lnTo>
                  <a:pt x="883653" y="3303156"/>
                </a:lnTo>
                <a:lnTo>
                  <a:pt x="883653" y="3321672"/>
                </a:lnTo>
                <a:lnTo>
                  <a:pt x="902513" y="3321672"/>
                </a:lnTo>
                <a:lnTo>
                  <a:pt x="902513" y="3340532"/>
                </a:lnTo>
                <a:lnTo>
                  <a:pt x="921029" y="3340532"/>
                </a:lnTo>
                <a:lnTo>
                  <a:pt x="921029" y="3321672"/>
                </a:lnTo>
                <a:lnTo>
                  <a:pt x="939889" y="3321672"/>
                </a:lnTo>
                <a:lnTo>
                  <a:pt x="939889" y="3303156"/>
                </a:lnTo>
                <a:lnTo>
                  <a:pt x="921029" y="3303156"/>
                </a:lnTo>
                <a:lnTo>
                  <a:pt x="921029" y="3284296"/>
                </a:lnTo>
                <a:close/>
                <a:moveTo>
                  <a:pt x="1123683" y="3705035"/>
                </a:moveTo>
                <a:lnTo>
                  <a:pt x="1111339" y="3705035"/>
                </a:lnTo>
                <a:lnTo>
                  <a:pt x="1111339" y="3717722"/>
                </a:lnTo>
                <a:lnTo>
                  <a:pt x="1098652" y="3717722"/>
                </a:lnTo>
                <a:lnTo>
                  <a:pt x="1098652" y="3730066"/>
                </a:lnTo>
                <a:lnTo>
                  <a:pt x="1111339" y="3730066"/>
                </a:lnTo>
                <a:lnTo>
                  <a:pt x="1111339" y="3742754"/>
                </a:lnTo>
                <a:lnTo>
                  <a:pt x="1123683" y="3742754"/>
                </a:lnTo>
                <a:lnTo>
                  <a:pt x="1123683" y="3730066"/>
                </a:lnTo>
                <a:lnTo>
                  <a:pt x="1136371" y="3730066"/>
                </a:lnTo>
                <a:lnTo>
                  <a:pt x="1136371" y="3717722"/>
                </a:lnTo>
                <a:lnTo>
                  <a:pt x="1123683" y="3717722"/>
                </a:lnTo>
                <a:lnTo>
                  <a:pt x="1123683" y="3705035"/>
                </a:lnTo>
                <a:close/>
                <a:moveTo>
                  <a:pt x="1126769" y="3421799"/>
                </a:moveTo>
                <a:lnTo>
                  <a:pt x="1108253" y="3421799"/>
                </a:lnTo>
                <a:lnTo>
                  <a:pt x="1108253" y="3440316"/>
                </a:lnTo>
                <a:lnTo>
                  <a:pt x="1089736" y="3440316"/>
                </a:lnTo>
                <a:lnTo>
                  <a:pt x="1089736" y="3458832"/>
                </a:lnTo>
                <a:lnTo>
                  <a:pt x="1108253" y="3458832"/>
                </a:lnTo>
                <a:lnTo>
                  <a:pt x="1108253" y="3477349"/>
                </a:lnTo>
                <a:lnTo>
                  <a:pt x="1126769" y="3477349"/>
                </a:lnTo>
                <a:lnTo>
                  <a:pt x="1126769" y="3458832"/>
                </a:lnTo>
                <a:lnTo>
                  <a:pt x="1145286" y="3458832"/>
                </a:lnTo>
                <a:lnTo>
                  <a:pt x="1145286" y="3440316"/>
                </a:lnTo>
                <a:lnTo>
                  <a:pt x="1126769" y="3440316"/>
                </a:lnTo>
                <a:lnTo>
                  <a:pt x="1126769" y="3421799"/>
                </a:lnTo>
                <a:close/>
                <a:moveTo>
                  <a:pt x="717004" y="2867673"/>
                </a:moveTo>
                <a:lnTo>
                  <a:pt x="695058" y="2867673"/>
                </a:lnTo>
                <a:lnTo>
                  <a:pt x="695058" y="2889961"/>
                </a:lnTo>
                <a:lnTo>
                  <a:pt x="672770" y="2889961"/>
                </a:lnTo>
                <a:lnTo>
                  <a:pt x="672770" y="2911907"/>
                </a:lnTo>
                <a:lnTo>
                  <a:pt x="695058" y="2911907"/>
                </a:lnTo>
                <a:lnTo>
                  <a:pt x="695058" y="2934195"/>
                </a:lnTo>
                <a:lnTo>
                  <a:pt x="717004" y="2934195"/>
                </a:lnTo>
                <a:lnTo>
                  <a:pt x="717004" y="2911907"/>
                </a:lnTo>
                <a:lnTo>
                  <a:pt x="739292" y="2911907"/>
                </a:lnTo>
                <a:lnTo>
                  <a:pt x="739292" y="2889961"/>
                </a:lnTo>
                <a:lnTo>
                  <a:pt x="717004" y="2889961"/>
                </a:lnTo>
                <a:lnTo>
                  <a:pt x="717004" y="2867673"/>
                </a:lnTo>
                <a:close/>
                <a:moveTo>
                  <a:pt x="714946" y="3148508"/>
                </a:moveTo>
                <a:lnTo>
                  <a:pt x="697116" y="3148508"/>
                </a:lnTo>
                <a:lnTo>
                  <a:pt x="697116" y="3166339"/>
                </a:lnTo>
                <a:lnTo>
                  <a:pt x="679285" y="3166339"/>
                </a:lnTo>
                <a:lnTo>
                  <a:pt x="679285" y="3184169"/>
                </a:lnTo>
                <a:lnTo>
                  <a:pt x="697116" y="3184169"/>
                </a:lnTo>
                <a:lnTo>
                  <a:pt x="697116" y="3202000"/>
                </a:lnTo>
                <a:lnTo>
                  <a:pt x="714946" y="3202000"/>
                </a:lnTo>
                <a:lnTo>
                  <a:pt x="714946" y="3184169"/>
                </a:lnTo>
                <a:lnTo>
                  <a:pt x="732777" y="3184169"/>
                </a:lnTo>
                <a:lnTo>
                  <a:pt x="732777" y="3166339"/>
                </a:lnTo>
                <a:lnTo>
                  <a:pt x="714946" y="3166339"/>
                </a:lnTo>
                <a:lnTo>
                  <a:pt x="714946" y="3148508"/>
                </a:lnTo>
                <a:close/>
                <a:moveTo>
                  <a:pt x="782841" y="3287382"/>
                </a:moveTo>
                <a:lnTo>
                  <a:pt x="766381" y="3287382"/>
                </a:lnTo>
                <a:lnTo>
                  <a:pt x="766381" y="3304184"/>
                </a:lnTo>
                <a:lnTo>
                  <a:pt x="749579" y="3304184"/>
                </a:lnTo>
                <a:lnTo>
                  <a:pt x="749579" y="3320644"/>
                </a:lnTo>
                <a:lnTo>
                  <a:pt x="766381" y="3320644"/>
                </a:lnTo>
                <a:lnTo>
                  <a:pt x="766381" y="3337446"/>
                </a:lnTo>
                <a:lnTo>
                  <a:pt x="782841" y="3337446"/>
                </a:lnTo>
                <a:lnTo>
                  <a:pt x="782841" y="3320644"/>
                </a:lnTo>
                <a:lnTo>
                  <a:pt x="799643" y="3320644"/>
                </a:lnTo>
                <a:lnTo>
                  <a:pt x="799643" y="3304184"/>
                </a:lnTo>
                <a:lnTo>
                  <a:pt x="782841" y="3304184"/>
                </a:lnTo>
                <a:lnTo>
                  <a:pt x="782841" y="3287382"/>
                </a:lnTo>
                <a:close/>
                <a:moveTo>
                  <a:pt x="648767" y="2729827"/>
                </a:moveTo>
                <a:lnTo>
                  <a:pt x="626135" y="2729827"/>
                </a:lnTo>
                <a:lnTo>
                  <a:pt x="626135" y="2752458"/>
                </a:lnTo>
                <a:lnTo>
                  <a:pt x="603504" y="2752458"/>
                </a:lnTo>
                <a:lnTo>
                  <a:pt x="603504" y="2775090"/>
                </a:lnTo>
                <a:lnTo>
                  <a:pt x="626135" y="2775090"/>
                </a:lnTo>
                <a:lnTo>
                  <a:pt x="626135" y="2797721"/>
                </a:lnTo>
                <a:lnTo>
                  <a:pt x="648767" y="2797721"/>
                </a:lnTo>
                <a:lnTo>
                  <a:pt x="648767" y="2775090"/>
                </a:lnTo>
                <a:lnTo>
                  <a:pt x="671398" y="2775090"/>
                </a:lnTo>
                <a:lnTo>
                  <a:pt x="671398" y="2752458"/>
                </a:lnTo>
                <a:lnTo>
                  <a:pt x="648767" y="2752458"/>
                </a:lnTo>
                <a:lnTo>
                  <a:pt x="648767" y="2729827"/>
                </a:lnTo>
                <a:close/>
                <a:moveTo>
                  <a:pt x="785241" y="3006204"/>
                </a:moveTo>
                <a:lnTo>
                  <a:pt x="763981" y="3006204"/>
                </a:lnTo>
                <a:lnTo>
                  <a:pt x="763981" y="3027464"/>
                </a:lnTo>
                <a:lnTo>
                  <a:pt x="742721" y="3027464"/>
                </a:lnTo>
                <a:lnTo>
                  <a:pt x="742721" y="3048724"/>
                </a:lnTo>
                <a:lnTo>
                  <a:pt x="763981" y="3048724"/>
                </a:lnTo>
                <a:lnTo>
                  <a:pt x="763981" y="3069984"/>
                </a:lnTo>
                <a:lnTo>
                  <a:pt x="785241" y="3069984"/>
                </a:lnTo>
                <a:lnTo>
                  <a:pt x="785241" y="3048724"/>
                </a:lnTo>
                <a:lnTo>
                  <a:pt x="806501" y="3048724"/>
                </a:lnTo>
                <a:lnTo>
                  <a:pt x="806501" y="3027464"/>
                </a:lnTo>
                <a:lnTo>
                  <a:pt x="785241" y="3027464"/>
                </a:lnTo>
                <a:lnTo>
                  <a:pt x="785241" y="3006204"/>
                </a:lnTo>
                <a:close/>
                <a:moveTo>
                  <a:pt x="850735" y="3427286"/>
                </a:moveTo>
                <a:lnTo>
                  <a:pt x="835647" y="3427286"/>
                </a:lnTo>
                <a:lnTo>
                  <a:pt x="835647" y="3442030"/>
                </a:lnTo>
                <a:lnTo>
                  <a:pt x="820903" y="3442030"/>
                </a:lnTo>
                <a:lnTo>
                  <a:pt x="820903" y="3457118"/>
                </a:lnTo>
                <a:lnTo>
                  <a:pt x="835647" y="3457118"/>
                </a:lnTo>
                <a:lnTo>
                  <a:pt x="835647" y="3471863"/>
                </a:lnTo>
                <a:lnTo>
                  <a:pt x="850735" y="3471863"/>
                </a:lnTo>
                <a:lnTo>
                  <a:pt x="850735" y="3457118"/>
                </a:lnTo>
                <a:lnTo>
                  <a:pt x="865480" y="3457118"/>
                </a:lnTo>
                <a:lnTo>
                  <a:pt x="865480" y="3442030"/>
                </a:lnTo>
                <a:lnTo>
                  <a:pt x="850735" y="3442030"/>
                </a:lnTo>
                <a:lnTo>
                  <a:pt x="850735" y="3427286"/>
                </a:lnTo>
                <a:close/>
                <a:moveTo>
                  <a:pt x="918286" y="3567189"/>
                </a:moveTo>
                <a:lnTo>
                  <a:pt x="905256" y="3567189"/>
                </a:lnTo>
                <a:lnTo>
                  <a:pt x="905256" y="3580219"/>
                </a:lnTo>
                <a:lnTo>
                  <a:pt x="892226" y="3580219"/>
                </a:lnTo>
                <a:lnTo>
                  <a:pt x="892226" y="3593249"/>
                </a:lnTo>
                <a:lnTo>
                  <a:pt x="905256" y="3593249"/>
                </a:lnTo>
                <a:lnTo>
                  <a:pt x="905256" y="3606279"/>
                </a:lnTo>
                <a:lnTo>
                  <a:pt x="918286" y="3606279"/>
                </a:lnTo>
                <a:lnTo>
                  <a:pt x="918286" y="3593249"/>
                </a:lnTo>
                <a:lnTo>
                  <a:pt x="931316" y="3593249"/>
                </a:lnTo>
                <a:lnTo>
                  <a:pt x="931316" y="3580219"/>
                </a:lnTo>
                <a:lnTo>
                  <a:pt x="918286" y="3580219"/>
                </a:lnTo>
                <a:lnTo>
                  <a:pt x="918286" y="3567189"/>
                </a:lnTo>
                <a:close/>
                <a:moveTo>
                  <a:pt x="1882178" y="3556216"/>
                </a:moveTo>
                <a:lnTo>
                  <a:pt x="1861604" y="3556216"/>
                </a:lnTo>
                <a:lnTo>
                  <a:pt x="1861604" y="3576447"/>
                </a:lnTo>
                <a:lnTo>
                  <a:pt x="1841373" y="3576447"/>
                </a:lnTo>
                <a:lnTo>
                  <a:pt x="1841373" y="3597021"/>
                </a:lnTo>
                <a:lnTo>
                  <a:pt x="1861604" y="3597021"/>
                </a:lnTo>
                <a:lnTo>
                  <a:pt x="1861604" y="3617252"/>
                </a:lnTo>
                <a:lnTo>
                  <a:pt x="1882178" y="3617252"/>
                </a:lnTo>
                <a:lnTo>
                  <a:pt x="1882178" y="3597021"/>
                </a:lnTo>
                <a:lnTo>
                  <a:pt x="1902409" y="3597021"/>
                </a:lnTo>
                <a:lnTo>
                  <a:pt x="1902409" y="3576447"/>
                </a:lnTo>
                <a:lnTo>
                  <a:pt x="1882178" y="3576447"/>
                </a:lnTo>
                <a:lnTo>
                  <a:pt x="1882178" y="3556216"/>
                </a:lnTo>
                <a:close/>
                <a:moveTo>
                  <a:pt x="830847" y="2937624"/>
                </a:moveTo>
                <a:lnTo>
                  <a:pt x="855535" y="2937624"/>
                </a:lnTo>
                <a:lnTo>
                  <a:pt x="855535" y="2913278"/>
                </a:lnTo>
                <a:lnTo>
                  <a:pt x="879881" y="2913278"/>
                </a:lnTo>
                <a:lnTo>
                  <a:pt x="879881" y="2888590"/>
                </a:lnTo>
                <a:lnTo>
                  <a:pt x="855535" y="2888590"/>
                </a:lnTo>
                <a:lnTo>
                  <a:pt x="855535" y="2864244"/>
                </a:lnTo>
                <a:lnTo>
                  <a:pt x="830847" y="2864244"/>
                </a:lnTo>
                <a:lnTo>
                  <a:pt x="830847" y="2888590"/>
                </a:lnTo>
                <a:lnTo>
                  <a:pt x="806501" y="2888590"/>
                </a:lnTo>
                <a:lnTo>
                  <a:pt x="806501" y="2913278"/>
                </a:lnTo>
                <a:lnTo>
                  <a:pt x="830847" y="2913278"/>
                </a:lnTo>
                <a:lnTo>
                  <a:pt x="830847" y="2937624"/>
                </a:lnTo>
                <a:close/>
                <a:moveTo>
                  <a:pt x="712546" y="3430029"/>
                </a:moveTo>
                <a:lnTo>
                  <a:pt x="699516" y="3430029"/>
                </a:lnTo>
                <a:lnTo>
                  <a:pt x="699516" y="3443059"/>
                </a:lnTo>
                <a:lnTo>
                  <a:pt x="686486" y="3443059"/>
                </a:lnTo>
                <a:lnTo>
                  <a:pt x="686486" y="3456089"/>
                </a:lnTo>
                <a:lnTo>
                  <a:pt x="699516" y="3456089"/>
                </a:lnTo>
                <a:lnTo>
                  <a:pt x="699516" y="3469119"/>
                </a:lnTo>
                <a:lnTo>
                  <a:pt x="712546" y="3469119"/>
                </a:lnTo>
                <a:lnTo>
                  <a:pt x="712546" y="3456089"/>
                </a:lnTo>
                <a:lnTo>
                  <a:pt x="725576" y="3456089"/>
                </a:lnTo>
                <a:lnTo>
                  <a:pt x="725576" y="3443059"/>
                </a:lnTo>
                <a:lnTo>
                  <a:pt x="712546" y="3443059"/>
                </a:lnTo>
                <a:lnTo>
                  <a:pt x="712546" y="3430029"/>
                </a:lnTo>
                <a:close/>
                <a:moveTo>
                  <a:pt x="1741246" y="3841166"/>
                </a:moveTo>
                <a:lnTo>
                  <a:pt x="1728216" y="3841166"/>
                </a:lnTo>
                <a:lnTo>
                  <a:pt x="1728216" y="3854539"/>
                </a:lnTo>
                <a:lnTo>
                  <a:pt x="1714843" y="3854539"/>
                </a:lnTo>
                <a:lnTo>
                  <a:pt x="1714843" y="3867569"/>
                </a:lnTo>
                <a:lnTo>
                  <a:pt x="1728216" y="3867569"/>
                </a:lnTo>
                <a:lnTo>
                  <a:pt x="1728216" y="3880942"/>
                </a:lnTo>
                <a:lnTo>
                  <a:pt x="1741246" y="3880942"/>
                </a:lnTo>
                <a:lnTo>
                  <a:pt x="1741246" y="3867569"/>
                </a:lnTo>
                <a:lnTo>
                  <a:pt x="1754619" y="3867569"/>
                </a:lnTo>
                <a:lnTo>
                  <a:pt x="1754619" y="3854539"/>
                </a:lnTo>
                <a:lnTo>
                  <a:pt x="1741246" y="3854539"/>
                </a:lnTo>
                <a:lnTo>
                  <a:pt x="1741246" y="3841166"/>
                </a:lnTo>
                <a:close/>
                <a:moveTo>
                  <a:pt x="1674381" y="3699205"/>
                </a:moveTo>
                <a:lnTo>
                  <a:pt x="1657921" y="3699205"/>
                </a:lnTo>
                <a:lnTo>
                  <a:pt x="1657921" y="3715664"/>
                </a:lnTo>
                <a:lnTo>
                  <a:pt x="1641462" y="3715664"/>
                </a:lnTo>
                <a:lnTo>
                  <a:pt x="1641462" y="3732124"/>
                </a:lnTo>
                <a:lnTo>
                  <a:pt x="1657921" y="3732124"/>
                </a:lnTo>
                <a:lnTo>
                  <a:pt x="1657921" y="3748583"/>
                </a:lnTo>
                <a:lnTo>
                  <a:pt x="1674381" y="3748583"/>
                </a:lnTo>
                <a:lnTo>
                  <a:pt x="1674381" y="3732124"/>
                </a:lnTo>
                <a:lnTo>
                  <a:pt x="1690840" y="3732124"/>
                </a:lnTo>
                <a:lnTo>
                  <a:pt x="1690840" y="3715664"/>
                </a:lnTo>
                <a:lnTo>
                  <a:pt x="1674381" y="3715664"/>
                </a:lnTo>
                <a:lnTo>
                  <a:pt x="1674381" y="3699205"/>
                </a:lnTo>
                <a:close/>
                <a:moveTo>
                  <a:pt x="1677467" y="3415627"/>
                </a:moveTo>
                <a:lnTo>
                  <a:pt x="1654835" y="3415627"/>
                </a:lnTo>
                <a:lnTo>
                  <a:pt x="1654835" y="3438258"/>
                </a:lnTo>
                <a:lnTo>
                  <a:pt x="1632204" y="3438258"/>
                </a:lnTo>
                <a:lnTo>
                  <a:pt x="1632204" y="3460890"/>
                </a:lnTo>
                <a:lnTo>
                  <a:pt x="1654835" y="3460890"/>
                </a:lnTo>
                <a:lnTo>
                  <a:pt x="1654835" y="3483521"/>
                </a:lnTo>
                <a:lnTo>
                  <a:pt x="1677467" y="3483521"/>
                </a:lnTo>
                <a:lnTo>
                  <a:pt x="1677467" y="3460890"/>
                </a:lnTo>
                <a:lnTo>
                  <a:pt x="1700098" y="3460890"/>
                </a:lnTo>
                <a:lnTo>
                  <a:pt x="1700098" y="3438258"/>
                </a:lnTo>
                <a:lnTo>
                  <a:pt x="1677467" y="3438258"/>
                </a:lnTo>
                <a:lnTo>
                  <a:pt x="1677467" y="3415627"/>
                </a:lnTo>
                <a:close/>
                <a:moveTo>
                  <a:pt x="1604086" y="3841852"/>
                </a:moveTo>
                <a:lnTo>
                  <a:pt x="1591056" y="3841852"/>
                </a:lnTo>
                <a:lnTo>
                  <a:pt x="1591056" y="3854539"/>
                </a:lnTo>
                <a:lnTo>
                  <a:pt x="1578369" y="3854539"/>
                </a:lnTo>
                <a:lnTo>
                  <a:pt x="1578369" y="3867569"/>
                </a:lnTo>
                <a:lnTo>
                  <a:pt x="1591056" y="3867569"/>
                </a:lnTo>
                <a:lnTo>
                  <a:pt x="1591056" y="3880256"/>
                </a:lnTo>
                <a:lnTo>
                  <a:pt x="1604086" y="3880256"/>
                </a:lnTo>
                <a:lnTo>
                  <a:pt x="1604086" y="3867569"/>
                </a:lnTo>
                <a:lnTo>
                  <a:pt x="1616773" y="3867569"/>
                </a:lnTo>
                <a:lnTo>
                  <a:pt x="1616773" y="3854539"/>
                </a:lnTo>
                <a:lnTo>
                  <a:pt x="1604086" y="3854539"/>
                </a:lnTo>
                <a:lnTo>
                  <a:pt x="1604086" y="3841852"/>
                </a:lnTo>
                <a:close/>
                <a:moveTo>
                  <a:pt x="1607172" y="3557588"/>
                </a:moveTo>
                <a:lnTo>
                  <a:pt x="1587970" y="3557588"/>
                </a:lnTo>
                <a:lnTo>
                  <a:pt x="1587970" y="3577133"/>
                </a:lnTo>
                <a:lnTo>
                  <a:pt x="1568425" y="3577133"/>
                </a:lnTo>
                <a:lnTo>
                  <a:pt x="1568425" y="3596335"/>
                </a:lnTo>
                <a:lnTo>
                  <a:pt x="1587970" y="3596335"/>
                </a:lnTo>
                <a:lnTo>
                  <a:pt x="1587970" y="3615881"/>
                </a:lnTo>
                <a:lnTo>
                  <a:pt x="1607172" y="3615881"/>
                </a:lnTo>
                <a:lnTo>
                  <a:pt x="1607172" y="3596335"/>
                </a:lnTo>
                <a:lnTo>
                  <a:pt x="1626718" y="3596335"/>
                </a:lnTo>
                <a:lnTo>
                  <a:pt x="1626718" y="3577133"/>
                </a:lnTo>
                <a:lnTo>
                  <a:pt x="1607172" y="3577133"/>
                </a:lnTo>
                <a:lnTo>
                  <a:pt x="1607172" y="3557588"/>
                </a:lnTo>
                <a:close/>
                <a:moveTo>
                  <a:pt x="1539964" y="3416313"/>
                </a:moveTo>
                <a:lnTo>
                  <a:pt x="1518018" y="3416313"/>
                </a:lnTo>
                <a:lnTo>
                  <a:pt x="1518018" y="3438601"/>
                </a:lnTo>
                <a:lnTo>
                  <a:pt x="1495730" y="3438601"/>
                </a:lnTo>
                <a:lnTo>
                  <a:pt x="1495730" y="3460547"/>
                </a:lnTo>
                <a:lnTo>
                  <a:pt x="1518018" y="3460547"/>
                </a:lnTo>
                <a:lnTo>
                  <a:pt x="1518018" y="3482835"/>
                </a:lnTo>
                <a:lnTo>
                  <a:pt x="1539964" y="3482835"/>
                </a:lnTo>
                <a:lnTo>
                  <a:pt x="1539964" y="3460547"/>
                </a:lnTo>
                <a:lnTo>
                  <a:pt x="1562252" y="3460547"/>
                </a:lnTo>
                <a:lnTo>
                  <a:pt x="1562252" y="3438601"/>
                </a:lnTo>
                <a:lnTo>
                  <a:pt x="1539964" y="3438601"/>
                </a:lnTo>
                <a:lnTo>
                  <a:pt x="1539964" y="3416313"/>
                </a:lnTo>
                <a:close/>
                <a:moveTo>
                  <a:pt x="1878749" y="3840480"/>
                </a:moveTo>
                <a:lnTo>
                  <a:pt x="1865033" y="3840480"/>
                </a:lnTo>
                <a:lnTo>
                  <a:pt x="1865033" y="3854196"/>
                </a:lnTo>
                <a:lnTo>
                  <a:pt x="1851317" y="3854196"/>
                </a:lnTo>
                <a:lnTo>
                  <a:pt x="1851317" y="3867912"/>
                </a:lnTo>
                <a:lnTo>
                  <a:pt x="1865033" y="3867912"/>
                </a:lnTo>
                <a:lnTo>
                  <a:pt x="1865033" y="3881628"/>
                </a:lnTo>
                <a:lnTo>
                  <a:pt x="1878749" y="3881628"/>
                </a:lnTo>
                <a:lnTo>
                  <a:pt x="1878749" y="3867912"/>
                </a:lnTo>
                <a:lnTo>
                  <a:pt x="1892465" y="3867912"/>
                </a:lnTo>
                <a:lnTo>
                  <a:pt x="1892465" y="3854196"/>
                </a:lnTo>
                <a:lnTo>
                  <a:pt x="1878749" y="3854196"/>
                </a:lnTo>
                <a:lnTo>
                  <a:pt x="1878749" y="3840480"/>
                </a:lnTo>
                <a:close/>
                <a:moveTo>
                  <a:pt x="1744675" y="3556902"/>
                </a:moveTo>
                <a:lnTo>
                  <a:pt x="1724787" y="3556902"/>
                </a:lnTo>
                <a:lnTo>
                  <a:pt x="1724787" y="3576790"/>
                </a:lnTo>
                <a:lnTo>
                  <a:pt x="1704899" y="3576790"/>
                </a:lnTo>
                <a:lnTo>
                  <a:pt x="1704899" y="3596678"/>
                </a:lnTo>
                <a:lnTo>
                  <a:pt x="1724787" y="3596678"/>
                </a:lnTo>
                <a:lnTo>
                  <a:pt x="1724787" y="3616566"/>
                </a:lnTo>
                <a:lnTo>
                  <a:pt x="1744675" y="3616566"/>
                </a:lnTo>
                <a:lnTo>
                  <a:pt x="1744675" y="3596678"/>
                </a:lnTo>
                <a:lnTo>
                  <a:pt x="1764563" y="3596678"/>
                </a:lnTo>
                <a:lnTo>
                  <a:pt x="1764563" y="3576790"/>
                </a:lnTo>
                <a:lnTo>
                  <a:pt x="1744675" y="3576790"/>
                </a:lnTo>
                <a:lnTo>
                  <a:pt x="1744675" y="3556902"/>
                </a:lnTo>
                <a:close/>
                <a:moveTo>
                  <a:pt x="1814970" y="3414598"/>
                </a:moveTo>
                <a:lnTo>
                  <a:pt x="1791652" y="3414598"/>
                </a:lnTo>
                <a:lnTo>
                  <a:pt x="1791652" y="3437915"/>
                </a:lnTo>
                <a:lnTo>
                  <a:pt x="1768335" y="3437915"/>
                </a:lnTo>
                <a:lnTo>
                  <a:pt x="1768335" y="3461233"/>
                </a:lnTo>
                <a:lnTo>
                  <a:pt x="1791652" y="3461233"/>
                </a:lnTo>
                <a:lnTo>
                  <a:pt x="1791652" y="3484550"/>
                </a:lnTo>
                <a:lnTo>
                  <a:pt x="1814970" y="3484550"/>
                </a:lnTo>
                <a:lnTo>
                  <a:pt x="1814970" y="3461233"/>
                </a:lnTo>
                <a:lnTo>
                  <a:pt x="1838287" y="3461233"/>
                </a:lnTo>
                <a:lnTo>
                  <a:pt x="1838287" y="3437915"/>
                </a:lnTo>
                <a:lnTo>
                  <a:pt x="1814970" y="3437915"/>
                </a:lnTo>
                <a:lnTo>
                  <a:pt x="1814970" y="3414598"/>
                </a:lnTo>
                <a:close/>
                <a:moveTo>
                  <a:pt x="1811884" y="3698519"/>
                </a:moveTo>
                <a:lnTo>
                  <a:pt x="1794739" y="3698519"/>
                </a:lnTo>
                <a:lnTo>
                  <a:pt x="1794739" y="3715322"/>
                </a:lnTo>
                <a:lnTo>
                  <a:pt x="1777936" y="3715322"/>
                </a:lnTo>
                <a:lnTo>
                  <a:pt x="1777936" y="3732467"/>
                </a:lnTo>
                <a:lnTo>
                  <a:pt x="1794739" y="3732467"/>
                </a:lnTo>
                <a:lnTo>
                  <a:pt x="1794739" y="3749269"/>
                </a:lnTo>
                <a:lnTo>
                  <a:pt x="1811884" y="3749269"/>
                </a:lnTo>
                <a:lnTo>
                  <a:pt x="1811884" y="3732467"/>
                </a:lnTo>
                <a:lnTo>
                  <a:pt x="1828686" y="3732467"/>
                </a:lnTo>
                <a:lnTo>
                  <a:pt x="1828686" y="3715322"/>
                </a:lnTo>
                <a:lnTo>
                  <a:pt x="1811884" y="3715322"/>
                </a:lnTo>
                <a:lnTo>
                  <a:pt x="1811884" y="3698519"/>
                </a:lnTo>
                <a:close/>
                <a:moveTo>
                  <a:pt x="1402461" y="3417684"/>
                </a:moveTo>
                <a:lnTo>
                  <a:pt x="1381201" y="3417684"/>
                </a:lnTo>
                <a:lnTo>
                  <a:pt x="1381201" y="3438944"/>
                </a:lnTo>
                <a:lnTo>
                  <a:pt x="1359941" y="3438944"/>
                </a:lnTo>
                <a:lnTo>
                  <a:pt x="1359941" y="3460204"/>
                </a:lnTo>
                <a:lnTo>
                  <a:pt x="1381201" y="3460204"/>
                </a:lnTo>
                <a:lnTo>
                  <a:pt x="1381201" y="3481464"/>
                </a:lnTo>
                <a:lnTo>
                  <a:pt x="1402461" y="3481464"/>
                </a:lnTo>
                <a:lnTo>
                  <a:pt x="1402461" y="3460204"/>
                </a:lnTo>
                <a:lnTo>
                  <a:pt x="1423721" y="3460204"/>
                </a:lnTo>
                <a:lnTo>
                  <a:pt x="1423721" y="3438944"/>
                </a:lnTo>
                <a:lnTo>
                  <a:pt x="1402461" y="3438944"/>
                </a:lnTo>
                <a:lnTo>
                  <a:pt x="1402461" y="3417684"/>
                </a:lnTo>
                <a:close/>
                <a:moveTo>
                  <a:pt x="1334910" y="3277438"/>
                </a:moveTo>
                <a:lnTo>
                  <a:pt x="1311592" y="3277438"/>
                </a:lnTo>
                <a:lnTo>
                  <a:pt x="1311592" y="3300755"/>
                </a:lnTo>
                <a:lnTo>
                  <a:pt x="1288275" y="3300755"/>
                </a:lnTo>
                <a:lnTo>
                  <a:pt x="1288275" y="3324073"/>
                </a:lnTo>
                <a:lnTo>
                  <a:pt x="1311592" y="3324073"/>
                </a:lnTo>
                <a:lnTo>
                  <a:pt x="1311592" y="3347390"/>
                </a:lnTo>
                <a:lnTo>
                  <a:pt x="1334910" y="3347390"/>
                </a:lnTo>
                <a:lnTo>
                  <a:pt x="1334910" y="3324073"/>
                </a:lnTo>
                <a:lnTo>
                  <a:pt x="1358227" y="3324073"/>
                </a:lnTo>
                <a:lnTo>
                  <a:pt x="1358227" y="3300755"/>
                </a:lnTo>
                <a:lnTo>
                  <a:pt x="1334910" y="3300755"/>
                </a:lnTo>
                <a:lnTo>
                  <a:pt x="1334910" y="3277438"/>
                </a:lnTo>
                <a:close/>
                <a:moveTo>
                  <a:pt x="1399375" y="3701263"/>
                </a:moveTo>
                <a:lnTo>
                  <a:pt x="1384287" y="3701263"/>
                </a:lnTo>
                <a:lnTo>
                  <a:pt x="1384287" y="3716350"/>
                </a:lnTo>
                <a:lnTo>
                  <a:pt x="1369200" y="3716350"/>
                </a:lnTo>
                <a:lnTo>
                  <a:pt x="1369200" y="3731438"/>
                </a:lnTo>
                <a:lnTo>
                  <a:pt x="1384287" y="3731438"/>
                </a:lnTo>
                <a:lnTo>
                  <a:pt x="1384287" y="3746525"/>
                </a:lnTo>
                <a:lnTo>
                  <a:pt x="1399375" y="3746525"/>
                </a:lnTo>
                <a:lnTo>
                  <a:pt x="1399375" y="3731438"/>
                </a:lnTo>
                <a:lnTo>
                  <a:pt x="1414462" y="3731438"/>
                </a:lnTo>
                <a:lnTo>
                  <a:pt x="1414462" y="3716350"/>
                </a:lnTo>
                <a:lnTo>
                  <a:pt x="1399375" y="3716350"/>
                </a:lnTo>
                <a:lnTo>
                  <a:pt x="1399375" y="3701263"/>
                </a:lnTo>
                <a:close/>
                <a:moveTo>
                  <a:pt x="1332166" y="3560331"/>
                </a:moveTo>
                <a:lnTo>
                  <a:pt x="1314336" y="3560331"/>
                </a:lnTo>
                <a:lnTo>
                  <a:pt x="1314336" y="3577819"/>
                </a:lnTo>
                <a:lnTo>
                  <a:pt x="1296848" y="3577819"/>
                </a:lnTo>
                <a:lnTo>
                  <a:pt x="1296848" y="3595649"/>
                </a:lnTo>
                <a:lnTo>
                  <a:pt x="1314336" y="3595649"/>
                </a:lnTo>
                <a:lnTo>
                  <a:pt x="1314336" y="3613137"/>
                </a:lnTo>
                <a:lnTo>
                  <a:pt x="1332166" y="3613137"/>
                </a:lnTo>
                <a:lnTo>
                  <a:pt x="1332166" y="3595649"/>
                </a:lnTo>
                <a:lnTo>
                  <a:pt x="1349654" y="3595649"/>
                </a:lnTo>
                <a:lnTo>
                  <a:pt x="1349654" y="3577819"/>
                </a:lnTo>
                <a:lnTo>
                  <a:pt x="1332166" y="3577819"/>
                </a:lnTo>
                <a:lnTo>
                  <a:pt x="1332166" y="3560331"/>
                </a:lnTo>
                <a:close/>
                <a:moveTo>
                  <a:pt x="1264615" y="3419399"/>
                </a:moveTo>
                <a:lnTo>
                  <a:pt x="1244727" y="3419399"/>
                </a:lnTo>
                <a:lnTo>
                  <a:pt x="1244727" y="3439630"/>
                </a:lnTo>
                <a:lnTo>
                  <a:pt x="1224496" y="3439630"/>
                </a:lnTo>
                <a:lnTo>
                  <a:pt x="1224496" y="3459518"/>
                </a:lnTo>
                <a:lnTo>
                  <a:pt x="1244727" y="3459518"/>
                </a:lnTo>
                <a:lnTo>
                  <a:pt x="1244727" y="3479749"/>
                </a:lnTo>
                <a:lnTo>
                  <a:pt x="1264615" y="3479749"/>
                </a:lnTo>
                <a:lnTo>
                  <a:pt x="1264615" y="3459518"/>
                </a:lnTo>
                <a:lnTo>
                  <a:pt x="1284846" y="3459518"/>
                </a:lnTo>
                <a:lnTo>
                  <a:pt x="1284846" y="3439630"/>
                </a:lnTo>
                <a:lnTo>
                  <a:pt x="1264615" y="3439630"/>
                </a:lnTo>
                <a:lnTo>
                  <a:pt x="1264615" y="3419399"/>
                </a:lnTo>
                <a:close/>
                <a:moveTo>
                  <a:pt x="1536878" y="3699891"/>
                </a:moveTo>
                <a:lnTo>
                  <a:pt x="1521104" y="3699891"/>
                </a:lnTo>
                <a:lnTo>
                  <a:pt x="1521104" y="3716007"/>
                </a:lnTo>
                <a:lnTo>
                  <a:pt x="1504988" y="3716007"/>
                </a:lnTo>
                <a:lnTo>
                  <a:pt x="1504988" y="3731781"/>
                </a:lnTo>
                <a:lnTo>
                  <a:pt x="1521104" y="3731781"/>
                </a:lnTo>
                <a:lnTo>
                  <a:pt x="1521104" y="3747897"/>
                </a:lnTo>
                <a:lnTo>
                  <a:pt x="1536878" y="3747897"/>
                </a:lnTo>
                <a:lnTo>
                  <a:pt x="1536878" y="3731781"/>
                </a:lnTo>
                <a:lnTo>
                  <a:pt x="1552994" y="3731781"/>
                </a:lnTo>
                <a:lnTo>
                  <a:pt x="1552994" y="3716007"/>
                </a:lnTo>
                <a:lnTo>
                  <a:pt x="1536878" y="3716007"/>
                </a:lnTo>
                <a:lnTo>
                  <a:pt x="1536878" y="3699891"/>
                </a:lnTo>
                <a:close/>
                <a:moveTo>
                  <a:pt x="1466583" y="3842880"/>
                </a:moveTo>
                <a:lnTo>
                  <a:pt x="1454239" y="3842880"/>
                </a:lnTo>
                <a:lnTo>
                  <a:pt x="1454239" y="3854882"/>
                </a:lnTo>
                <a:lnTo>
                  <a:pt x="1442237" y="3854882"/>
                </a:lnTo>
                <a:lnTo>
                  <a:pt x="1442237" y="3867226"/>
                </a:lnTo>
                <a:lnTo>
                  <a:pt x="1454239" y="3867226"/>
                </a:lnTo>
                <a:lnTo>
                  <a:pt x="1454239" y="3879228"/>
                </a:lnTo>
                <a:lnTo>
                  <a:pt x="1466583" y="3879228"/>
                </a:lnTo>
                <a:lnTo>
                  <a:pt x="1466583" y="3867226"/>
                </a:lnTo>
                <a:lnTo>
                  <a:pt x="1478585" y="3867226"/>
                </a:lnTo>
                <a:lnTo>
                  <a:pt x="1478585" y="3854882"/>
                </a:lnTo>
                <a:lnTo>
                  <a:pt x="1466583" y="3854882"/>
                </a:lnTo>
                <a:lnTo>
                  <a:pt x="1466583" y="3842880"/>
                </a:lnTo>
                <a:close/>
                <a:moveTo>
                  <a:pt x="1261529" y="3703320"/>
                </a:moveTo>
                <a:lnTo>
                  <a:pt x="1247813" y="3703320"/>
                </a:lnTo>
                <a:lnTo>
                  <a:pt x="1247813" y="3717036"/>
                </a:lnTo>
                <a:lnTo>
                  <a:pt x="1234097" y="3717036"/>
                </a:lnTo>
                <a:lnTo>
                  <a:pt x="1234097" y="3730752"/>
                </a:lnTo>
                <a:lnTo>
                  <a:pt x="1247813" y="3730752"/>
                </a:lnTo>
                <a:lnTo>
                  <a:pt x="1247813" y="3744468"/>
                </a:lnTo>
                <a:lnTo>
                  <a:pt x="1261529" y="3744468"/>
                </a:lnTo>
                <a:lnTo>
                  <a:pt x="1261529" y="3730752"/>
                </a:lnTo>
                <a:lnTo>
                  <a:pt x="1275245" y="3730752"/>
                </a:lnTo>
                <a:lnTo>
                  <a:pt x="1275245" y="3717036"/>
                </a:lnTo>
                <a:lnTo>
                  <a:pt x="1261529" y="3717036"/>
                </a:lnTo>
                <a:lnTo>
                  <a:pt x="1261529" y="3703320"/>
                </a:lnTo>
                <a:close/>
                <a:moveTo>
                  <a:pt x="1469669" y="3558616"/>
                </a:moveTo>
                <a:lnTo>
                  <a:pt x="1451153" y="3558616"/>
                </a:lnTo>
                <a:lnTo>
                  <a:pt x="1451153" y="3577476"/>
                </a:lnTo>
                <a:lnTo>
                  <a:pt x="1432293" y="3577476"/>
                </a:lnTo>
                <a:lnTo>
                  <a:pt x="1432293" y="3595992"/>
                </a:lnTo>
                <a:lnTo>
                  <a:pt x="1451153" y="3595992"/>
                </a:lnTo>
                <a:lnTo>
                  <a:pt x="1451153" y="3614852"/>
                </a:lnTo>
                <a:lnTo>
                  <a:pt x="1469669" y="3614852"/>
                </a:lnTo>
                <a:lnTo>
                  <a:pt x="1469669" y="3595992"/>
                </a:lnTo>
                <a:lnTo>
                  <a:pt x="1488529" y="3595992"/>
                </a:lnTo>
                <a:lnTo>
                  <a:pt x="1488529" y="3577476"/>
                </a:lnTo>
                <a:lnTo>
                  <a:pt x="1469669" y="3577476"/>
                </a:lnTo>
                <a:lnTo>
                  <a:pt x="1469669" y="3558616"/>
                </a:lnTo>
                <a:close/>
                <a:moveTo>
                  <a:pt x="1448067" y="3349104"/>
                </a:moveTo>
                <a:lnTo>
                  <a:pt x="1472755" y="3349104"/>
                </a:lnTo>
                <a:lnTo>
                  <a:pt x="1472755" y="3324758"/>
                </a:lnTo>
                <a:lnTo>
                  <a:pt x="1497101" y="3324758"/>
                </a:lnTo>
                <a:lnTo>
                  <a:pt x="1497101" y="3300070"/>
                </a:lnTo>
                <a:lnTo>
                  <a:pt x="1472755" y="3300070"/>
                </a:lnTo>
                <a:lnTo>
                  <a:pt x="1472755" y="3275724"/>
                </a:lnTo>
                <a:lnTo>
                  <a:pt x="1448067" y="3275724"/>
                </a:lnTo>
                <a:lnTo>
                  <a:pt x="1448067" y="3300070"/>
                </a:lnTo>
                <a:lnTo>
                  <a:pt x="1423721" y="3300070"/>
                </a:lnTo>
                <a:lnTo>
                  <a:pt x="1423721" y="3324758"/>
                </a:lnTo>
                <a:lnTo>
                  <a:pt x="1448067" y="3324758"/>
                </a:lnTo>
                <a:lnTo>
                  <a:pt x="1448067" y="3349104"/>
                </a:lnTo>
                <a:close/>
                <a:moveTo>
                  <a:pt x="853135" y="3145079"/>
                </a:moveTo>
                <a:lnTo>
                  <a:pt x="833247" y="3145079"/>
                </a:lnTo>
                <a:lnTo>
                  <a:pt x="833247" y="3165310"/>
                </a:lnTo>
                <a:lnTo>
                  <a:pt x="813016" y="3165310"/>
                </a:lnTo>
                <a:lnTo>
                  <a:pt x="813016" y="3185198"/>
                </a:lnTo>
                <a:lnTo>
                  <a:pt x="833247" y="3185198"/>
                </a:lnTo>
                <a:lnTo>
                  <a:pt x="833247" y="3205429"/>
                </a:lnTo>
                <a:lnTo>
                  <a:pt x="853135" y="3205429"/>
                </a:lnTo>
                <a:lnTo>
                  <a:pt x="853135" y="3185198"/>
                </a:lnTo>
                <a:lnTo>
                  <a:pt x="873366" y="3185198"/>
                </a:lnTo>
                <a:lnTo>
                  <a:pt x="873366" y="3165310"/>
                </a:lnTo>
                <a:lnTo>
                  <a:pt x="853135" y="3165310"/>
                </a:lnTo>
                <a:lnTo>
                  <a:pt x="853135" y="3145079"/>
                </a:lnTo>
                <a:close/>
                <a:moveTo>
                  <a:pt x="233172" y="2742514"/>
                </a:moveTo>
                <a:lnTo>
                  <a:pt x="218770" y="2742514"/>
                </a:lnTo>
                <a:lnTo>
                  <a:pt x="218770" y="2756573"/>
                </a:lnTo>
                <a:lnTo>
                  <a:pt x="204711" y="2756573"/>
                </a:lnTo>
                <a:lnTo>
                  <a:pt x="204711" y="2770975"/>
                </a:lnTo>
                <a:lnTo>
                  <a:pt x="218770" y="2770975"/>
                </a:lnTo>
                <a:lnTo>
                  <a:pt x="218770" y="2785034"/>
                </a:lnTo>
                <a:lnTo>
                  <a:pt x="233172" y="2785034"/>
                </a:lnTo>
                <a:lnTo>
                  <a:pt x="233172" y="2770975"/>
                </a:lnTo>
                <a:lnTo>
                  <a:pt x="247231" y="2770975"/>
                </a:lnTo>
                <a:lnTo>
                  <a:pt x="247231" y="2756573"/>
                </a:lnTo>
                <a:lnTo>
                  <a:pt x="233172" y="2756573"/>
                </a:lnTo>
                <a:lnTo>
                  <a:pt x="233172" y="2742514"/>
                </a:lnTo>
                <a:close/>
                <a:moveTo>
                  <a:pt x="234201" y="2464422"/>
                </a:moveTo>
                <a:lnTo>
                  <a:pt x="217742" y="2464422"/>
                </a:lnTo>
                <a:lnTo>
                  <a:pt x="217742" y="2481224"/>
                </a:lnTo>
                <a:lnTo>
                  <a:pt x="200939" y="2481224"/>
                </a:lnTo>
                <a:lnTo>
                  <a:pt x="200939" y="2497684"/>
                </a:lnTo>
                <a:lnTo>
                  <a:pt x="217742" y="2497684"/>
                </a:lnTo>
                <a:lnTo>
                  <a:pt x="217742" y="2514486"/>
                </a:lnTo>
                <a:lnTo>
                  <a:pt x="234201" y="2514486"/>
                </a:lnTo>
                <a:lnTo>
                  <a:pt x="234201" y="2497684"/>
                </a:lnTo>
                <a:lnTo>
                  <a:pt x="251003" y="2497684"/>
                </a:lnTo>
                <a:lnTo>
                  <a:pt x="251003" y="2481224"/>
                </a:lnTo>
                <a:lnTo>
                  <a:pt x="234201" y="2481224"/>
                </a:lnTo>
                <a:lnTo>
                  <a:pt x="234201" y="2464422"/>
                </a:lnTo>
                <a:close/>
                <a:moveTo>
                  <a:pt x="165278" y="2328634"/>
                </a:moveTo>
                <a:lnTo>
                  <a:pt x="149504" y="2328634"/>
                </a:lnTo>
                <a:lnTo>
                  <a:pt x="149504" y="2344407"/>
                </a:lnTo>
                <a:lnTo>
                  <a:pt x="133731" y="2344407"/>
                </a:lnTo>
                <a:lnTo>
                  <a:pt x="133731" y="2360181"/>
                </a:lnTo>
                <a:lnTo>
                  <a:pt x="149504" y="2360181"/>
                </a:lnTo>
                <a:lnTo>
                  <a:pt x="149504" y="2375954"/>
                </a:lnTo>
                <a:lnTo>
                  <a:pt x="165278" y="2375954"/>
                </a:lnTo>
                <a:lnTo>
                  <a:pt x="165278" y="2360181"/>
                </a:lnTo>
                <a:lnTo>
                  <a:pt x="181051" y="2360181"/>
                </a:lnTo>
                <a:lnTo>
                  <a:pt x="181051" y="2344407"/>
                </a:lnTo>
                <a:lnTo>
                  <a:pt x="165278" y="2344407"/>
                </a:lnTo>
                <a:lnTo>
                  <a:pt x="165278" y="2328634"/>
                </a:lnTo>
                <a:close/>
                <a:moveTo>
                  <a:pt x="165964" y="2052599"/>
                </a:moveTo>
                <a:lnTo>
                  <a:pt x="148819" y="2052599"/>
                </a:lnTo>
                <a:lnTo>
                  <a:pt x="148819" y="2069402"/>
                </a:lnTo>
                <a:lnTo>
                  <a:pt x="132017" y="2069402"/>
                </a:lnTo>
                <a:lnTo>
                  <a:pt x="132017" y="2086547"/>
                </a:lnTo>
                <a:lnTo>
                  <a:pt x="148819" y="2086547"/>
                </a:lnTo>
                <a:lnTo>
                  <a:pt x="148819" y="2103349"/>
                </a:lnTo>
                <a:lnTo>
                  <a:pt x="165964" y="2103349"/>
                </a:lnTo>
                <a:lnTo>
                  <a:pt x="165964" y="2086547"/>
                </a:lnTo>
                <a:lnTo>
                  <a:pt x="182766" y="2086547"/>
                </a:lnTo>
                <a:lnTo>
                  <a:pt x="182766" y="2069402"/>
                </a:lnTo>
                <a:lnTo>
                  <a:pt x="165964" y="2069402"/>
                </a:lnTo>
                <a:lnTo>
                  <a:pt x="165964" y="2052599"/>
                </a:lnTo>
                <a:close/>
                <a:moveTo>
                  <a:pt x="165964" y="1778279"/>
                </a:moveTo>
                <a:lnTo>
                  <a:pt x="148819" y="1778279"/>
                </a:lnTo>
                <a:lnTo>
                  <a:pt x="148819" y="1795082"/>
                </a:lnTo>
                <a:lnTo>
                  <a:pt x="132017" y="1795082"/>
                </a:lnTo>
                <a:lnTo>
                  <a:pt x="132017" y="1812227"/>
                </a:lnTo>
                <a:lnTo>
                  <a:pt x="148819" y="1812227"/>
                </a:lnTo>
                <a:lnTo>
                  <a:pt x="148819" y="1829029"/>
                </a:lnTo>
                <a:lnTo>
                  <a:pt x="165964" y="1829029"/>
                </a:lnTo>
                <a:lnTo>
                  <a:pt x="165964" y="1812227"/>
                </a:lnTo>
                <a:lnTo>
                  <a:pt x="182766" y="1812227"/>
                </a:lnTo>
                <a:lnTo>
                  <a:pt x="182766" y="1795082"/>
                </a:lnTo>
                <a:lnTo>
                  <a:pt x="165964" y="1795082"/>
                </a:lnTo>
                <a:lnTo>
                  <a:pt x="165964" y="1778279"/>
                </a:lnTo>
                <a:close/>
                <a:moveTo>
                  <a:pt x="304495" y="2047799"/>
                </a:moveTo>
                <a:lnTo>
                  <a:pt x="284607" y="2047799"/>
                </a:lnTo>
                <a:lnTo>
                  <a:pt x="284607" y="2068030"/>
                </a:lnTo>
                <a:lnTo>
                  <a:pt x="264376" y="2068030"/>
                </a:lnTo>
                <a:lnTo>
                  <a:pt x="264376" y="2087918"/>
                </a:lnTo>
                <a:lnTo>
                  <a:pt x="284607" y="2087918"/>
                </a:lnTo>
                <a:lnTo>
                  <a:pt x="284607" y="2108149"/>
                </a:lnTo>
                <a:lnTo>
                  <a:pt x="304495" y="2108149"/>
                </a:lnTo>
                <a:lnTo>
                  <a:pt x="304495" y="2087918"/>
                </a:lnTo>
                <a:lnTo>
                  <a:pt x="324726" y="2087918"/>
                </a:lnTo>
                <a:lnTo>
                  <a:pt x="324726" y="2068030"/>
                </a:lnTo>
                <a:lnTo>
                  <a:pt x="304495" y="2068030"/>
                </a:lnTo>
                <a:lnTo>
                  <a:pt x="304495" y="2047799"/>
                </a:lnTo>
                <a:close/>
                <a:moveTo>
                  <a:pt x="304152" y="2323833"/>
                </a:moveTo>
                <a:lnTo>
                  <a:pt x="284950" y="2323833"/>
                </a:lnTo>
                <a:lnTo>
                  <a:pt x="284950" y="2342693"/>
                </a:lnTo>
                <a:lnTo>
                  <a:pt x="266090" y="2342693"/>
                </a:lnTo>
                <a:lnTo>
                  <a:pt x="266090" y="2361895"/>
                </a:lnTo>
                <a:lnTo>
                  <a:pt x="284950" y="2361895"/>
                </a:lnTo>
                <a:lnTo>
                  <a:pt x="284950" y="2380755"/>
                </a:lnTo>
                <a:lnTo>
                  <a:pt x="304152" y="2380755"/>
                </a:lnTo>
                <a:lnTo>
                  <a:pt x="304152" y="2361895"/>
                </a:lnTo>
                <a:lnTo>
                  <a:pt x="323012" y="2361895"/>
                </a:lnTo>
                <a:lnTo>
                  <a:pt x="323012" y="2342693"/>
                </a:lnTo>
                <a:lnTo>
                  <a:pt x="304152" y="2342693"/>
                </a:lnTo>
                <a:lnTo>
                  <a:pt x="304152" y="2323833"/>
                </a:lnTo>
                <a:close/>
                <a:moveTo>
                  <a:pt x="303124" y="2600897"/>
                </a:moveTo>
                <a:lnTo>
                  <a:pt x="285979" y="2600897"/>
                </a:lnTo>
                <a:lnTo>
                  <a:pt x="285979" y="2618042"/>
                </a:lnTo>
                <a:lnTo>
                  <a:pt x="268834" y="2618042"/>
                </a:lnTo>
                <a:lnTo>
                  <a:pt x="268834" y="2635187"/>
                </a:lnTo>
                <a:lnTo>
                  <a:pt x="285979" y="2635187"/>
                </a:lnTo>
                <a:lnTo>
                  <a:pt x="285979" y="2652332"/>
                </a:lnTo>
                <a:lnTo>
                  <a:pt x="303124" y="2652332"/>
                </a:lnTo>
                <a:lnTo>
                  <a:pt x="303124" y="2635187"/>
                </a:lnTo>
                <a:lnTo>
                  <a:pt x="320269" y="2635187"/>
                </a:lnTo>
                <a:lnTo>
                  <a:pt x="320269" y="2618042"/>
                </a:lnTo>
                <a:lnTo>
                  <a:pt x="303124" y="2618042"/>
                </a:lnTo>
                <a:lnTo>
                  <a:pt x="303124" y="2600897"/>
                </a:lnTo>
                <a:close/>
                <a:moveTo>
                  <a:pt x="235229" y="1912696"/>
                </a:moveTo>
                <a:lnTo>
                  <a:pt x="216713" y="1912696"/>
                </a:lnTo>
                <a:lnTo>
                  <a:pt x="216713" y="1931556"/>
                </a:lnTo>
                <a:lnTo>
                  <a:pt x="197853" y="1931556"/>
                </a:lnTo>
                <a:lnTo>
                  <a:pt x="197853" y="1950072"/>
                </a:lnTo>
                <a:lnTo>
                  <a:pt x="216713" y="1950072"/>
                </a:lnTo>
                <a:lnTo>
                  <a:pt x="216713" y="1968932"/>
                </a:lnTo>
                <a:lnTo>
                  <a:pt x="235229" y="1968932"/>
                </a:lnTo>
                <a:lnTo>
                  <a:pt x="235229" y="1950072"/>
                </a:lnTo>
                <a:lnTo>
                  <a:pt x="254089" y="1950072"/>
                </a:lnTo>
                <a:lnTo>
                  <a:pt x="254089" y="1931556"/>
                </a:lnTo>
                <a:lnTo>
                  <a:pt x="235229" y="1931556"/>
                </a:lnTo>
                <a:lnTo>
                  <a:pt x="235229" y="1912696"/>
                </a:lnTo>
                <a:close/>
                <a:moveTo>
                  <a:pt x="301409" y="2880017"/>
                </a:moveTo>
                <a:lnTo>
                  <a:pt x="287693" y="2880017"/>
                </a:lnTo>
                <a:lnTo>
                  <a:pt x="287693" y="2894076"/>
                </a:lnTo>
                <a:lnTo>
                  <a:pt x="273634" y="2894076"/>
                </a:lnTo>
                <a:lnTo>
                  <a:pt x="273634" y="2907792"/>
                </a:lnTo>
                <a:lnTo>
                  <a:pt x="287693" y="2907792"/>
                </a:lnTo>
                <a:lnTo>
                  <a:pt x="287693" y="2921851"/>
                </a:lnTo>
                <a:lnTo>
                  <a:pt x="301409" y="2921851"/>
                </a:lnTo>
                <a:lnTo>
                  <a:pt x="301409" y="2907792"/>
                </a:lnTo>
                <a:lnTo>
                  <a:pt x="315468" y="2907792"/>
                </a:lnTo>
                <a:lnTo>
                  <a:pt x="315468" y="2894076"/>
                </a:lnTo>
                <a:lnTo>
                  <a:pt x="301409" y="2894076"/>
                </a:lnTo>
                <a:lnTo>
                  <a:pt x="301409" y="2880017"/>
                </a:lnTo>
                <a:close/>
                <a:moveTo>
                  <a:pt x="235229" y="2187702"/>
                </a:moveTo>
                <a:lnTo>
                  <a:pt x="216713" y="2187702"/>
                </a:lnTo>
                <a:lnTo>
                  <a:pt x="216713" y="2205876"/>
                </a:lnTo>
                <a:lnTo>
                  <a:pt x="198539" y="2205876"/>
                </a:lnTo>
                <a:lnTo>
                  <a:pt x="198539" y="2224392"/>
                </a:lnTo>
                <a:lnTo>
                  <a:pt x="216713" y="2224392"/>
                </a:lnTo>
                <a:lnTo>
                  <a:pt x="216713" y="2242566"/>
                </a:lnTo>
                <a:lnTo>
                  <a:pt x="235229" y="2242566"/>
                </a:lnTo>
                <a:lnTo>
                  <a:pt x="235229" y="2224392"/>
                </a:lnTo>
                <a:lnTo>
                  <a:pt x="253403" y="2224392"/>
                </a:lnTo>
                <a:lnTo>
                  <a:pt x="253403" y="2205876"/>
                </a:lnTo>
                <a:lnTo>
                  <a:pt x="235229" y="2205876"/>
                </a:lnTo>
                <a:lnTo>
                  <a:pt x="235229" y="2187702"/>
                </a:lnTo>
                <a:close/>
                <a:moveTo>
                  <a:pt x="27089" y="2057743"/>
                </a:moveTo>
                <a:lnTo>
                  <a:pt x="13373" y="2057743"/>
                </a:lnTo>
                <a:lnTo>
                  <a:pt x="13373" y="2071116"/>
                </a:lnTo>
                <a:lnTo>
                  <a:pt x="0" y="2071116"/>
                </a:lnTo>
                <a:lnTo>
                  <a:pt x="0" y="2084832"/>
                </a:lnTo>
                <a:lnTo>
                  <a:pt x="13373" y="2084832"/>
                </a:lnTo>
                <a:lnTo>
                  <a:pt x="13373" y="2098205"/>
                </a:lnTo>
                <a:lnTo>
                  <a:pt x="27089" y="2098205"/>
                </a:lnTo>
                <a:lnTo>
                  <a:pt x="27089" y="2084832"/>
                </a:lnTo>
                <a:lnTo>
                  <a:pt x="40462" y="2084832"/>
                </a:lnTo>
                <a:lnTo>
                  <a:pt x="40462" y="2071116"/>
                </a:lnTo>
                <a:lnTo>
                  <a:pt x="27089" y="2071116"/>
                </a:lnTo>
                <a:lnTo>
                  <a:pt x="27089" y="2057743"/>
                </a:lnTo>
                <a:close/>
                <a:moveTo>
                  <a:pt x="164249" y="2605697"/>
                </a:moveTo>
                <a:lnTo>
                  <a:pt x="150533" y="2605697"/>
                </a:lnTo>
                <a:lnTo>
                  <a:pt x="150533" y="2619756"/>
                </a:lnTo>
                <a:lnTo>
                  <a:pt x="136474" y="2619756"/>
                </a:lnTo>
                <a:lnTo>
                  <a:pt x="136474" y="2633472"/>
                </a:lnTo>
                <a:lnTo>
                  <a:pt x="150533" y="2633472"/>
                </a:lnTo>
                <a:lnTo>
                  <a:pt x="150533" y="2647531"/>
                </a:lnTo>
                <a:lnTo>
                  <a:pt x="164249" y="2647531"/>
                </a:lnTo>
                <a:lnTo>
                  <a:pt x="164249" y="2633472"/>
                </a:lnTo>
                <a:lnTo>
                  <a:pt x="178308" y="2633472"/>
                </a:lnTo>
                <a:lnTo>
                  <a:pt x="178308" y="2619756"/>
                </a:lnTo>
                <a:lnTo>
                  <a:pt x="164249" y="2619756"/>
                </a:lnTo>
                <a:lnTo>
                  <a:pt x="164249" y="2605697"/>
                </a:lnTo>
                <a:close/>
                <a:moveTo>
                  <a:pt x="26403" y="2333435"/>
                </a:moveTo>
                <a:lnTo>
                  <a:pt x="14059" y="2333435"/>
                </a:lnTo>
                <a:lnTo>
                  <a:pt x="14059" y="2346122"/>
                </a:lnTo>
                <a:lnTo>
                  <a:pt x="1372" y="2346122"/>
                </a:lnTo>
                <a:lnTo>
                  <a:pt x="1372" y="2358466"/>
                </a:lnTo>
                <a:lnTo>
                  <a:pt x="14059" y="2358466"/>
                </a:lnTo>
                <a:lnTo>
                  <a:pt x="14059" y="2371154"/>
                </a:lnTo>
                <a:lnTo>
                  <a:pt x="26403" y="2371154"/>
                </a:lnTo>
                <a:lnTo>
                  <a:pt x="26403" y="2358466"/>
                </a:lnTo>
                <a:lnTo>
                  <a:pt x="39091" y="2358466"/>
                </a:lnTo>
                <a:lnTo>
                  <a:pt x="39091" y="2346122"/>
                </a:lnTo>
                <a:lnTo>
                  <a:pt x="26403" y="2346122"/>
                </a:lnTo>
                <a:lnTo>
                  <a:pt x="26403" y="2333435"/>
                </a:lnTo>
                <a:close/>
                <a:moveTo>
                  <a:pt x="81267" y="1688783"/>
                </a:moveTo>
                <a:lnTo>
                  <a:pt x="96355" y="1688783"/>
                </a:lnTo>
                <a:lnTo>
                  <a:pt x="96355" y="1674038"/>
                </a:lnTo>
                <a:lnTo>
                  <a:pt x="111100" y="1674038"/>
                </a:lnTo>
                <a:lnTo>
                  <a:pt x="111100" y="1658950"/>
                </a:lnTo>
                <a:lnTo>
                  <a:pt x="96355" y="1658950"/>
                </a:lnTo>
                <a:lnTo>
                  <a:pt x="96355" y="1644206"/>
                </a:lnTo>
                <a:lnTo>
                  <a:pt x="81267" y="1644206"/>
                </a:lnTo>
                <a:lnTo>
                  <a:pt x="81267" y="1658950"/>
                </a:lnTo>
                <a:lnTo>
                  <a:pt x="66523" y="1658950"/>
                </a:lnTo>
                <a:lnTo>
                  <a:pt x="66523" y="1674038"/>
                </a:lnTo>
                <a:lnTo>
                  <a:pt x="81267" y="1674038"/>
                </a:lnTo>
                <a:lnTo>
                  <a:pt x="81267" y="1688783"/>
                </a:lnTo>
                <a:close/>
                <a:moveTo>
                  <a:pt x="81953" y="1412405"/>
                </a:moveTo>
                <a:lnTo>
                  <a:pt x="95669" y="1412405"/>
                </a:lnTo>
                <a:lnTo>
                  <a:pt x="95669" y="1399032"/>
                </a:lnTo>
                <a:lnTo>
                  <a:pt x="109042" y="1399032"/>
                </a:lnTo>
                <a:lnTo>
                  <a:pt x="109042" y="1385316"/>
                </a:lnTo>
                <a:lnTo>
                  <a:pt x="95669" y="1385316"/>
                </a:lnTo>
                <a:lnTo>
                  <a:pt x="95669" y="1371943"/>
                </a:lnTo>
                <a:lnTo>
                  <a:pt x="81953" y="1371943"/>
                </a:lnTo>
                <a:lnTo>
                  <a:pt x="81953" y="1385316"/>
                </a:lnTo>
                <a:lnTo>
                  <a:pt x="68580" y="1385316"/>
                </a:lnTo>
                <a:lnTo>
                  <a:pt x="68580" y="1399032"/>
                </a:lnTo>
                <a:lnTo>
                  <a:pt x="81953" y="1399032"/>
                </a:lnTo>
                <a:lnTo>
                  <a:pt x="81953" y="1412405"/>
                </a:lnTo>
                <a:close/>
                <a:moveTo>
                  <a:pt x="27089" y="1783423"/>
                </a:moveTo>
                <a:lnTo>
                  <a:pt x="13373" y="1783423"/>
                </a:lnTo>
                <a:lnTo>
                  <a:pt x="13373" y="1796796"/>
                </a:lnTo>
                <a:lnTo>
                  <a:pt x="0" y="1796796"/>
                </a:lnTo>
                <a:lnTo>
                  <a:pt x="0" y="1810512"/>
                </a:lnTo>
                <a:lnTo>
                  <a:pt x="13373" y="1810512"/>
                </a:lnTo>
                <a:lnTo>
                  <a:pt x="13373" y="1823885"/>
                </a:lnTo>
                <a:lnTo>
                  <a:pt x="27089" y="1823885"/>
                </a:lnTo>
                <a:lnTo>
                  <a:pt x="27089" y="1810512"/>
                </a:lnTo>
                <a:lnTo>
                  <a:pt x="40462" y="1810512"/>
                </a:lnTo>
                <a:lnTo>
                  <a:pt x="40462" y="1796796"/>
                </a:lnTo>
                <a:lnTo>
                  <a:pt x="27089" y="1796796"/>
                </a:lnTo>
                <a:lnTo>
                  <a:pt x="27089" y="1783423"/>
                </a:lnTo>
                <a:close/>
                <a:moveTo>
                  <a:pt x="96355" y="1917840"/>
                </a:moveTo>
                <a:lnTo>
                  <a:pt x="81267" y="1917840"/>
                </a:lnTo>
                <a:lnTo>
                  <a:pt x="81267" y="1933270"/>
                </a:lnTo>
                <a:lnTo>
                  <a:pt x="65837" y="1933270"/>
                </a:lnTo>
                <a:lnTo>
                  <a:pt x="65837" y="1948358"/>
                </a:lnTo>
                <a:lnTo>
                  <a:pt x="81267" y="1948358"/>
                </a:lnTo>
                <a:lnTo>
                  <a:pt x="81267" y="1963788"/>
                </a:lnTo>
                <a:lnTo>
                  <a:pt x="96355" y="1963788"/>
                </a:lnTo>
                <a:lnTo>
                  <a:pt x="96355" y="1948358"/>
                </a:lnTo>
                <a:lnTo>
                  <a:pt x="111785" y="1948358"/>
                </a:lnTo>
                <a:lnTo>
                  <a:pt x="111785" y="1933270"/>
                </a:lnTo>
                <a:lnTo>
                  <a:pt x="96355" y="1933270"/>
                </a:lnTo>
                <a:lnTo>
                  <a:pt x="96355" y="1917840"/>
                </a:lnTo>
                <a:close/>
                <a:moveTo>
                  <a:pt x="96012" y="2193188"/>
                </a:moveTo>
                <a:lnTo>
                  <a:pt x="81610" y="2193188"/>
                </a:lnTo>
                <a:lnTo>
                  <a:pt x="81610" y="2207933"/>
                </a:lnTo>
                <a:lnTo>
                  <a:pt x="66866" y="2207933"/>
                </a:lnTo>
                <a:lnTo>
                  <a:pt x="66866" y="2222335"/>
                </a:lnTo>
                <a:lnTo>
                  <a:pt x="81610" y="2222335"/>
                </a:lnTo>
                <a:lnTo>
                  <a:pt x="81610" y="2237080"/>
                </a:lnTo>
                <a:lnTo>
                  <a:pt x="96012" y="2237080"/>
                </a:lnTo>
                <a:lnTo>
                  <a:pt x="96012" y="2222335"/>
                </a:lnTo>
                <a:lnTo>
                  <a:pt x="110757" y="2222335"/>
                </a:lnTo>
                <a:lnTo>
                  <a:pt x="110757" y="2207933"/>
                </a:lnTo>
                <a:lnTo>
                  <a:pt x="96012" y="2207933"/>
                </a:lnTo>
                <a:lnTo>
                  <a:pt x="96012" y="2193188"/>
                </a:lnTo>
                <a:close/>
                <a:moveTo>
                  <a:pt x="95326" y="2469566"/>
                </a:moveTo>
                <a:lnTo>
                  <a:pt x="82296" y="2469566"/>
                </a:lnTo>
                <a:lnTo>
                  <a:pt x="82296" y="2482939"/>
                </a:lnTo>
                <a:lnTo>
                  <a:pt x="68923" y="2482939"/>
                </a:lnTo>
                <a:lnTo>
                  <a:pt x="68923" y="2495969"/>
                </a:lnTo>
                <a:lnTo>
                  <a:pt x="82296" y="2495969"/>
                </a:lnTo>
                <a:lnTo>
                  <a:pt x="82296" y="2509342"/>
                </a:lnTo>
                <a:lnTo>
                  <a:pt x="95326" y="2509342"/>
                </a:lnTo>
                <a:lnTo>
                  <a:pt x="95326" y="2495969"/>
                </a:lnTo>
                <a:lnTo>
                  <a:pt x="108699" y="2495969"/>
                </a:lnTo>
                <a:lnTo>
                  <a:pt x="108699" y="2482939"/>
                </a:lnTo>
                <a:lnTo>
                  <a:pt x="95326" y="2482939"/>
                </a:lnTo>
                <a:lnTo>
                  <a:pt x="95326" y="2469566"/>
                </a:lnTo>
                <a:close/>
                <a:moveTo>
                  <a:pt x="440284" y="2875559"/>
                </a:moveTo>
                <a:lnTo>
                  <a:pt x="423139" y="2875559"/>
                </a:lnTo>
                <a:lnTo>
                  <a:pt x="423139" y="2892362"/>
                </a:lnTo>
                <a:lnTo>
                  <a:pt x="406336" y="2892362"/>
                </a:lnTo>
                <a:lnTo>
                  <a:pt x="406336" y="2909507"/>
                </a:lnTo>
                <a:lnTo>
                  <a:pt x="423139" y="2909507"/>
                </a:lnTo>
                <a:lnTo>
                  <a:pt x="423139" y="2926309"/>
                </a:lnTo>
                <a:lnTo>
                  <a:pt x="440284" y="2926309"/>
                </a:lnTo>
                <a:lnTo>
                  <a:pt x="440284" y="2909507"/>
                </a:lnTo>
                <a:lnTo>
                  <a:pt x="457086" y="2909507"/>
                </a:lnTo>
                <a:lnTo>
                  <a:pt x="457086" y="2892362"/>
                </a:lnTo>
                <a:lnTo>
                  <a:pt x="440284" y="2892362"/>
                </a:lnTo>
                <a:lnTo>
                  <a:pt x="440284" y="2875559"/>
                </a:lnTo>
                <a:close/>
                <a:moveTo>
                  <a:pt x="510235" y="2733599"/>
                </a:moveTo>
                <a:lnTo>
                  <a:pt x="490347" y="2733599"/>
                </a:lnTo>
                <a:lnTo>
                  <a:pt x="490347" y="2753830"/>
                </a:lnTo>
                <a:lnTo>
                  <a:pt x="470116" y="2753830"/>
                </a:lnTo>
                <a:lnTo>
                  <a:pt x="470116" y="2773718"/>
                </a:lnTo>
                <a:lnTo>
                  <a:pt x="490347" y="2773718"/>
                </a:lnTo>
                <a:lnTo>
                  <a:pt x="490347" y="2793949"/>
                </a:lnTo>
                <a:lnTo>
                  <a:pt x="510235" y="2793949"/>
                </a:lnTo>
                <a:lnTo>
                  <a:pt x="510235" y="2773718"/>
                </a:lnTo>
                <a:lnTo>
                  <a:pt x="530466" y="2773718"/>
                </a:lnTo>
                <a:lnTo>
                  <a:pt x="530466" y="2753830"/>
                </a:lnTo>
                <a:lnTo>
                  <a:pt x="510235" y="2753830"/>
                </a:lnTo>
                <a:lnTo>
                  <a:pt x="510235" y="2733599"/>
                </a:lnTo>
                <a:close/>
                <a:moveTo>
                  <a:pt x="508521" y="3013748"/>
                </a:moveTo>
                <a:lnTo>
                  <a:pt x="492061" y="3013748"/>
                </a:lnTo>
                <a:lnTo>
                  <a:pt x="492061" y="3029864"/>
                </a:lnTo>
                <a:lnTo>
                  <a:pt x="475945" y="3029864"/>
                </a:lnTo>
                <a:lnTo>
                  <a:pt x="475945" y="3046324"/>
                </a:lnTo>
                <a:lnTo>
                  <a:pt x="492061" y="3046324"/>
                </a:lnTo>
                <a:lnTo>
                  <a:pt x="492061" y="3062440"/>
                </a:lnTo>
                <a:lnTo>
                  <a:pt x="508521" y="3062440"/>
                </a:lnTo>
                <a:lnTo>
                  <a:pt x="508521" y="3046324"/>
                </a:lnTo>
                <a:lnTo>
                  <a:pt x="524637" y="3046324"/>
                </a:lnTo>
                <a:lnTo>
                  <a:pt x="524637" y="3029864"/>
                </a:lnTo>
                <a:lnTo>
                  <a:pt x="508521" y="3029864"/>
                </a:lnTo>
                <a:lnTo>
                  <a:pt x="508521" y="3013748"/>
                </a:lnTo>
                <a:close/>
                <a:moveTo>
                  <a:pt x="511607" y="2455507"/>
                </a:moveTo>
                <a:lnTo>
                  <a:pt x="488975" y="2455507"/>
                </a:lnTo>
                <a:lnTo>
                  <a:pt x="488975" y="2478138"/>
                </a:lnTo>
                <a:lnTo>
                  <a:pt x="466344" y="2478138"/>
                </a:lnTo>
                <a:lnTo>
                  <a:pt x="466344" y="2500770"/>
                </a:lnTo>
                <a:lnTo>
                  <a:pt x="488975" y="2500770"/>
                </a:lnTo>
                <a:lnTo>
                  <a:pt x="488975" y="2523401"/>
                </a:lnTo>
                <a:lnTo>
                  <a:pt x="511607" y="2523401"/>
                </a:lnTo>
                <a:lnTo>
                  <a:pt x="511607" y="2500770"/>
                </a:lnTo>
                <a:lnTo>
                  <a:pt x="534238" y="2500770"/>
                </a:lnTo>
                <a:lnTo>
                  <a:pt x="534238" y="2478138"/>
                </a:lnTo>
                <a:lnTo>
                  <a:pt x="511607" y="2478138"/>
                </a:lnTo>
                <a:lnTo>
                  <a:pt x="511607" y="2455507"/>
                </a:lnTo>
                <a:close/>
                <a:moveTo>
                  <a:pt x="506120" y="3294583"/>
                </a:moveTo>
                <a:lnTo>
                  <a:pt x="494462" y="3294583"/>
                </a:lnTo>
                <a:lnTo>
                  <a:pt x="494462" y="3306585"/>
                </a:lnTo>
                <a:lnTo>
                  <a:pt x="482460" y="3306585"/>
                </a:lnTo>
                <a:lnTo>
                  <a:pt x="482460" y="3318243"/>
                </a:lnTo>
                <a:lnTo>
                  <a:pt x="494462" y="3318243"/>
                </a:lnTo>
                <a:lnTo>
                  <a:pt x="494462" y="3330245"/>
                </a:lnTo>
                <a:lnTo>
                  <a:pt x="506120" y="3330245"/>
                </a:lnTo>
                <a:lnTo>
                  <a:pt x="506120" y="3318243"/>
                </a:lnTo>
                <a:lnTo>
                  <a:pt x="518122" y="3318243"/>
                </a:lnTo>
                <a:lnTo>
                  <a:pt x="518122" y="3306585"/>
                </a:lnTo>
                <a:lnTo>
                  <a:pt x="506120" y="3306585"/>
                </a:lnTo>
                <a:lnTo>
                  <a:pt x="506120" y="3294583"/>
                </a:lnTo>
                <a:close/>
                <a:moveTo>
                  <a:pt x="442684" y="2319376"/>
                </a:moveTo>
                <a:lnTo>
                  <a:pt x="420738" y="2319376"/>
                </a:lnTo>
                <a:lnTo>
                  <a:pt x="420738" y="2341321"/>
                </a:lnTo>
                <a:lnTo>
                  <a:pt x="398793" y="2341321"/>
                </a:lnTo>
                <a:lnTo>
                  <a:pt x="398793" y="2363267"/>
                </a:lnTo>
                <a:lnTo>
                  <a:pt x="420738" y="2363267"/>
                </a:lnTo>
                <a:lnTo>
                  <a:pt x="420738" y="2385212"/>
                </a:lnTo>
                <a:lnTo>
                  <a:pt x="442684" y="2385212"/>
                </a:lnTo>
                <a:lnTo>
                  <a:pt x="442684" y="2363267"/>
                </a:lnTo>
                <a:lnTo>
                  <a:pt x="464629" y="2363267"/>
                </a:lnTo>
                <a:lnTo>
                  <a:pt x="464629" y="2341321"/>
                </a:lnTo>
                <a:lnTo>
                  <a:pt x="442684" y="2341321"/>
                </a:lnTo>
                <a:lnTo>
                  <a:pt x="442684" y="2319376"/>
                </a:lnTo>
                <a:close/>
                <a:moveTo>
                  <a:pt x="580187" y="2592324"/>
                </a:moveTo>
                <a:lnTo>
                  <a:pt x="557555" y="2592324"/>
                </a:lnTo>
                <a:lnTo>
                  <a:pt x="557555" y="2615298"/>
                </a:lnTo>
                <a:lnTo>
                  <a:pt x="534581" y="2615298"/>
                </a:lnTo>
                <a:lnTo>
                  <a:pt x="534581" y="2637930"/>
                </a:lnTo>
                <a:lnTo>
                  <a:pt x="557555" y="2637930"/>
                </a:lnTo>
                <a:lnTo>
                  <a:pt x="557555" y="2660904"/>
                </a:lnTo>
                <a:lnTo>
                  <a:pt x="580187" y="2660904"/>
                </a:lnTo>
                <a:lnTo>
                  <a:pt x="580187" y="2637930"/>
                </a:lnTo>
                <a:lnTo>
                  <a:pt x="603161" y="2637930"/>
                </a:lnTo>
                <a:lnTo>
                  <a:pt x="603161" y="2615298"/>
                </a:lnTo>
                <a:lnTo>
                  <a:pt x="580187" y="2615298"/>
                </a:lnTo>
                <a:lnTo>
                  <a:pt x="580187" y="2592324"/>
                </a:lnTo>
                <a:close/>
                <a:moveTo>
                  <a:pt x="644652" y="3290811"/>
                </a:moveTo>
                <a:lnTo>
                  <a:pt x="630250" y="3290811"/>
                </a:lnTo>
                <a:lnTo>
                  <a:pt x="630250" y="3305213"/>
                </a:lnTo>
                <a:lnTo>
                  <a:pt x="615848" y="3305213"/>
                </a:lnTo>
                <a:lnTo>
                  <a:pt x="615848" y="3319615"/>
                </a:lnTo>
                <a:lnTo>
                  <a:pt x="630250" y="3319615"/>
                </a:lnTo>
                <a:lnTo>
                  <a:pt x="630250" y="3334017"/>
                </a:lnTo>
                <a:lnTo>
                  <a:pt x="644652" y="3334017"/>
                </a:lnTo>
                <a:lnTo>
                  <a:pt x="644652" y="3319615"/>
                </a:lnTo>
                <a:lnTo>
                  <a:pt x="659054" y="3319615"/>
                </a:lnTo>
                <a:lnTo>
                  <a:pt x="659054" y="3305213"/>
                </a:lnTo>
                <a:lnTo>
                  <a:pt x="644652" y="3305213"/>
                </a:lnTo>
                <a:lnTo>
                  <a:pt x="644652" y="3290811"/>
                </a:lnTo>
                <a:close/>
                <a:moveTo>
                  <a:pt x="576758" y="3151937"/>
                </a:moveTo>
                <a:lnTo>
                  <a:pt x="560984" y="3151937"/>
                </a:lnTo>
                <a:lnTo>
                  <a:pt x="560984" y="3167367"/>
                </a:lnTo>
                <a:lnTo>
                  <a:pt x="545554" y="3167367"/>
                </a:lnTo>
                <a:lnTo>
                  <a:pt x="545554" y="3183141"/>
                </a:lnTo>
                <a:lnTo>
                  <a:pt x="560984" y="3183141"/>
                </a:lnTo>
                <a:lnTo>
                  <a:pt x="560984" y="3198571"/>
                </a:lnTo>
                <a:lnTo>
                  <a:pt x="576758" y="3198571"/>
                </a:lnTo>
                <a:lnTo>
                  <a:pt x="576758" y="3183141"/>
                </a:lnTo>
                <a:lnTo>
                  <a:pt x="592188" y="3183141"/>
                </a:lnTo>
                <a:lnTo>
                  <a:pt x="592188" y="3167367"/>
                </a:lnTo>
                <a:lnTo>
                  <a:pt x="576758" y="3167367"/>
                </a:lnTo>
                <a:lnTo>
                  <a:pt x="576758" y="3151937"/>
                </a:lnTo>
                <a:close/>
                <a:moveTo>
                  <a:pt x="578815" y="2871445"/>
                </a:moveTo>
                <a:lnTo>
                  <a:pt x="558927" y="2871445"/>
                </a:lnTo>
                <a:lnTo>
                  <a:pt x="558927" y="2890990"/>
                </a:lnTo>
                <a:lnTo>
                  <a:pt x="539382" y="2890990"/>
                </a:lnTo>
                <a:lnTo>
                  <a:pt x="539382" y="2910878"/>
                </a:lnTo>
                <a:lnTo>
                  <a:pt x="558927" y="2910878"/>
                </a:lnTo>
                <a:lnTo>
                  <a:pt x="558927" y="2930423"/>
                </a:lnTo>
                <a:lnTo>
                  <a:pt x="578815" y="2930423"/>
                </a:lnTo>
                <a:lnTo>
                  <a:pt x="578815" y="2910878"/>
                </a:lnTo>
                <a:lnTo>
                  <a:pt x="598360" y="2910878"/>
                </a:lnTo>
                <a:lnTo>
                  <a:pt x="598360" y="2890990"/>
                </a:lnTo>
                <a:lnTo>
                  <a:pt x="578815" y="2890990"/>
                </a:lnTo>
                <a:lnTo>
                  <a:pt x="578815" y="2871445"/>
                </a:lnTo>
                <a:close/>
                <a:moveTo>
                  <a:pt x="373761" y="2183244"/>
                </a:moveTo>
                <a:lnTo>
                  <a:pt x="352501" y="2183244"/>
                </a:lnTo>
                <a:lnTo>
                  <a:pt x="352501" y="2204504"/>
                </a:lnTo>
                <a:lnTo>
                  <a:pt x="331241" y="2204504"/>
                </a:lnTo>
                <a:lnTo>
                  <a:pt x="331241" y="2225764"/>
                </a:lnTo>
                <a:lnTo>
                  <a:pt x="352501" y="2225764"/>
                </a:lnTo>
                <a:lnTo>
                  <a:pt x="352501" y="2247024"/>
                </a:lnTo>
                <a:lnTo>
                  <a:pt x="373761" y="2247024"/>
                </a:lnTo>
                <a:lnTo>
                  <a:pt x="373761" y="2225764"/>
                </a:lnTo>
                <a:lnTo>
                  <a:pt x="395021" y="2225764"/>
                </a:lnTo>
                <a:lnTo>
                  <a:pt x="395021" y="2204504"/>
                </a:lnTo>
                <a:lnTo>
                  <a:pt x="373761" y="2204504"/>
                </a:lnTo>
                <a:lnTo>
                  <a:pt x="373761" y="2183244"/>
                </a:lnTo>
                <a:close/>
                <a:moveTo>
                  <a:pt x="371704" y="2738057"/>
                </a:moveTo>
                <a:lnTo>
                  <a:pt x="354559" y="2738057"/>
                </a:lnTo>
                <a:lnTo>
                  <a:pt x="354559" y="2755202"/>
                </a:lnTo>
                <a:lnTo>
                  <a:pt x="337414" y="2755202"/>
                </a:lnTo>
                <a:lnTo>
                  <a:pt x="337414" y="2772347"/>
                </a:lnTo>
                <a:lnTo>
                  <a:pt x="354559" y="2772347"/>
                </a:lnTo>
                <a:lnTo>
                  <a:pt x="354559" y="2789492"/>
                </a:lnTo>
                <a:lnTo>
                  <a:pt x="371704" y="2789492"/>
                </a:lnTo>
                <a:lnTo>
                  <a:pt x="371704" y="2772347"/>
                </a:lnTo>
                <a:lnTo>
                  <a:pt x="388849" y="2772347"/>
                </a:lnTo>
                <a:lnTo>
                  <a:pt x="388849" y="2755202"/>
                </a:lnTo>
                <a:lnTo>
                  <a:pt x="371704" y="2755202"/>
                </a:lnTo>
                <a:lnTo>
                  <a:pt x="371704" y="2738057"/>
                </a:lnTo>
                <a:close/>
                <a:moveTo>
                  <a:pt x="373075" y="2459965"/>
                </a:moveTo>
                <a:lnTo>
                  <a:pt x="353187" y="2459965"/>
                </a:lnTo>
                <a:lnTo>
                  <a:pt x="353187" y="2479510"/>
                </a:lnTo>
                <a:lnTo>
                  <a:pt x="333642" y="2479510"/>
                </a:lnTo>
                <a:lnTo>
                  <a:pt x="333642" y="2499398"/>
                </a:lnTo>
                <a:lnTo>
                  <a:pt x="353187" y="2499398"/>
                </a:lnTo>
                <a:lnTo>
                  <a:pt x="353187" y="2518943"/>
                </a:lnTo>
                <a:lnTo>
                  <a:pt x="373075" y="2518943"/>
                </a:lnTo>
                <a:lnTo>
                  <a:pt x="373075" y="2499398"/>
                </a:lnTo>
                <a:lnTo>
                  <a:pt x="392620" y="2499398"/>
                </a:lnTo>
                <a:lnTo>
                  <a:pt x="392620" y="2479510"/>
                </a:lnTo>
                <a:lnTo>
                  <a:pt x="373075" y="2479510"/>
                </a:lnTo>
                <a:lnTo>
                  <a:pt x="373075" y="2459965"/>
                </a:lnTo>
                <a:close/>
                <a:moveTo>
                  <a:pt x="304495" y="1773479"/>
                </a:moveTo>
                <a:lnTo>
                  <a:pt x="284607" y="1773479"/>
                </a:lnTo>
                <a:lnTo>
                  <a:pt x="284607" y="1793710"/>
                </a:lnTo>
                <a:lnTo>
                  <a:pt x="264376" y="1793710"/>
                </a:lnTo>
                <a:lnTo>
                  <a:pt x="264376" y="1813598"/>
                </a:lnTo>
                <a:lnTo>
                  <a:pt x="284607" y="1813598"/>
                </a:lnTo>
                <a:lnTo>
                  <a:pt x="284607" y="1833829"/>
                </a:lnTo>
                <a:lnTo>
                  <a:pt x="304495" y="1833829"/>
                </a:lnTo>
                <a:lnTo>
                  <a:pt x="304495" y="1813598"/>
                </a:lnTo>
                <a:lnTo>
                  <a:pt x="324726" y="1813598"/>
                </a:lnTo>
                <a:lnTo>
                  <a:pt x="324726" y="1793710"/>
                </a:lnTo>
                <a:lnTo>
                  <a:pt x="304495" y="1793710"/>
                </a:lnTo>
                <a:lnTo>
                  <a:pt x="304495" y="1773479"/>
                </a:lnTo>
                <a:close/>
                <a:moveTo>
                  <a:pt x="369989" y="3017520"/>
                </a:moveTo>
                <a:lnTo>
                  <a:pt x="356273" y="3017520"/>
                </a:lnTo>
                <a:lnTo>
                  <a:pt x="356273" y="3031236"/>
                </a:lnTo>
                <a:lnTo>
                  <a:pt x="342557" y="3031236"/>
                </a:lnTo>
                <a:lnTo>
                  <a:pt x="342557" y="3044952"/>
                </a:lnTo>
                <a:lnTo>
                  <a:pt x="356273" y="3044952"/>
                </a:lnTo>
                <a:lnTo>
                  <a:pt x="356273" y="3058668"/>
                </a:lnTo>
                <a:lnTo>
                  <a:pt x="369989" y="3058668"/>
                </a:lnTo>
                <a:lnTo>
                  <a:pt x="369989" y="3044952"/>
                </a:lnTo>
                <a:lnTo>
                  <a:pt x="383705" y="3044952"/>
                </a:lnTo>
                <a:lnTo>
                  <a:pt x="383705" y="3031236"/>
                </a:lnTo>
                <a:lnTo>
                  <a:pt x="369989" y="3031236"/>
                </a:lnTo>
                <a:lnTo>
                  <a:pt x="369989" y="3017520"/>
                </a:lnTo>
                <a:close/>
                <a:moveTo>
                  <a:pt x="441655" y="2596439"/>
                </a:moveTo>
                <a:lnTo>
                  <a:pt x="421767" y="2596439"/>
                </a:lnTo>
                <a:lnTo>
                  <a:pt x="421767" y="2616670"/>
                </a:lnTo>
                <a:lnTo>
                  <a:pt x="401536" y="2616670"/>
                </a:lnTo>
                <a:lnTo>
                  <a:pt x="401536" y="2636558"/>
                </a:lnTo>
                <a:lnTo>
                  <a:pt x="421767" y="2636558"/>
                </a:lnTo>
                <a:lnTo>
                  <a:pt x="421767" y="2656789"/>
                </a:lnTo>
                <a:lnTo>
                  <a:pt x="441655" y="2656789"/>
                </a:lnTo>
                <a:lnTo>
                  <a:pt x="441655" y="2636558"/>
                </a:lnTo>
                <a:lnTo>
                  <a:pt x="461886" y="2636558"/>
                </a:lnTo>
                <a:lnTo>
                  <a:pt x="461886" y="2616670"/>
                </a:lnTo>
                <a:lnTo>
                  <a:pt x="441655" y="2616670"/>
                </a:lnTo>
                <a:lnTo>
                  <a:pt x="441655" y="2596439"/>
                </a:lnTo>
                <a:close/>
                <a:moveTo>
                  <a:pt x="438226" y="3156052"/>
                </a:moveTo>
                <a:lnTo>
                  <a:pt x="425196" y="3156052"/>
                </a:lnTo>
                <a:lnTo>
                  <a:pt x="425196" y="3168739"/>
                </a:lnTo>
                <a:lnTo>
                  <a:pt x="412509" y="3168739"/>
                </a:lnTo>
                <a:lnTo>
                  <a:pt x="412509" y="3181769"/>
                </a:lnTo>
                <a:lnTo>
                  <a:pt x="425196" y="3181769"/>
                </a:lnTo>
                <a:lnTo>
                  <a:pt x="425196" y="3194456"/>
                </a:lnTo>
                <a:lnTo>
                  <a:pt x="438226" y="3194456"/>
                </a:lnTo>
                <a:lnTo>
                  <a:pt x="438226" y="3181769"/>
                </a:lnTo>
                <a:lnTo>
                  <a:pt x="450913" y="3181769"/>
                </a:lnTo>
                <a:lnTo>
                  <a:pt x="450913" y="3168739"/>
                </a:lnTo>
                <a:lnTo>
                  <a:pt x="438226" y="3168739"/>
                </a:lnTo>
                <a:lnTo>
                  <a:pt x="438226" y="3156052"/>
                </a:lnTo>
                <a:close/>
                <a:moveTo>
                  <a:pt x="647052" y="3009633"/>
                </a:moveTo>
                <a:lnTo>
                  <a:pt x="627850" y="3009633"/>
                </a:lnTo>
                <a:lnTo>
                  <a:pt x="627850" y="3028493"/>
                </a:lnTo>
                <a:lnTo>
                  <a:pt x="608990" y="3028493"/>
                </a:lnTo>
                <a:lnTo>
                  <a:pt x="608990" y="3047695"/>
                </a:lnTo>
                <a:lnTo>
                  <a:pt x="627850" y="3047695"/>
                </a:lnTo>
                <a:lnTo>
                  <a:pt x="627850" y="3066555"/>
                </a:lnTo>
                <a:lnTo>
                  <a:pt x="647052" y="3066555"/>
                </a:lnTo>
                <a:lnTo>
                  <a:pt x="647052" y="3047695"/>
                </a:lnTo>
                <a:lnTo>
                  <a:pt x="665912" y="3047695"/>
                </a:lnTo>
                <a:lnTo>
                  <a:pt x="665912" y="3028493"/>
                </a:lnTo>
                <a:lnTo>
                  <a:pt x="647052" y="3028493"/>
                </a:lnTo>
                <a:lnTo>
                  <a:pt x="647052" y="3009633"/>
                </a:lnTo>
                <a:close/>
                <a:moveTo>
                  <a:pt x="420052" y="2112607"/>
                </a:moveTo>
                <a:lnTo>
                  <a:pt x="443370" y="2112607"/>
                </a:lnTo>
                <a:lnTo>
                  <a:pt x="443370" y="2089633"/>
                </a:lnTo>
                <a:lnTo>
                  <a:pt x="466344" y="2089633"/>
                </a:lnTo>
                <a:lnTo>
                  <a:pt x="466344" y="2066315"/>
                </a:lnTo>
                <a:lnTo>
                  <a:pt x="443370" y="2066315"/>
                </a:lnTo>
                <a:lnTo>
                  <a:pt x="443370" y="2043341"/>
                </a:lnTo>
                <a:lnTo>
                  <a:pt x="420052" y="2043341"/>
                </a:lnTo>
                <a:lnTo>
                  <a:pt x="420052" y="2066315"/>
                </a:lnTo>
                <a:lnTo>
                  <a:pt x="397078" y="2066315"/>
                </a:lnTo>
                <a:lnTo>
                  <a:pt x="397078" y="2089633"/>
                </a:lnTo>
                <a:lnTo>
                  <a:pt x="420052" y="2089633"/>
                </a:lnTo>
                <a:lnTo>
                  <a:pt x="420052" y="2112607"/>
                </a:lnTo>
                <a:close/>
                <a:moveTo>
                  <a:pt x="374104" y="1907896"/>
                </a:moveTo>
                <a:lnTo>
                  <a:pt x="352158" y="1907896"/>
                </a:lnTo>
                <a:lnTo>
                  <a:pt x="352158" y="1929841"/>
                </a:lnTo>
                <a:lnTo>
                  <a:pt x="330213" y="1929841"/>
                </a:lnTo>
                <a:lnTo>
                  <a:pt x="330213" y="1951787"/>
                </a:lnTo>
                <a:lnTo>
                  <a:pt x="352158" y="1951787"/>
                </a:lnTo>
                <a:lnTo>
                  <a:pt x="352158" y="1973732"/>
                </a:lnTo>
                <a:lnTo>
                  <a:pt x="374104" y="1973732"/>
                </a:lnTo>
                <a:lnTo>
                  <a:pt x="374104" y="1951787"/>
                </a:lnTo>
                <a:lnTo>
                  <a:pt x="396049" y="1951787"/>
                </a:lnTo>
                <a:lnTo>
                  <a:pt x="396049" y="1929841"/>
                </a:lnTo>
                <a:lnTo>
                  <a:pt x="374104" y="1929841"/>
                </a:lnTo>
                <a:lnTo>
                  <a:pt x="374104" y="1907896"/>
                </a:lnTo>
                <a:close/>
                <a:moveTo>
                  <a:pt x="14059" y="1547851"/>
                </a:moveTo>
                <a:lnTo>
                  <a:pt x="26403" y="1547851"/>
                </a:lnTo>
                <a:lnTo>
                  <a:pt x="26403" y="1535506"/>
                </a:lnTo>
                <a:lnTo>
                  <a:pt x="38748" y="1535506"/>
                </a:lnTo>
                <a:lnTo>
                  <a:pt x="38748" y="1523162"/>
                </a:lnTo>
                <a:lnTo>
                  <a:pt x="26403" y="1523162"/>
                </a:lnTo>
                <a:lnTo>
                  <a:pt x="26403" y="1510817"/>
                </a:lnTo>
                <a:lnTo>
                  <a:pt x="14059" y="1510817"/>
                </a:lnTo>
                <a:lnTo>
                  <a:pt x="14059" y="1523162"/>
                </a:lnTo>
                <a:lnTo>
                  <a:pt x="1715" y="1523162"/>
                </a:lnTo>
                <a:lnTo>
                  <a:pt x="1715" y="1535506"/>
                </a:lnTo>
                <a:lnTo>
                  <a:pt x="14059" y="1535506"/>
                </a:lnTo>
                <a:lnTo>
                  <a:pt x="14059" y="1547851"/>
                </a:lnTo>
                <a:close/>
                <a:moveTo>
                  <a:pt x="1949044" y="3698177"/>
                </a:moveTo>
                <a:lnTo>
                  <a:pt x="1931899" y="3698177"/>
                </a:lnTo>
                <a:lnTo>
                  <a:pt x="1931899" y="3715322"/>
                </a:lnTo>
                <a:lnTo>
                  <a:pt x="1914754" y="3715322"/>
                </a:lnTo>
                <a:lnTo>
                  <a:pt x="1914754" y="3732467"/>
                </a:lnTo>
                <a:lnTo>
                  <a:pt x="1931899" y="3732467"/>
                </a:lnTo>
                <a:lnTo>
                  <a:pt x="1931899" y="3749612"/>
                </a:lnTo>
                <a:lnTo>
                  <a:pt x="1949044" y="3749612"/>
                </a:lnTo>
                <a:lnTo>
                  <a:pt x="1949044" y="3732467"/>
                </a:lnTo>
                <a:lnTo>
                  <a:pt x="1966189" y="3732467"/>
                </a:lnTo>
                <a:lnTo>
                  <a:pt x="1966189" y="3715322"/>
                </a:lnTo>
                <a:lnTo>
                  <a:pt x="1949044" y="3715322"/>
                </a:lnTo>
                <a:lnTo>
                  <a:pt x="1949044" y="3698177"/>
                </a:lnTo>
                <a:close/>
                <a:moveTo>
                  <a:pt x="3460890" y="1769021"/>
                </a:moveTo>
                <a:lnTo>
                  <a:pt x="3437573" y="1769021"/>
                </a:lnTo>
                <a:lnTo>
                  <a:pt x="3437573" y="1791995"/>
                </a:lnTo>
                <a:lnTo>
                  <a:pt x="3414598" y="1791995"/>
                </a:lnTo>
                <a:lnTo>
                  <a:pt x="3414598" y="1815313"/>
                </a:lnTo>
                <a:lnTo>
                  <a:pt x="3437573" y="1815313"/>
                </a:lnTo>
                <a:lnTo>
                  <a:pt x="3437573" y="1838287"/>
                </a:lnTo>
                <a:lnTo>
                  <a:pt x="3460890" y="1838287"/>
                </a:lnTo>
                <a:lnTo>
                  <a:pt x="3460890" y="1815313"/>
                </a:lnTo>
                <a:lnTo>
                  <a:pt x="3483864" y="1815313"/>
                </a:lnTo>
                <a:lnTo>
                  <a:pt x="3483864" y="1791995"/>
                </a:lnTo>
                <a:lnTo>
                  <a:pt x="3460890" y="1791995"/>
                </a:lnTo>
                <a:lnTo>
                  <a:pt x="3460890" y="1769021"/>
                </a:lnTo>
                <a:close/>
                <a:moveTo>
                  <a:pt x="3455746" y="3156052"/>
                </a:moveTo>
                <a:lnTo>
                  <a:pt x="3442716" y="3156052"/>
                </a:lnTo>
                <a:lnTo>
                  <a:pt x="3442716" y="3168739"/>
                </a:lnTo>
                <a:lnTo>
                  <a:pt x="3430029" y="3168739"/>
                </a:lnTo>
                <a:lnTo>
                  <a:pt x="3430029" y="3181769"/>
                </a:lnTo>
                <a:lnTo>
                  <a:pt x="3442716" y="3181769"/>
                </a:lnTo>
                <a:lnTo>
                  <a:pt x="3442716" y="3194456"/>
                </a:lnTo>
                <a:lnTo>
                  <a:pt x="3455746" y="3194456"/>
                </a:lnTo>
                <a:lnTo>
                  <a:pt x="3455746" y="3181769"/>
                </a:lnTo>
                <a:lnTo>
                  <a:pt x="3468434" y="3181769"/>
                </a:lnTo>
                <a:lnTo>
                  <a:pt x="3468434" y="3168739"/>
                </a:lnTo>
                <a:lnTo>
                  <a:pt x="3455746" y="3168739"/>
                </a:lnTo>
                <a:lnTo>
                  <a:pt x="3455746" y="3156052"/>
                </a:lnTo>
                <a:close/>
                <a:moveTo>
                  <a:pt x="3459175" y="2596439"/>
                </a:moveTo>
                <a:lnTo>
                  <a:pt x="3439287" y="2596439"/>
                </a:lnTo>
                <a:lnTo>
                  <a:pt x="3439287" y="2616670"/>
                </a:lnTo>
                <a:lnTo>
                  <a:pt x="3419056" y="2616670"/>
                </a:lnTo>
                <a:lnTo>
                  <a:pt x="3419056" y="2636558"/>
                </a:lnTo>
                <a:lnTo>
                  <a:pt x="3439287" y="2636558"/>
                </a:lnTo>
                <a:lnTo>
                  <a:pt x="3439287" y="2656789"/>
                </a:lnTo>
                <a:lnTo>
                  <a:pt x="3459175" y="2656789"/>
                </a:lnTo>
                <a:lnTo>
                  <a:pt x="3459175" y="2636558"/>
                </a:lnTo>
                <a:lnTo>
                  <a:pt x="3479407" y="2636558"/>
                </a:lnTo>
                <a:lnTo>
                  <a:pt x="3479407" y="2616670"/>
                </a:lnTo>
                <a:lnTo>
                  <a:pt x="3459175" y="2616670"/>
                </a:lnTo>
                <a:lnTo>
                  <a:pt x="3459175" y="2596439"/>
                </a:lnTo>
                <a:close/>
                <a:moveTo>
                  <a:pt x="3457804" y="2875559"/>
                </a:moveTo>
                <a:lnTo>
                  <a:pt x="3440659" y="2875559"/>
                </a:lnTo>
                <a:lnTo>
                  <a:pt x="3440659" y="2892362"/>
                </a:lnTo>
                <a:lnTo>
                  <a:pt x="3423857" y="2892362"/>
                </a:lnTo>
                <a:lnTo>
                  <a:pt x="3423857" y="2909507"/>
                </a:lnTo>
                <a:lnTo>
                  <a:pt x="3440659" y="2909507"/>
                </a:lnTo>
                <a:lnTo>
                  <a:pt x="3440659" y="2926309"/>
                </a:lnTo>
                <a:lnTo>
                  <a:pt x="3457804" y="2926309"/>
                </a:lnTo>
                <a:lnTo>
                  <a:pt x="3457804" y="2909507"/>
                </a:lnTo>
                <a:lnTo>
                  <a:pt x="3474606" y="2909507"/>
                </a:lnTo>
                <a:lnTo>
                  <a:pt x="3474606" y="2892362"/>
                </a:lnTo>
                <a:lnTo>
                  <a:pt x="3457804" y="2892362"/>
                </a:lnTo>
                <a:lnTo>
                  <a:pt x="3457804" y="2875559"/>
                </a:lnTo>
                <a:close/>
                <a:moveTo>
                  <a:pt x="3460204" y="2319033"/>
                </a:moveTo>
                <a:lnTo>
                  <a:pt x="3438259" y="2319033"/>
                </a:lnTo>
                <a:lnTo>
                  <a:pt x="3438259" y="2341321"/>
                </a:lnTo>
                <a:lnTo>
                  <a:pt x="3415970" y="2341321"/>
                </a:lnTo>
                <a:lnTo>
                  <a:pt x="3415970" y="2363267"/>
                </a:lnTo>
                <a:lnTo>
                  <a:pt x="3438259" y="2363267"/>
                </a:lnTo>
                <a:lnTo>
                  <a:pt x="3438259" y="2385555"/>
                </a:lnTo>
                <a:lnTo>
                  <a:pt x="3460204" y="2385555"/>
                </a:lnTo>
                <a:lnTo>
                  <a:pt x="3460204" y="2363267"/>
                </a:lnTo>
                <a:lnTo>
                  <a:pt x="3482492" y="2363267"/>
                </a:lnTo>
                <a:lnTo>
                  <a:pt x="3482492" y="2341321"/>
                </a:lnTo>
                <a:lnTo>
                  <a:pt x="3460204" y="2341321"/>
                </a:lnTo>
                <a:lnTo>
                  <a:pt x="3460204" y="2319033"/>
                </a:lnTo>
                <a:close/>
                <a:moveTo>
                  <a:pt x="3528441" y="2183244"/>
                </a:moveTo>
                <a:lnTo>
                  <a:pt x="3507181" y="2183244"/>
                </a:lnTo>
                <a:lnTo>
                  <a:pt x="3507181" y="2204504"/>
                </a:lnTo>
                <a:lnTo>
                  <a:pt x="3485921" y="2204504"/>
                </a:lnTo>
                <a:lnTo>
                  <a:pt x="3485921" y="2225764"/>
                </a:lnTo>
                <a:lnTo>
                  <a:pt x="3507181" y="2225764"/>
                </a:lnTo>
                <a:lnTo>
                  <a:pt x="3507181" y="2247024"/>
                </a:lnTo>
                <a:lnTo>
                  <a:pt x="3528441" y="2247024"/>
                </a:lnTo>
                <a:lnTo>
                  <a:pt x="3528441" y="2225764"/>
                </a:lnTo>
                <a:lnTo>
                  <a:pt x="3549701" y="2225764"/>
                </a:lnTo>
                <a:lnTo>
                  <a:pt x="3549701" y="2204504"/>
                </a:lnTo>
                <a:lnTo>
                  <a:pt x="3528441" y="2204504"/>
                </a:lnTo>
                <a:lnTo>
                  <a:pt x="3528441" y="2183244"/>
                </a:lnTo>
                <a:close/>
                <a:moveTo>
                  <a:pt x="3250692" y="3290811"/>
                </a:moveTo>
                <a:lnTo>
                  <a:pt x="3236290" y="3290811"/>
                </a:lnTo>
                <a:lnTo>
                  <a:pt x="3236290" y="3305213"/>
                </a:lnTo>
                <a:lnTo>
                  <a:pt x="3221888" y="3305213"/>
                </a:lnTo>
                <a:lnTo>
                  <a:pt x="3221888" y="3319615"/>
                </a:lnTo>
                <a:lnTo>
                  <a:pt x="3236290" y="3319615"/>
                </a:lnTo>
                <a:lnTo>
                  <a:pt x="3236290" y="3334017"/>
                </a:lnTo>
                <a:lnTo>
                  <a:pt x="3250692" y="3334017"/>
                </a:lnTo>
                <a:lnTo>
                  <a:pt x="3250692" y="3319615"/>
                </a:lnTo>
                <a:lnTo>
                  <a:pt x="3265094" y="3319615"/>
                </a:lnTo>
                <a:lnTo>
                  <a:pt x="3265094" y="3305213"/>
                </a:lnTo>
                <a:lnTo>
                  <a:pt x="3250692" y="3305213"/>
                </a:lnTo>
                <a:lnTo>
                  <a:pt x="3250692" y="3290811"/>
                </a:lnTo>
                <a:close/>
                <a:moveTo>
                  <a:pt x="3524669" y="3017863"/>
                </a:moveTo>
                <a:lnTo>
                  <a:pt x="3510953" y="3017863"/>
                </a:lnTo>
                <a:lnTo>
                  <a:pt x="3510953" y="3031236"/>
                </a:lnTo>
                <a:lnTo>
                  <a:pt x="3497580" y="3031236"/>
                </a:lnTo>
                <a:lnTo>
                  <a:pt x="3497580" y="3044952"/>
                </a:lnTo>
                <a:lnTo>
                  <a:pt x="3510953" y="3044952"/>
                </a:lnTo>
                <a:lnTo>
                  <a:pt x="3510953" y="3058325"/>
                </a:lnTo>
                <a:lnTo>
                  <a:pt x="3524669" y="3058325"/>
                </a:lnTo>
                <a:lnTo>
                  <a:pt x="3524669" y="3044952"/>
                </a:lnTo>
                <a:lnTo>
                  <a:pt x="3538042" y="3044952"/>
                </a:lnTo>
                <a:lnTo>
                  <a:pt x="3538042" y="3031236"/>
                </a:lnTo>
                <a:lnTo>
                  <a:pt x="3524669" y="3031236"/>
                </a:lnTo>
                <a:lnTo>
                  <a:pt x="3524669" y="3017863"/>
                </a:lnTo>
                <a:close/>
                <a:moveTo>
                  <a:pt x="3526384" y="2738057"/>
                </a:moveTo>
                <a:lnTo>
                  <a:pt x="3509239" y="2738057"/>
                </a:lnTo>
                <a:lnTo>
                  <a:pt x="3509239" y="2755202"/>
                </a:lnTo>
                <a:lnTo>
                  <a:pt x="3492094" y="2755202"/>
                </a:lnTo>
                <a:lnTo>
                  <a:pt x="3492094" y="2772347"/>
                </a:lnTo>
                <a:lnTo>
                  <a:pt x="3509239" y="2772347"/>
                </a:lnTo>
                <a:lnTo>
                  <a:pt x="3509239" y="2789492"/>
                </a:lnTo>
                <a:lnTo>
                  <a:pt x="3526384" y="2789492"/>
                </a:lnTo>
                <a:lnTo>
                  <a:pt x="3526384" y="2772347"/>
                </a:lnTo>
                <a:lnTo>
                  <a:pt x="3543529" y="2772347"/>
                </a:lnTo>
                <a:lnTo>
                  <a:pt x="3543529" y="2755202"/>
                </a:lnTo>
                <a:lnTo>
                  <a:pt x="3526384" y="2755202"/>
                </a:lnTo>
                <a:lnTo>
                  <a:pt x="3526384" y="2738057"/>
                </a:lnTo>
                <a:close/>
                <a:moveTo>
                  <a:pt x="3460890" y="2043341"/>
                </a:moveTo>
                <a:lnTo>
                  <a:pt x="3437573" y="2043341"/>
                </a:lnTo>
                <a:lnTo>
                  <a:pt x="3437573" y="2066315"/>
                </a:lnTo>
                <a:lnTo>
                  <a:pt x="3414598" y="2066315"/>
                </a:lnTo>
                <a:lnTo>
                  <a:pt x="3414598" y="2089633"/>
                </a:lnTo>
                <a:lnTo>
                  <a:pt x="3437573" y="2089633"/>
                </a:lnTo>
                <a:lnTo>
                  <a:pt x="3437573" y="2112607"/>
                </a:lnTo>
                <a:lnTo>
                  <a:pt x="3460890" y="2112607"/>
                </a:lnTo>
                <a:lnTo>
                  <a:pt x="3460890" y="2089633"/>
                </a:lnTo>
                <a:lnTo>
                  <a:pt x="3483864" y="2089633"/>
                </a:lnTo>
                <a:lnTo>
                  <a:pt x="3483864" y="2066315"/>
                </a:lnTo>
                <a:lnTo>
                  <a:pt x="3460890" y="2066315"/>
                </a:lnTo>
                <a:lnTo>
                  <a:pt x="3460890" y="2043341"/>
                </a:lnTo>
                <a:close/>
                <a:moveTo>
                  <a:pt x="3254807" y="2729827"/>
                </a:moveTo>
                <a:lnTo>
                  <a:pt x="3232175" y="2729827"/>
                </a:lnTo>
                <a:lnTo>
                  <a:pt x="3232175" y="2752458"/>
                </a:lnTo>
                <a:lnTo>
                  <a:pt x="3209544" y="2752458"/>
                </a:lnTo>
                <a:lnTo>
                  <a:pt x="3209544" y="2775090"/>
                </a:lnTo>
                <a:lnTo>
                  <a:pt x="3232175" y="2775090"/>
                </a:lnTo>
                <a:lnTo>
                  <a:pt x="3232175" y="2797721"/>
                </a:lnTo>
                <a:lnTo>
                  <a:pt x="3254807" y="2797721"/>
                </a:lnTo>
                <a:lnTo>
                  <a:pt x="3254807" y="2775090"/>
                </a:lnTo>
                <a:lnTo>
                  <a:pt x="3277438" y="2775090"/>
                </a:lnTo>
                <a:lnTo>
                  <a:pt x="3277438" y="2752458"/>
                </a:lnTo>
                <a:lnTo>
                  <a:pt x="3254807" y="2752458"/>
                </a:lnTo>
                <a:lnTo>
                  <a:pt x="3254807" y="2729827"/>
                </a:lnTo>
                <a:close/>
                <a:moveTo>
                  <a:pt x="3319958" y="3151937"/>
                </a:moveTo>
                <a:lnTo>
                  <a:pt x="3304184" y="3151937"/>
                </a:lnTo>
                <a:lnTo>
                  <a:pt x="3304184" y="3167367"/>
                </a:lnTo>
                <a:lnTo>
                  <a:pt x="3288754" y="3167367"/>
                </a:lnTo>
                <a:lnTo>
                  <a:pt x="3288754" y="3183141"/>
                </a:lnTo>
                <a:lnTo>
                  <a:pt x="3304184" y="3183141"/>
                </a:lnTo>
                <a:lnTo>
                  <a:pt x="3304184" y="3198571"/>
                </a:lnTo>
                <a:lnTo>
                  <a:pt x="3319958" y="3198571"/>
                </a:lnTo>
                <a:lnTo>
                  <a:pt x="3319958" y="3183141"/>
                </a:lnTo>
                <a:lnTo>
                  <a:pt x="3335389" y="3183141"/>
                </a:lnTo>
                <a:lnTo>
                  <a:pt x="3335389" y="3167367"/>
                </a:lnTo>
                <a:lnTo>
                  <a:pt x="3319958" y="3167367"/>
                </a:lnTo>
                <a:lnTo>
                  <a:pt x="3319958" y="3151937"/>
                </a:lnTo>
                <a:close/>
                <a:moveTo>
                  <a:pt x="3322015" y="2871445"/>
                </a:moveTo>
                <a:lnTo>
                  <a:pt x="3302127" y="2871445"/>
                </a:lnTo>
                <a:lnTo>
                  <a:pt x="3302127" y="2890990"/>
                </a:lnTo>
                <a:lnTo>
                  <a:pt x="3282582" y="2890990"/>
                </a:lnTo>
                <a:lnTo>
                  <a:pt x="3282582" y="2910878"/>
                </a:lnTo>
                <a:lnTo>
                  <a:pt x="3302127" y="2910878"/>
                </a:lnTo>
                <a:lnTo>
                  <a:pt x="3302127" y="2930423"/>
                </a:lnTo>
                <a:lnTo>
                  <a:pt x="3322015" y="2930423"/>
                </a:lnTo>
                <a:lnTo>
                  <a:pt x="3322015" y="2910878"/>
                </a:lnTo>
                <a:lnTo>
                  <a:pt x="3341561" y="2910878"/>
                </a:lnTo>
                <a:lnTo>
                  <a:pt x="3341561" y="2890990"/>
                </a:lnTo>
                <a:lnTo>
                  <a:pt x="3322015" y="2890990"/>
                </a:lnTo>
                <a:lnTo>
                  <a:pt x="3322015" y="2871445"/>
                </a:lnTo>
                <a:close/>
                <a:moveTo>
                  <a:pt x="3253093" y="3009633"/>
                </a:moveTo>
                <a:lnTo>
                  <a:pt x="3233890" y="3009633"/>
                </a:lnTo>
                <a:lnTo>
                  <a:pt x="3233890" y="3028493"/>
                </a:lnTo>
                <a:lnTo>
                  <a:pt x="3215030" y="3028493"/>
                </a:lnTo>
                <a:lnTo>
                  <a:pt x="3215030" y="3047695"/>
                </a:lnTo>
                <a:lnTo>
                  <a:pt x="3233890" y="3047695"/>
                </a:lnTo>
                <a:lnTo>
                  <a:pt x="3233890" y="3066555"/>
                </a:lnTo>
                <a:lnTo>
                  <a:pt x="3253093" y="3066555"/>
                </a:lnTo>
                <a:lnTo>
                  <a:pt x="3253093" y="3047695"/>
                </a:lnTo>
                <a:lnTo>
                  <a:pt x="3271952" y="3047695"/>
                </a:lnTo>
                <a:lnTo>
                  <a:pt x="3271952" y="3028493"/>
                </a:lnTo>
                <a:lnTo>
                  <a:pt x="3253093" y="3028493"/>
                </a:lnTo>
                <a:lnTo>
                  <a:pt x="3253093" y="3009633"/>
                </a:lnTo>
                <a:close/>
                <a:moveTo>
                  <a:pt x="3323387" y="2592667"/>
                </a:moveTo>
                <a:lnTo>
                  <a:pt x="3300755" y="2592667"/>
                </a:lnTo>
                <a:lnTo>
                  <a:pt x="3300755" y="2615298"/>
                </a:lnTo>
                <a:lnTo>
                  <a:pt x="3278124" y="2615298"/>
                </a:lnTo>
                <a:lnTo>
                  <a:pt x="3278124" y="2637930"/>
                </a:lnTo>
                <a:lnTo>
                  <a:pt x="3300755" y="2637930"/>
                </a:lnTo>
                <a:lnTo>
                  <a:pt x="3300755" y="2660561"/>
                </a:lnTo>
                <a:lnTo>
                  <a:pt x="3323387" y="2660561"/>
                </a:lnTo>
                <a:lnTo>
                  <a:pt x="3323387" y="2637930"/>
                </a:lnTo>
                <a:lnTo>
                  <a:pt x="3346018" y="2637930"/>
                </a:lnTo>
                <a:lnTo>
                  <a:pt x="3346018" y="2615298"/>
                </a:lnTo>
                <a:lnTo>
                  <a:pt x="3323387" y="2615298"/>
                </a:lnTo>
                <a:lnTo>
                  <a:pt x="3323387" y="2592667"/>
                </a:lnTo>
                <a:close/>
                <a:moveTo>
                  <a:pt x="3388881" y="3013405"/>
                </a:moveTo>
                <a:lnTo>
                  <a:pt x="3372422" y="3013405"/>
                </a:lnTo>
                <a:lnTo>
                  <a:pt x="3372422" y="3029864"/>
                </a:lnTo>
                <a:lnTo>
                  <a:pt x="3355963" y="3029864"/>
                </a:lnTo>
                <a:lnTo>
                  <a:pt x="3355963" y="3046324"/>
                </a:lnTo>
                <a:lnTo>
                  <a:pt x="3372422" y="3046324"/>
                </a:lnTo>
                <a:lnTo>
                  <a:pt x="3372422" y="3062783"/>
                </a:lnTo>
                <a:lnTo>
                  <a:pt x="3388881" y="3062783"/>
                </a:lnTo>
                <a:lnTo>
                  <a:pt x="3388881" y="3046324"/>
                </a:lnTo>
                <a:lnTo>
                  <a:pt x="3405340" y="3046324"/>
                </a:lnTo>
                <a:lnTo>
                  <a:pt x="3405340" y="3029864"/>
                </a:lnTo>
                <a:lnTo>
                  <a:pt x="3388881" y="3029864"/>
                </a:lnTo>
                <a:lnTo>
                  <a:pt x="3388881" y="3013405"/>
                </a:lnTo>
                <a:close/>
                <a:moveTo>
                  <a:pt x="3391967" y="2455507"/>
                </a:moveTo>
                <a:lnTo>
                  <a:pt x="3369335" y="2455507"/>
                </a:lnTo>
                <a:lnTo>
                  <a:pt x="3369335" y="2478138"/>
                </a:lnTo>
                <a:lnTo>
                  <a:pt x="3346704" y="2478138"/>
                </a:lnTo>
                <a:lnTo>
                  <a:pt x="3346704" y="2500770"/>
                </a:lnTo>
                <a:lnTo>
                  <a:pt x="3369335" y="2500770"/>
                </a:lnTo>
                <a:lnTo>
                  <a:pt x="3369335" y="2523401"/>
                </a:lnTo>
                <a:lnTo>
                  <a:pt x="3391967" y="2523401"/>
                </a:lnTo>
                <a:lnTo>
                  <a:pt x="3391967" y="2500770"/>
                </a:lnTo>
                <a:lnTo>
                  <a:pt x="3414598" y="2500770"/>
                </a:lnTo>
                <a:lnTo>
                  <a:pt x="3414598" y="2478138"/>
                </a:lnTo>
                <a:lnTo>
                  <a:pt x="3391967" y="2478138"/>
                </a:lnTo>
                <a:lnTo>
                  <a:pt x="3391967" y="2455507"/>
                </a:lnTo>
                <a:close/>
                <a:moveTo>
                  <a:pt x="3390595" y="2733599"/>
                </a:moveTo>
                <a:lnTo>
                  <a:pt x="3370707" y="2733599"/>
                </a:lnTo>
                <a:lnTo>
                  <a:pt x="3370707" y="2753830"/>
                </a:lnTo>
                <a:lnTo>
                  <a:pt x="3350476" y="2753830"/>
                </a:lnTo>
                <a:lnTo>
                  <a:pt x="3350476" y="2773718"/>
                </a:lnTo>
                <a:lnTo>
                  <a:pt x="3370707" y="2773718"/>
                </a:lnTo>
                <a:lnTo>
                  <a:pt x="3370707" y="2793949"/>
                </a:lnTo>
                <a:lnTo>
                  <a:pt x="3390595" y="2793949"/>
                </a:lnTo>
                <a:lnTo>
                  <a:pt x="3390595" y="2773718"/>
                </a:lnTo>
                <a:lnTo>
                  <a:pt x="3410827" y="2773718"/>
                </a:lnTo>
                <a:lnTo>
                  <a:pt x="3410827" y="2753830"/>
                </a:lnTo>
                <a:lnTo>
                  <a:pt x="3390595" y="2753830"/>
                </a:lnTo>
                <a:lnTo>
                  <a:pt x="3390595" y="2733599"/>
                </a:lnTo>
                <a:close/>
                <a:moveTo>
                  <a:pt x="3386480" y="3294583"/>
                </a:moveTo>
                <a:lnTo>
                  <a:pt x="3374822" y="3294583"/>
                </a:lnTo>
                <a:lnTo>
                  <a:pt x="3374822" y="3306585"/>
                </a:lnTo>
                <a:lnTo>
                  <a:pt x="3362821" y="3306585"/>
                </a:lnTo>
                <a:lnTo>
                  <a:pt x="3362821" y="3318243"/>
                </a:lnTo>
                <a:lnTo>
                  <a:pt x="3374822" y="3318243"/>
                </a:lnTo>
                <a:lnTo>
                  <a:pt x="3374822" y="3330245"/>
                </a:lnTo>
                <a:lnTo>
                  <a:pt x="3386480" y="3330245"/>
                </a:lnTo>
                <a:lnTo>
                  <a:pt x="3386480" y="3318243"/>
                </a:lnTo>
                <a:lnTo>
                  <a:pt x="3398482" y="3318243"/>
                </a:lnTo>
                <a:lnTo>
                  <a:pt x="3398482" y="3306585"/>
                </a:lnTo>
                <a:lnTo>
                  <a:pt x="3386480" y="3306585"/>
                </a:lnTo>
                <a:lnTo>
                  <a:pt x="3386480" y="3294583"/>
                </a:lnTo>
                <a:close/>
                <a:moveTo>
                  <a:pt x="3527755" y="2459965"/>
                </a:moveTo>
                <a:lnTo>
                  <a:pt x="3507867" y="2459965"/>
                </a:lnTo>
                <a:lnTo>
                  <a:pt x="3507867" y="2479510"/>
                </a:lnTo>
                <a:lnTo>
                  <a:pt x="3488322" y="2479510"/>
                </a:lnTo>
                <a:lnTo>
                  <a:pt x="3488322" y="2499398"/>
                </a:lnTo>
                <a:lnTo>
                  <a:pt x="3507867" y="2499398"/>
                </a:lnTo>
                <a:lnTo>
                  <a:pt x="3507867" y="2518943"/>
                </a:lnTo>
                <a:lnTo>
                  <a:pt x="3527755" y="2518943"/>
                </a:lnTo>
                <a:lnTo>
                  <a:pt x="3527755" y="2499398"/>
                </a:lnTo>
                <a:lnTo>
                  <a:pt x="3547301" y="2499398"/>
                </a:lnTo>
                <a:lnTo>
                  <a:pt x="3547301" y="2479510"/>
                </a:lnTo>
                <a:lnTo>
                  <a:pt x="3527755" y="2479510"/>
                </a:lnTo>
                <a:lnTo>
                  <a:pt x="3527755" y="2459965"/>
                </a:lnTo>
                <a:close/>
                <a:moveTo>
                  <a:pt x="3799675" y="2192846"/>
                </a:moveTo>
                <a:lnTo>
                  <a:pt x="3784588" y="2192846"/>
                </a:lnTo>
                <a:lnTo>
                  <a:pt x="3784588" y="2207590"/>
                </a:lnTo>
                <a:lnTo>
                  <a:pt x="3769843" y="2207590"/>
                </a:lnTo>
                <a:lnTo>
                  <a:pt x="3769843" y="2222678"/>
                </a:lnTo>
                <a:lnTo>
                  <a:pt x="3784588" y="2222678"/>
                </a:lnTo>
                <a:lnTo>
                  <a:pt x="3784588" y="2237423"/>
                </a:lnTo>
                <a:lnTo>
                  <a:pt x="3799675" y="2237423"/>
                </a:lnTo>
                <a:lnTo>
                  <a:pt x="3799675" y="2222678"/>
                </a:lnTo>
                <a:lnTo>
                  <a:pt x="3814420" y="2222678"/>
                </a:lnTo>
                <a:lnTo>
                  <a:pt x="3814420" y="2207590"/>
                </a:lnTo>
                <a:lnTo>
                  <a:pt x="3799675" y="2207590"/>
                </a:lnTo>
                <a:lnTo>
                  <a:pt x="3799675" y="2192846"/>
                </a:lnTo>
                <a:close/>
                <a:moveTo>
                  <a:pt x="3798646" y="2469566"/>
                </a:moveTo>
                <a:lnTo>
                  <a:pt x="3785616" y="2469566"/>
                </a:lnTo>
                <a:lnTo>
                  <a:pt x="3785616" y="2482939"/>
                </a:lnTo>
                <a:lnTo>
                  <a:pt x="3772243" y="2482939"/>
                </a:lnTo>
                <a:lnTo>
                  <a:pt x="3772243" y="2495969"/>
                </a:lnTo>
                <a:lnTo>
                  <a:pt x="3785616" y="2495969"/>
                </a:lnTo>
                <a:lnTo>
                  <a:pt x="3785616" y="2509342"/>
                </a:lnTo>
                <a:lnTo>
                  <a:pt x="3798646" y="2509342"/>
                </a:lnTo>
                <a:lnTo>
                  <a:pt x="3798646" y="2495969"/>
                </a:lnTo>
                <a:lnTo>
                  <a:pt x="3812020" y="2495969"/>
                </a:lnTo>
                <a:lnTo>
                  <a:pt x="3812020" y="2482939"/>
                </a:lnTo>
                <a:lnTo>
                  <a:pt x="3798646" y="2482939"/>
                </a:lnTo>
                <a:lnTo>
                  <a:pt x="3798646" y="2469566"/>
                </a:lnTo>
                <a:close/>
                <a:moveTo>
                  <a:pt x="3799675" y="1917840"/>
                </a:moveTo>
                <a:lnTo>
                  <a:pt x="3784588" y="1917840"/>
                </a:lnTo>
                <a:lnTo>
                  <a:pt x="3784588" y="1933270"/>
                </a:lnTo>
                <a:lnTo>
                  <a:pt x="3769157" y="1933270"/>
                </a:lnTo>
                <a:lnTo>
                  <a:pt x="3769157" y="1948358"/>
                </a:lnTo>
                <a:lnTo>
                  <a:pt x="3784588" y="1948358"/>
                </a:lnTo>
                <a:lnTo>
                  <a:pt x="3784588" y="1963788"/>
                </a:lnTo>
                <a:lnTo>
                  <a:pt x="3799675" y="1963788"/>
                </a:lnTo>
                <a:lnTo>
                  <a:pt x="3799675" y="1948358"/>
                </a:lnTo>
                <a:lnTo>
                  <a:pt x="3815105" y="1948358"/>
                </a:lnTo>
                <a:lnTo>
                  <a:pt x="3815105" y="1933270"/>
                </a:lnTo>
                <a:lnTo>
                  <a:pt x="3799675" y="1933270"/>
                </a:lnTo>
                <a:lnTo>
                  <a:pt x="3799675" y="1917840"/>
                </a:lnTo>
                <a:close/>
                <a:moveTo>
                  <a:pt x="3732124" y="2052599"/>
                </a:moveTo>
                <a:lnTo>
                  <a:pt x="3714979" y="2052599"/>
                </a:lnTo>
                <a:lnTo>
                  <a:pt x="3714979" y="2069402"/>
                </a:lnTo>
                <a:lnTo>
                  <a:pt x="3698177" y="2069402"/>
                </a:lnTo>
                <a:lnTo>
                  <a:pt x="3698177" y="2086547"/>
                </a:lnTo>
                <a:lnTo>
                  <a:pt x="3714979" y="2086547"/>
                </a:lnTo>
                <a:lnTo>
                  <a:pt x="3714979" y="2103349"/>
                </a:lnTo>
                <a:lnTo>
                  <a:pt x="3732124" y="2103349"/>
                </a:lnTo>
                <a:lnTo>
                  <a:pt x="3732124" y="2086547"/>
                </a:lnTo>
                <a:lnTo>
                  <a:pt x="3748926" y="2086547"/>
                </a:lnTo>
                <a:lnTo>
                  <a:pt x="3748926" y="2069402"/>
                </a:lnTo>
                <a:lnTo>
                  <a:pt x="3732124" y="2069402"/>
                </a:lnTo>
                <a:lnTo>
                  <a:pt x="3732124" y="2052599"/>
                </a:lnTo>
                <a:close/>
                <a:moveTo>
                  <a:pt x="3593249" y="2880017"/>
                </a:moveTo>
                <a:lnTo>
                  <a:pt x="3579533" y="2880017"/>
                </a:lnTo>
                <a:lnTo>
                  <a:pt x="3579533" y="2894076"/>
                </a:lnTo>
                <a:lnTo>
                  <a:pt x="3565474" y="2894076"/>
                </a:lnTo>
                <a:lnTo>
                  <a:pt x="3565474" y="2907792"/>
                </a:lnTo>
                <a:lnTo>
                  <a:pt x="3579533" y="2907792"/>
                </a:lnTo>
                <a:lnTo>
                  <a:pt x="3579533" y="2921851"/>
                </a:lnTo>
                <a:lnTo>
                  <a:pt x="3593249" y="2921851"/>
                </a:lnTo>
                <a:lnTo>
                  <a:pt x="3593249" y="2907792"/>
                </a:lnTo>
                <a:lnTo>
                  <a:pt x="3607308" y="2907792"/>
                </a:lnTo>
                <a:lnTo>
                  <a:pt x="3607308" y="2894076"/>
                </a:lnTo>
                <a:lnTo>
                  <a:pt x="3593249" y="2894076"/>
                </a:lnTo>
                <a:lnTo>
                  <a:pt x="3593249" y="2880017"/>
                </a:lnTo>
                <a:close/>
                <a:moveTo>
                  <a:pt x="3732124" y="1778279"/>
                </a:moveTo>
                <a:lnTo>
                  <a:pt x="3714979" y="1778279"/>
                </a:lnTo>
                <a:lnTo>
                  <a:pt x="3714979" y="1795082"/>
                </a:lnTo>
                <a:lnTo>
                  <a:pt x="3698177" y="1795082"/>
                </a:lnTo>
                <a:lnTo>
                  <a:pt x="3698177" y="1812227"/>
                </a:lnTo>
                <a:lnTo>
                  <a:pt x="3714979" y="1812227"/>
                </a:lnTo>
                <a:lnTo>
                  <a:pt x="3714979" y="1829029"/>
                </a:lnTo>
                <a:lnTo>
                  <a:pt x="3732124" y="1829029"/>
                </a:lnTo>
                <a:lnTo>
                  <a:pt x="3732124" y="1812227"/>
                </a:lnTo>
                <a:lnTo>
                  <a:pt x="3748926" y="1812227"/>
                </a:lnTo>
                <a:lnTo>
                  <a:pt x="3748926" y="1795082"/>
                </a:lnTo>
                <a:lnTo>
                  <a:pt x="3732124" y="1795082"/>
                </a:lnTo>
                <a:lnTo>
                  <a:pt x="3732124" y="1778279"/>
                </a:lnTo>
                <a:close/>
                <a:moveTo>
                  <a:pt x="3866884" y="2333435"/>
                </a:moveTo>
                <a:lnTo>
                  <a:pt x="3854539" y="2333435"/>
                </a:lnTo>
                <a:lnTo>
                  <a:pt x="3854539" y="2346122"/>
                </a:lnTo>
                <a:lnTo>
                  <a:pt x="3841852" y="2346122"/>
                </a:lnTo>
                <a:lnTo>
                  <a:pt x="3841852" y="2358466"/>
                </a:lnTo>
                <a:lnTo>
                  <a:pt x="3854539" y="2358466"/>
                </a:lnTo>
                <a:lnTo>
                  <a:pt x="3854539" y="2371154"/>
                </a:lnTo>
                <a:lnTo>
                  <a:pt x="3866884" y="2371154"/>
                </a:lnTo>
                <a:lnTo>
                  <a:pt x="3866884" y="2358466"/>
                </a:lnTo>
                <a:lnTo>
                  <a:pt x="3879571" y="2358466"/>
                </a:lnTo>
                <a:lnTo>
                  <a:pt x="3879571" y="2346122"/>
                </a:lnTo>
                <a:lnTo>
                  <a:pt x="3866884" y="2346122"/>
                </a:lnTo>
                <a:lnTo>
                  <a:pt x="3866884" y="2333435"/>
                </a:lnTo>
                <a:close/>
                <a:moveTo>
                  <a:pt x="3947122" y="1934985"/>
                </a:moveTo>
                <a:lnTo>
                  <a:pt x="3935120" y="1934985"/>
                </a:lnTo>
                <a:lnTo>
                  <a:pt x="3935120" y="1922983"/>
                </a:lnTo>
                <a:lnTo>
                  <a:pt x="3923462" y="1922983"/>
                </a:lnTo>
                <a:lnTo>
                  <a:pt x="3923462" y="1934985"/>
                </a:lnTo>
                <a:lnTo>
                  <a:pt x="3911461" y="1934985"/>
                </a:lnTo>
                <a:lnTo>
                  <a:pt x="3911461" y="1946643"/>
                </a:lnTo>
                <a:lnTo>
                  <a:pt x="3923462" y="1946643"/>
                </a:lnTo>
                <a:lnTo>
                  <a:pt x="3923462" y="1958645"/>
                </a:lnTo>
                <a:lnTo>
                  <a:pt x="3935120" y="1958645"/>
                </a:lnTo>
                <a:lnTo>
                  <a:pt x="3935120" y="1946643"/>
                </a:lnTo>
                <a:lnTo>
                  <a:pt x="3947122" y="1946643"/>
                </a:lnTo>
                <a:cubicBezTo>
                  <a:pt x="3947122" y="1944586"/>
                  <a:pt x="3947122" y="1942871"/>
                  <a:pt x="3947122" y="1940814"/>
                </a:cubicBezTo>
                <a:cubicBezTo>
                  <a:pt x="3947122" y="1938757"/>
                  <a:pt x="3947122" y="1937042"/>
                  <a:pt x="3947122" y="1934985"/>
                </a:cubicBezTo>
                <a:close/>
                <a:moveTo>
                  <a:pt x="3867569" y="1783423"/>
                </a:moveTo>
                <a:lnTo>
                  <a:pt x="3853853" y="1783423"/>
                </a:lnTo>
                <a:lnTo>
                  <a:pt x="3853853" y="1796796"/>
                </a:lnTo>
                <a:lnTo>
                  <a:pt x="3840480" y="1796796"/>
                </a:lnTo>
                <a:lnTo>
                  <a:pt x="3840480" y="1810512"/>
                </a:lnTo>
                <a:lnTo>
                  <a:pt x="3853853" y="1810512"/>
                </a:lnTo>
                <a:lnTo>
                  <a:pt x="3853853" y="1823885"/>
                </a:lnTo>
                <a:lnTo>
                  <a:pt x="3867569" y="1823885"/>
                </a:lnTo>
                <a:lnTo>
                  <a:pt x="3867569" y="1810512"/>
                </a:lnTo>
                <a:lnTo>
                  <a:pt x="3880942" y="1810512"/>
                </a:lnTo>
                <a:lnTo>
                  <a:pt x="3880942" y="1796796"/>
                </a:lnTo>
                <a:lnTo>
                  <a:pt x="3867569" y="1796796"/>
                </a:lnTo>
                <a:lnTo>
                  <a:pt x="3867569" y="1783423"/>
                </a:lnTo>
                <a:close/>
                <a:moveTo>
                  <a:pt x="3867569" y="2057743"/>
                </a:moveTo>
                <a:lnTo>
                  <a:pt x="3853853" y="2057743"/>
                </a:lnTo>
                <a:lnTo>
                  <a:pt x="3853853" y="2071116"/>
                </a:lnTo>
                <a:lnTo>
                  <a:pt x="3840480" y="2071116"/>
                </a:lnTo>
                <a:lnTo>
                  <a:pt x="3840480" y="2084832"/>
                </a:lnTo>
                <a:lnTo>
                  <a:pt x="3853853" y="2084832"/>
                </a:lnTo>
                <a:lnTo>
                  <a:pt x="3853853" y="2098205"/>
                </a:lnTo>
                <a:lnTo>
                  <a:pt x="3867569" y="2098205"/>
                </a:lnTo>
                <a:lnTo>
                  <a:pt x="3867569" y="2084832"/>
                </a:lnTo>
                <a:lnTo>
                  <a:pt x="3880942" y="2084832"/>
                </a:lnTo>
                <a:lnTo>
                  <a:pt x="3880942" y="2071116"/>
                </a:lnTo>
                <a:lnTo>
                  <a:pt x="3867569" y="2071116"/>
                </a:lnTo>
                <a:lnTo>
                  <a:pt x="3867569" y="2057743"/>
                </a:lnTo>
                <a:close/>
                <a:moveTo>
                  <a:pt x="3731438" y="2328634"/>
                </a:moveTo>
                <a:lnTo>
                  <a:pt x="3715664" y="2328634"/>
                </a:lnTo>
                <a:lnTo>
                  <a:pt x="3715664" y="2344407"/>
                </a:lnTo>
                <a:lnTo>
                  <a:pt x="3699891" y="2344407"/>
                </a:lnTo>
                <a:lnTo>
                  <a:pt x="3699891" y="2360181"/>
                </a:lnTo>
                <a:lnTo>
                  <a:pt x="3715664" y="2360181"/>
                </a:lnTo>
                <a:lnTo>
                  <a:pt x="3715664" y="2375954"/>
                </a:lnTo>
                <a:lnTo>
                  <a:pt x="3731438" y="2375954"/>
                </a:lnTo>
                <a:lnTo>
                  <a:pt x="3731438" y="2360181"/>
                </a:lnTo>
                <a:lnTo>
                  <a:pt x="3747211" y="2360181"/>
                </a:lnTo>
                <a:lnTo>
                  <a:pt x="3747211" y="2344407"/>
                </a:lnTo>
                <a:lnTo>
                  <a:pt x="3731438" y="2344407"/>
                </a:lnTo>
                <a:lnTo>
                  <a:pt x="3731438" y="2328634"/>
                </a:lnTo>
                <a:close/>
                <a:moveTo>
                  <a:pt x="3596335" y="1773479"/>
                </a:moveTo>
                <a:lnTo>
                  <a:pt x="3576447" y="1773479"/>
                </a:lnTo>
                <a:lnTo>
                  <a:pt x="3576447" y="1793710"/>
                </a:lnTo>
                <a:lnTo>
                  <a:pt x="3556216" y="1793710"/>
                </a:lnTo>
                <a:lnTo>
                  <a:pt x="3556216" y="1813598"/>
                </a:lnTo>
                <a:lnTo>
                  <a:pt x="3576447" y="1813598"/>
                </a:lnTo>
                <a:lnTo>
                  <a:pt x="3576447" y="1833829"/>
                </a:lnTo>
                <a:lnTo>
                  <a:pt x="3596335" y="1833829"/>
                </a:lnTo>
                <a:lnTo>
                  <a:pt x="3596335" y="1813598"/>
                </a:lnTo>
                <a:lnTo>
                  <a:pt x="3616567" y="1813598"/>
                </a:lnTo>
                <a:lnTo>
                  <a:pt x="3616567" y="1793710"/>
                </a:lnTo>
                <a:lnTo>
                  <a:pt x="3596335" y="1793710"/>
                </a:lnTo>
                <a:lnTo>
                  <a:pt x="3596335" y="1773479"/>
                </a:lnTo>
                <a:close/>
                <a:moveTo>
                  <a:pt x="3595993" y="2323833"/>
                </a:moveTo>
                <a:lnTo>
                  <a:pt x="3576790" y="2323833"/>
                </a:lnTo>
                <a:lnTo>
                  <a:pt x="3576790" y="2342693"/>
                </a:lnTo>
                <a:lnTo>
                  <a:pt x="3557930" y="2342693"/>
                </a:lnTo>
                <a:lnTo>
                  <a:pt x="3557930" y="2361895"/>
                </a:lnTo>
                <a:lnTo>
                  <a:pt x="3576790" y="2361895"/>
                </a:lnTo>
                <a:lnTo>
                  <a:pt x="3576790" y="2380755"/>
                </a:lnTo>
                <a:lnTo>
                  <a:pt x="3595993" y="2380755"/>
                </a:lnTo>
                <a:lnTo>
                  <a:pt x="3595993" y="2361895"/>
                </a:lnTo>
                <a:lnTo>
                  <a:pt x="3614852" y="2361895"/>
                </a:lnTo>
                <a:lnTo>
                  <a:pt x="3614852" y="2342693"/>
                </a:lnTo>
                <a:lnTo>
                  <a:pt x="3595993" y="2342693"/>
                </a:lnTo>
                <a:lnTo>
                  <a:pt x="3595993" y="2323833"/>
                </a:lnTo>
                <a:close/>
                <a:moveTo>
                  <a:pt x="3596335" y="2047799"/>
                </a:moveTo>
                <a:lnTo>
                  <a:pt x="3576447" y="2047799"/>
                </a:lnTo>
                <a:lnTo>
                  <a:pt x="3576447" y="2068030"/>
                </a:lnTo>
                <a:lnTo>
                  <a:pt x="3556216" y="2068030"/>
                </a:lnTo>
                <a:lnTo>
                  <a:pt x="3556216" y="2087918"/>
                </a:lnTo>
                <a:lnTo>
                  <a:pt x="3576447" y="2087918"/>
                </a:lnTo>
                <a:lnTo>
                  <a:pt x="3576447" y="2108149"/>
                </a:lnTo>
                <a:lnTo>
                  <a:pt x="3596335" y="2108149"/>
                </a:lnTo>
                <a:lnTo>
                  <a:pt x="3596335" y="2087918"/>
                </a:lnTo>
                <a:lnTo>
                  <a:pt x="3616567" y="2087918"/>
                </a:lnTo>
                <a:lnTo>
                  <a:pt x="3616567" y="2068030"/>
                </a:lnTo>
                <a:lnTo>
                  <a:pt x="3596335" y="2068030"/>
                </a:lnTo>
                <a:lnTo>
                  <a:pt x="3596335" y="2047799"/>
                </a:lnTo>
                <a:close/>
                <a:moveTo>
                  <a:pt x="3730409" y="2606040"/>
                </a:moveTo>
                <a:lnTo>
                  <a:pt x="3716693" y="2606040"/>
                </a:lnTo>
                <a:lnTo>
                  <a:pt x="3716693" y="2619756"/>
                </a:lnTo>
                <a:lnTo>
                  <a:pt x="3702977" y="2619756"/>
                </a:lnTo>
                <a:lnTo>
                  <a:pt x="3702977" y="2633472"/>
                </a:lnTo>
                <a:lnTo>
                  <a:pt x="3716693" y="2633472"/>
                </a:lnTo>
                <a:lnTo>
                  <a:pt x="3716693" y="2647188"/>
                </a:lnTo>
                <a:lnTo>
                  <a:pt x="3730409" y="2647188"/>
                </a:lnTo>
                <a:lnTo>
                  <a:pt x="3730409" y="2633472"/>
                </a:lnTo>
                <a:lnTo>
                  <a:pt x="3744125" y="2633472"/>
                </a:lnTo>
                <a:lnTo>
                  <a:pt x="3744125" y="2619756"/>
                </a:lnTo>
                <a:lnTo>
                  <a:pt x="3730409" y="2619756"/>
                </a:lnTo>
                <a:lnTo>
                  <a:pt x="3730409" y="2606040"/>
                </a:lnTo>
                <a:close/>
                <a:moveTo>
                  <a:pt x="3594964" y="2600897"/>
                </a:moveTo>
                <a:lnTo>
                  <a:pt x="3577819" y="2600897"/>
                </a:lnTo>
                <a:lnTo>
                  <a:pt x="3577819" y="2618042"/>
                </a:lnTo>
                <a:lnTo>
                  <a:pt x="3560674" y="2618042"/>
                </a:lnTo>
                <a:lnTo>
                  <a:pt x="3560674" y="2635187"/>
                </a:lnTo>
                <a:lnTo>
                  <a:pt x="3577819" y="2635187"/>
                </a:lnTo>
                <a:lnTo>
                  <a:pt x="3577819" y="2652332"/>
                </a:lnTo>
                <a:lnTo>
                  <a:pt x="3594964" y="2652332"/>
                </a:lnTo>
                <a:lnTo>
                  <a:pt x="3594964" y="2635187"/>
                </a:lnTo>
                <a:lnTo>
                  <a:pt x="3612109" y="2635187"/>
                </a:lnTo>
                <a:lnTo>
                  <a:pt x="3612109" y="2618042"/>
                </a:lnTo>
                <a:lnTo>
                  <a:pt x="3594964" y="2618042"/>
                </a:lnTo>
                <a:lnTo>
                  <a:pt x="3594964" y="2600897"/>
                </a:lnTo>
                <a:close/>
                <a:moveTo>
                  <a:pt x="3664229" y="1913039"/>
                </a:moveTo>
                <a:lnTo>
                  <a:pt x="3645713" y="1913039"/>
                </a:lnTo>
                <a:lnTo>
                  <a:pt x="3645713" y="1931556"/>
                </a:lnTo>
                <a:lnTo>
                  <a:pt x="3627196" y="1931556"/>
                </a:lnTo>
                <a:lnTo>
                  <a:pt x="3627196" y="1950072"/>
                </a:lnTo>
                <a:lnTo>
                  <a:pt x="3645713" y="1950072"/>
                </a:lnTo>
                <a:lnTo>
                  <a:pt x="3645713" y="1968589"/>
                </a:lnTo>
                <a:lnTo>
                  <a:pt x="3664229" y="1968589"/>
                </a:lnTo>
                <a:lnTo>
                  <a:pt x="3664229" y="1950072"/>
                </a:lnTo>
                <a:lnTo>
                  <a:pt x="3682746" y="1950072"/>
                </a:lnTo>
                <a:lnTo>
                  <a:pt x="3682746" y="1931556"/>
                </a:lnTo>
                <a:lnTo>
                  <a:pt x="3664229" y="1931556"/>
                </a:lnTo>
                <a:lnTo>
                  <a:pt x="3664229" y="1913039"/>
                </a:lnTo>
                <a:close/>
                <a:moveTo>
                  <a:pt x="3663887" y="2188045"/>
                </a:moveTo>
                <a:lnTo>
                  <a:pt x="3646056" y="2188045"/>
                </a:lnTo>
                <a:lnTo>
                  <a:pt x="3646056" y="2206219"/>
                </a:lnTo>
                <a:lnTo>
                  <a:pt x="3627882" y="2206219"/>
                </a:lnTo>
                <a:lnTo>
                  <a:pt x="3627882" y="2224049"/>
                </a:lnTo>
                <a:lnTo>
                  <a:pt x="3646056" y="2224049"/>
                </a:lnTo>
                <a:lnTo>
                  <a:pt x="3646056" y="2242223"/>
                </a:lnTo>
                <a:lnTo>
                  <a:pt x="3663887" y="2242223"/>
                </a:lnTo>
                <a:lnTo>
                  <a:pt x="3663887" y="2224049"/>
                </a:lnTo>
                <a:lnTo>
                  <a:pt x="3682060" y="2224049"/>
                </a:lnTo>
                <a:lnTo>
                  <a:pt x="3682060" y="2206219"/>
                </a:lnTo>
                <a:lnTo>
                  <a:pt x="3663887" y="2206219"/>
                </a:lnTo>
                <a:lnTo>
                  <a:pt x="3663887" y="2188045"/>
                </a:lnTo>
                <a:close/>
                <a:moveTo>
                  <a:pt x="3661829" y="2742857"/>
                </a:moveTo>
                <a:lnTo>
                  <a:pt x="3648113" y="2742857"/>
                </a:lnTo>
                <a:lnTo>
                  <a:pt x="3648113" y="2756916"/>
                </a:lnTo>
                <a:lnTo>
                  <a:pt x="3634054" y="2756916"/>
                </a:lnTo>
                <a:lnTo>
                  <a:pt x="3634054" y="2770632"/>
                </a:lnTo>
                <a:lnTo>
                  <a:pt x="3648113" y="2770632"/>
                </a:lnTo>
                <a:lnTo>
                  <a:pt x="3648113" y="2784691"/>
                </a:lnTo>
                <a:lnTo>
                  <a:pt x="3661829" y="2784691"/>
                </a:lnTo>
                <a:lnTo>
                  <a:pt x="3661829" y="2770632"/>
                </a:lnTo>
                <a:lnTo>
                  <a:pt x="3675888" y="2770632"/>
                </a:lnTo>
                <a:lnTo>
                  <a:pt x="3675888" y="2756916"/>
                </a:lnTo>
                <a:lnTo>
                  <a:pt x="3661829" y="2756916"/>
                </a:lnTo>
                <a:lnTo>
                  <a:pt x="3661829" y="2742857"/>
                </a:lnTo>
                <a:close/>
                <a:moveTo>
                  <a:pt x="3663201" y="2464422"/>
                </a:moveTo>
                <a:lnTo>
                  <a:pt x="3646742" y="2464422"/>
                </a:lnTo>
                <a:lnTo>
                  <a:pt x="3646742" y="2481224"/>
                </a:lnTo>
                <a:lnTo>
                  <a:pt x="3629939" y="2481224"/>
                </a:lnTo>
                <a:lnTo>
                  <a:pt x="3629939" y="2497684"/>
                </a:lnTo>
                <a:lnTo>
                  <a:pt x="3646742" y="2497684"/>
                </a:lnTo>
                <a:lnTo>
                  <a:pt x="3646742" y="2514486"/>
                </a:lnTo>
                <a:lnTo>
                  <a:pt x="3663201" y="2514486"/>
                </a:lnTo>
                <a:lnTo>
                  <a:pt x="3663201" y="2497684"/>
                </a:lnTo>
                <a:lnTo>
                  <a:pt x="3680003" y="2497684"/>
                </a:lnTo>
                <a:lnTo>
                  <a:pt x="3680003" y="2481224"/>
                </a:lnTo>
                <a:lnTo>
                  <a:pt x="3663201" y="2481224"/>
                </a:lnTo>
                <a:lnTo>
                  <a:pt x="3663201" y="2464422"/>
                </a:lnTo>
                <a:close/>
                <a:moveTo>
                  <a:pt x="3528784" y="1907896"/>
                </a:moveTo>
                <a:lnTo>
                  <a:pt x="3506839" y="1907896"/>
                </a:lnTo>
                <a:lnTo>
                  <a:pt x="3506839" y="1929841"/>
                </a:lnTo>
                <a:lnTo>
                  <a:pt x="3484893" y="1929841"/>
                </a:lnTo>
                <a:lnTo>
                  <a:pt x="3484893" y="1951787"/>
                </a:lnTo>
                <a:lnTo>
                  <a:pt x="3506839" y="1951787"/>
                </a:lnTo>
                <a:lnTo>
                  <a:pt x="3506839" y="1973732"/>
                </a:lnTo>
                <a:lnTo>
                  <a:pt x="3528784" y="1973732"/>
                </a:lnTo>
                <a:lnTo>
                  <a:pt x="3528784" y="1951787"/>
                </a:lnTo>
                <a:lnTo>
                  <a:pt x="3550730" y="1951787"/>
                </a:lnTo>
                <a:lnTo>
                  <a:pt x="3550730" y="1929841"/>
                </a:lnTo>
                <a:lnTo>
                  <a:pt x="3528784" y="1929841"/>
                </a:lnTo>
                <a:lnTo>
                  <a:pt x="3528784" y="1907896"/>
                </a:lnTo>
                <a:close/>
                <a:moveTo>
                  <a:pt x="2362924" y="3416313"/>
                </a:moveTo>
                <a:lnTo>
                  <a:pt x="2340979" y="3416313"/>
                </a:lnTo>
                <a:lnTo>
                  <a:pt x="2340979" y="3438601"/>
                </a:lnTo>
                <a:lnTo>
                  <a:pt x="2318690" y="3438601"/>
                </a:lnTo>
                <a:lnTo>
                  <a:pt x="2318690" y="3460547"/>
                </a:lnTo>
                <a:lnTo>
                  <a:pt x="2340979" y="3460547"/>
                </a:lnTo>
                <a:lnTo>
                  <a:pt x="2340979" y="3482835"/>
                </a:lnTo>
                <a:lnTo>
                  <a:pt x="2362924" y="3482835"/>
                </a:lnTo>
                <a:lnTo>
                  <a:pt x="2362924" y="3460547"/>
                </a:lnTo>
                <a:lnTo>
                  <a:pt x="2385212" y="3460547"/>
                </a:lnTo>
                <a:lnTo>
                  <a:pt x="2385212" y="3438601"/>
                </a:lnTo>
                <a:lnTo>
                  <a:pt x="2362924" y="3438601"/>
                </a:lnTo>
                <a:lnTo>
                  <a:pt x="2362924" y="3416313"/>
                </a:lnTo>
                <a:close/>
                <a:moveTo>
                  <a:pt x="2426704" y="3842880"/>
                </a:moveTo>
                <a:lnTo>
                  <a:pt x="2414359" y="3842880"/>
                </a:lnTo>
                <a:lnTo>
                  <a:pt x="2414359" y="3854882"/>
                </a:lnTo>
                <a:lnTo>
                  <a:pt x="2402357" y="3854882"/>
                </a:lnTo>
                <a:lnTo>
                  <a:pt x="2402357" y="3867226"/>
                </a:lnTo>
                <a:lnTo>
                  <a:pt x="2414359" y="3867226"/>
                </a:lnTo>
                <a:lnTo>
                  <a:pt x="2414359" y="3879228"/>
                </a:lnTo>
                <a:lnTo>
                  <a:pt x="2426704" y="3879228"/>
                </a:lnTo>
                <a:lnTo>
                  <a:pt x="2426704" y="3867226"/>
                </a:lnTo>
                <a:lnTo>
                  <a:pt x="2438705" y="3867226"/>
                </a:lnTo>
                <a:lnTo>
                  <a:pt x="2438705" y="3854882"/>
                </a:lnTo>
                <a:lnTo>
                  <a:pt x="2426704" y="3854882"/>
                </a:lnTo>
                <a:lnTo>
                  <a:pt x="2426704" y="3842880"/>
                </a:lnTo>
                <a:close/>
                <a:moveTo>
                  <a:pt x="2289886" y="3841852"/>
                </a:moveTo>
                <a:lnTo>
                  <a:pt x="2276856" y="3841852"/>
                </a:lnTo>
                <a:lnTo>
                  <a:pt x="2276856" y="3854539"/>
                </a:lnTo>
                <a:lnTo>
                  <a:pt x="2264169" y="3854539"/>
                </a:lnTo>
                <a:lnTo>
                  <a:pt x="2264169" y="3867569"/>
                </a:lnTo>
                <a:lnTo>
                  <a:pt x="2276856" y="3867569"/>
                </a:lnTo>
                <a:lnTo>
                  <a:pt x="2276856" y="3880256"/>
                </a:lnTo>
                <a:lnTo>
                  <a:pt x="2289886" y="3880256"/>
                </a:lnTo>
                <a:lnTo>
                  <a:pt x="2289886" y="3867569"/>
                </a:lnTo>
                <a:lnTo>
                  <a:pt x="2302574" y="3867569"/>
                </a:lnTo>
                <a:lnTo>
                  <a:pt x="2302574" y="3854539"/>
                </a:lnTo>
                <a:lnTo>
                  <a:pt x="2289886" y="3854539"/>
                </a:lnTo>
                <a:lnTo>
                  <a:pt x="2289886" y="3841852"/>
                </a:lnTo>
                <a:close/>
                <a:moveTo>
                  <a:pt x="3185884" y="2867673"/>
                </a:moveTo>
                <a:lnTo>
                  <a:pt x="3163939" y="2867673"/>
                </a:lnTo>
                <a:lnTo>
                  <a:pt x="3163939" y="2889961"/>
                </a:lnTo>
                <a:lnTo>
                  <a:pt x="3141650" y="2889961"/>
                </a:lnTo>
                <a:lnTo>
                  <a:pt x="3141650" y="2911907"/>
                </a:lnTo>
                <a:lnTo>
                  <a:pt x="3163939" y="2911907"/>
                </a:lnTo>
                <a:lnTo>
                  <a:pt x="3163939" y="2934195"/>
                </a:lnTo>
                <a:lnTo>
                  <a:pt x="3185884" y="2934195"/>
                </a:lnTo>
                <a:lnTo>
                  <a:pt x="3185884" y="2911907"/>
                </a:lnTo>
                <a:lnTo>
                  <a:pt x="3208172" y="2911907"/>
                </a:lnTo>
                <a:lnTo>
                  <a:pt x="3208172" y="2889961"/>
                </a:lnTo>
                <a:lnTo>
                  <a:pt x="3185884" y="2889961"/>
                </a:lnTo>
                <a:lnTo>
                  <a:pt x="3185884" y="2867673"/>
                </a:lnTo>
                <a:close/>
                <a:moveTo>
                  <a:pt x="2359838" y="3700234"/>
                </a:moveTo>
                <a:lnTo>
                  <a:pt x="2344064" y="3700234"/>
                </a:lnTo>
                <a:lnTo>
                  <a:pt x="2344064" y="3716007"/>
                </a:lnTo>
                <a:lnTo>
                  <a:pt x="2328291" y="3716007"/>
                </a:lnTo>
                <a:lnTo>
                  <a:pt x="2328291" y="3731781"/>
                </a:lnTo>
                <a:lnTo>
                  <a:pt x="2344064" y="3731781"/>
                </a:lnTo>
                <a:lnTo>
                  <a:pt x="2344064" y="3747554"/>
                </a:lnTo>
                <a:lnTo>
                  <a:pt x="2359838" y="3747554"/>
                </a:lnTo>
                <a:lnTo>
                  <a:pt x="2359838" y="3731781"/>
                </a:lnTo>
                <a:lnTo>
                  <a:pt x="2375611" y="3731781"/>
                </a:lnTo>
                <a:lnTo>
                  <a:pt x="2375611" y="3716007"/>
                </a:lnTo>
                <a:lnTo>
                  <a:pt x="2359838" y="3716007"/>
                </a:lnTo>
                <a:lnTo>
                  <a:pt x="2359838" y="3700234"/>
                </a:lnTo>
                <a:close/>
                <a:moveTo>
                  <a:pt x="2292973" y="3557588"/>
                </a:moveTo>
                <a:lnTo>
                  <a:pt x="2273770" y="3557588"/>
                </a:lnTo>
                <a:lnTo>
                  <a:pt x="2273770" y="3577133"/>
                </a:lnTo>
                <a:lnTo>
                  <a:pt x="2254225" y="3577133"/>
                </a:lnTo>
                <a:lnTo>
                  <a:pt x="2254225" y="3596335"/>
                </a:lnTo>
                <a:lnTo>
                  <a:pt x="2273770" y="3596335"/>
                </a:lnTo>
                <a:lnTo>
                  <a:pt x="2273770" y="3615881"/>
                </a:lnTo>
                <a:lnTo>
                  <a:pt x="2292973" y="3615881"/>
                </a:lnTo>
                <a:lnTo>
                  <a:pt x="2292973" y="3596335"/>
                </a:lnTo>
                <a:lnTo>
                  <a:pt x="2312518" y="3596335"/>
                </a:lnTo>
                <a:lnTo>
                  <a:pt x="2312518" y="3577133"/>
                </a:lnTo>
                <a:lnTo>
                  <a:pt x="2292973" y="3577133"/>
                </a:lnTo>
                <a:lnTo>
                  <a:pt x="2292973" y="3557588"/>
                </a:lnTo>
                <a:close/>
                <a:moveTo>
                  <a:pt x="2566607" y="3560331"/>
                </a:moveTo>
                <a:lnTo>
                  <a:pt x="2548776" y="3560331"/>
                </a:lnTo>
                <a:lnTo>
                  <a:pt x="2548776" y="3577819"/>
                </a:lnTo>
                <a:lnTo>
                  <a:pt x="2531288" y="3577819"/>
                </a:lnTo>
                <a:lnTo>
                  <a:pt x="2531288" y="3595649"/>
                </a:lnTo>
                <a:lnTo>
                  <a:pt x="2548776" y="3595649"/>
                </a:lnTo>
                <a:lnTo>
                  <a:pt x="2548776" y="3613137"/>
                </a:lnTo>
                <a:lnTo>
                  <a:pt x="2566607" y="3613137"/>
                </a:lnTo>
                <a:lnTo>
                  <a:pt x="2566607" y="3595649"/>
                </a:lnTo>
                <a:lnTo>
                  <a:pt x="2584094" y="3595649"/>
                </a:lnTo>
                <a:lnTo>
                  <a:pt x="2584094" y="3577819"/>
                </a:lnTo>
                <a:lnTo>
                  <a:pt x="2566607" y="3577819"/>
                </a:lnTo>
                <a:lnTo>
                  <a:pt x="2566607" y="3560331"/>
                </a:lnTo>
                <a:close/>
                <a:moveTo>
                  <a:pt x="2569350" y="3277438"/>
                </a:moveTo>
                <a:lnTo>
                  <a:pt x="2546033" y="3277438"/>
                </a:lnTo>
                <a:lnTo>
                  <a:pt x="2546033" y="3300755"/>
                </a:lnTo>
                <a:lnTo>
                  <a:pt x="2522716" y="3300755"/>
                </a:lnTo>
                <a:lnTo>
                  <a:pt x="2522716" y="3324073"/>
                </a:lnTo>
                <a:lnTo>
                  <a:pt x="2546033" y="3324073"/>
                </a:lnTo>
                <a:lnTo>
                  <a:pt x="2546033" y="3347390"/>
                </a:lnTo>
                <a:lnTo>
                  <a:pt x="2569350" y="3347390"/>
                </a:lnTo>
                <a:lnTo>
                  <a:pt x="2569350" y="3324073"/>
                </a:lnTo>
                <a:lnTo>
                  <a:pt x="2592667" y="3324073"/>
                </a:lnTo>
                <a:lnTo>
                  <a:pt x="2592667" y="3300755"/>
                </a:lnTo>
                <a:lnTo>
                  <a:pt x="2569350" y="3300755"/>
                </a:lnTo>
                <a:lnTo>
                  <a:pt x="2569350" y="3277438"/>
                </a:lnTo>
                <a:close/>
                <a:moveTo>
                  <a:pt x="2496655" y="3701263"/>
                </a:moveTo>
                <a:lnTo>
                  <a:pt x="2481568" y="3701263"/>
                </a:lnTo>
                <a:lnTo>
                  <a:pt x="2481568" y="3716350"/>
                </a:lnTo>
                <a:lnTo>
                  <a:pt x="2466480" y="3716350"/>
                </a:lnTo>
                <a:lnTo>
                  <a:pt x="2466480" y="3731438"/>
                </a:lnTo>
                <a:lnTo>
                  <a:pt x="2481568" y="3731438"/>
                </a:lnTo>
                <a:lnTo>
                  <a:pt x="2481568" y="3746525"/>
                </a:lnTo>
                <a:lnTo>
                  <a:pt x="2496655" y="3746525"/>
                </a:lnTo>
                <a:lnTo>
                  <a:pt x="2496655" y="3731438"/>
                </a:lnTo>
                <a:lnTo>
                  <a:pt x="2511743" y="3731438"/>
                </a:lnTo>
                <a:lnTo>
                  <a:pt x="2511743" y="3716350"/>
                </a:lnTo>
                <a:lnTo>
                  <a:pt x="2496655" y="3716350"/>
                </a:lnTo>
                <a:lnTo>
                  <a:pt x="2496655" y="3701263"/>
                </a:lnTo>
                <a:close/>
                <a:moveTo>
                  <a:pt x="2499741" y="3417684"/>
                </a:moveTo>
                <a:lnTo>
                  <a:pt x="2478481" y="3417684"/>
                </a:lnTo>
                <a:lnTo>
                  <a:pt x="2478481" y="3438944"/>
                </a:lnTo>
                <a:lnTo>
                  <a:pt x="2457221" y="3438944"/>
                </a:lnTo>
                <a:lnTo>
                  <a:pt x="2457221" y="3460204"/>
                </a:lnTo>
                <a:lnTo>
                  <a:pt x="2478481" y="3460204"/>
                </a:lnTo>
                <a:lnTo>
                  <a:pt x="2478481" y="3481464"/>
                </a:lnTo>
                <a:lnTo>
                  <a:pt x="2499741" y="3481464"/>
                </a:lnTo>
                <a:lnTo>
                  <a:pt x="2499741" y="3460204"/>
                </a:lnTo>
                <a:lnTo>
                  <a:pt x="2521001" y="3460204"/>
                </a:lnTo>
                <a:lnTo>
                  <a:pt x="2521001" y="3438944"/>
                </a:lnTo>
                <a:lnTo>
                  <a:pt x="2499741" y="3438944"/>
                </a:lnTo>
                <a:lnTo>
                  <a:pt x="2499741" y="3417684"/>
                </a:lnTo>
                <a:close/>
                <a:moveTo>
                  <a:pt x="1952130" y="3414598"/>
                </a:moveTo>
                <a:lnTo>
                  <a:pt x="1928812" y="3414598"/>
                </a:lnTo>
                <a:lnTo>
                  <a:pt x="1928812" y="3437915"/>
                </a:lnTo>
                <a:lnTo>
                  <a:pt x="1905495" y="3437915"/>
                </a:lnTo>
                <a:lnTo>
                  <a:pt x="1905495" y="3461233"/>
                </a:lnTo>
                <a:lnTo>
                  <a:pt x="1928812" y="3461233"/>
                </a:lnTo>
                <a:lnTo>
                  <a:pt x="1928812" y="3484550"/>
                </a:lnTo>
                <a:lnTo>
                  <a:pt x="1952130" y="3484550"/>
                </a:lnTo>
                <a:lnTo>
                  <a:pt x="1952130" y="3461233"/>
                </a:lnTo>
                <a:lnTo>
                  <a:pt x="1975447" y="3461233"/>
                </a:lnTo>
                <a:lnTo>
                  <a:pt x="1975447" y="3437915"/>
                </a:lnTo>
                <a:lnTo>
                  <a:pt x="1952130" y="3437915"/>
                </a:lnTo>
                <a:lnTo>
                  <a:pt x="1952130" y="3414598"/>
                </a:lnTo>
                <a:close/>
                <a:moveTo>
                  <a:pt x="2019338" y="3556216"/>
                </a:moveTo>
                <a:lnTo>
                  <a:pt x="1998764" y="3556216"/>
                </a:lnTo>
                <a:lnTo>
                  <a:pt x="1998764" y="3576447"/>
                </a:lnTo>
                <a:lnTo>
                  <a:pt x="1978533" y="3576447"/>
                </a:lnTo>
                <a:lnTo>
                  <a:pt x="1978533" y="3597021"/>
                </a:lnTo>
                <a:lnTo>
                  <a:pt x="1998764" y="3597021"/>
                </a:lnTo>
                <a:lnTo>
                  <a:pt x="1998764" y="3617252"/>
                </a:lnTo>
                <a:lnTo>
                  <a:pt x="2019338" y="3617252"/>
                </a:lnTo>
                <a:lnTo>
                  <a:pt x="2019338" y="3597021"/>
                </a:lnTo>
                <a:lnTo>
                  <a:pt x="2039569" y="3597021"/>
                </a:lnTo>
                <a:lnTo>
                  <a:pt x="2039569" y="3576447"/>
                </a:lnTo>
                <a:lnTo>
                  <a:pt x="2019338" y="3576447"/>
                </a:lnTo>
                <a:lnTo>
                  <a:pt x="2019338" y="3556216"/>
                </a:lnTo>
                <a:close/>
                <a:moveTo>
                  <a:pt x="2015909" y="3840823"/>
                </a:moveTo>
                <a:lnTo>
                  <a:pt x="2002193" y="3840823"/>
                </a:lnTo>
                <a:lnTo>
                  <a:pt x="2002193" y="3854196"/>
                </a:lnTo>
                <a:lnTo>
                  <a:pt x="1988820" y="3854196"/>
                </a:lnTo>
                <a:lnTo>
                  <a:pt x="1988820" y="3867912"/>
                </a:lnTo>
                <a:lnTo>
                  <a:pt x="2002193" y="3867912"/>
                </a:lnTo>
                <a:lnTo>
                  <a:pt x="2002193" y="3881285"/>
                </a:lnTo>
                <a:lnTo>
                  <a:pt x="2015909" y="3881285"/>
                </a:lnTo>
                <a:lnTo>
                  <a:pt x="2015909" y="3867912"/>
                </a:lnTo>
                <a:lnTo>
                  <a:pt x="2029282" y="3867912"/>
                </a:lnTo>
                <a:lnTo>
                  <a:pt x="2029282" y="3854196"/>
                </a:lnTo>
                <a:lnTo>
                  <a:pt x="2015909" y="3854196"/>
                </a:lnTo>
                <a:lnTo>
                  <a:pt x="2015909" y="3840823"/>
                </a:lnTo>
                <a:close/>
                <a:moveTo>
                  <a:pt x="2086204" y="3698519"/>
                </a:moveTo>
                <a:lnTo>
                  <a:pt x="2069059" y="3698519"/>
                </a:lnTo>
                <a:lnTo>
                  <a:pt x="2069059" y="3715322"/>
                </a:lnTo>
                <a:lnTo>
                  <a:pt x="2052256" y="3715322"/>
                </a:lnTo>
                <a:lnTo>
                  <a:pt x="2052256" y="3732467"/>
                </a:lnTo>
                <a:lnTo>
                  <a:pt x="2069059" y="3732467"/>
                </a:lnTo>
                <a:lnTo>
                  <a:pt x="2069059" y="3749269"/>
                </a:lnTo>
                <a:lnTo>
                  <a:pt x="2086204" y="3749269"/>
                </a:lnTo>
                <a:lnTo>
                  <a:pt x="2086204" y="3732467"/>
                </a:lnTo>
                <a:lnTo>
                  <a:pt x="2103006" y="3732467"/>
                </a:lnTo>
                <a:lnTo>
                  <a:pt x="2103006" y="3715322"/>
                </a:lnTo>
                <a:lnTo>
                  <a:pt x="2086204" y="3715322"/>
                </a:lnTo>
                <a:lnTo>
                  <a:pt x="2086204" y="3698519"/>
                </a:lnTo>
                <a:close/>
                <a:moveTo>
                  <a:pt x="2633129" y="3703320"/>
                </a:moveTo>
                <a:lnTo>
                  <a:pt x="2619413" y="3703320"/>
                </a:lnTo>
                <a:lnTo>
                  <a:pt x="2619413" y="3717036"/>
                </a:lnTo>
                <a:lnTo>
                  <a:pt x="2605697" y="3717036"/>
                </a:lnTo>
                <a:lnTo>
                  <a:pt x="2605697" y="3730752"/>
                </a:lnTo>
                <a:lnTo>
                  <a:pt x="2619413" y="3730752"/>
                </a:lnTo>
                <a:lnTo>
                  <a:pt x="2619413" y="3744468"/>
                </a:lnTo>
                <a:lnTo>
                  <a:pt x="2633129" y="3744468"/>
                </a:lnTo>
                <a:lnTo>
                  <a:pt x="2633129" y="3730752"/>
                </a:lnTo>
                <a:lnTo>
                  <a:pt x="2646845" y="3730752"/>
                </a:lnTo>
                <a:lnTo>
                  <a:pt x="2646845" y="3717036"/>
                </a:lnTo>
                <a:lnTo>
                  <a:pt x="2633129" y="3717036"/>
                </a:lnTo>
                <a:lnTo>
                  <a:pt x="2633129" y="3703320"/>
                </a:lnTo>
                <a:close/>
                <a:moveTo>
                  <a:pt x="2156155" y="3556559"/>
                </a:moveTo>
                <a:lnTo>
                  <a:pt x="2136267" y="3556559"/>
                </a:lnTo>
                <a:lnTo>
                  <a:pt x="2136267" y="3576790"/>
                </a:lnTo>
                <a:lnTo>
                  <a:pt x="2116036" y="3576790"/>
                </a:lnTo>
                <a:lnTo>
                  <a:pt x="2116036" y="3596678"/>
                </a:lnTo>
                <a:lnTo>
                  <a:pt x="2136267" y="3596678"/>
                </a:lnTo>
                <a:lnTo>
                  <a:pt x="2136267" y="3616909"/>
                </a:lnTo>
                <a:lnTo>
                  <a:pt x="2156155" y="3616909"/>
                </a:lnTo>
                <a:lnTo>
                  <a:pt x="2156155" y="3596678"/>
                </a:lnTo>
                <a:lnTo>
                  <a:pt x="2176387" y="3596678"/>
                </a:lnTo>
                <a:lnTo>
                  <a:pt x="2176387" y="3576790"/>
                </a:lnTo>
                <a:lnTo>
                  <a:pt x="2156155" y="3576790"/>
                </a:lnTo>
                <a:lnTo>
                  <a:pt x="2156155" y="3556559"/>
                </a:lnTo>
                <a:close/>
                <a:moveTo>
                  <a:pt x="2223021" y="3699205"/>
                </a:moveTo>
                <a:lnTo>
                  <a:pt x="2206562" y="3699205"/>
                </a:lnTo>
                <a:lnTo>
                  <a:pt x="2206562" y="3715664"/>
                </a:lnTo>
                <a:lnTo>
                  <a:pt x="2190103" y="3715664"/>
                </a:lnTo>
                <a:lnTo>
                  <a:pt x="2190103" y="3732124"/>
                </a:lnTo>
                <a:lnTo>
                  <a:pt x="2206562" y="3732124"/>
                </a:lnTo>
                <a:lnTo>
                  <a:pt x="2206562" y="3748583"/>
                </a:lnTo>
                <a:lnTo>
                  <a:pt x="2223021" y="3748583"/>
                </a:lnTo>
                <a:lnTo>
                  <a:pt x="2223021" y="3732124"/>
                </a:lnTo>
                <a:lnTo>
                  <a:pt x="2239480" y="3732124"/>
                </a:lnTo>
                <a:lnTo>
                  <a:pt x="2239480" y="3715664"/>
                </a:lnTo>
                <a:lnTo>
                  <a:pt x="2223021" y="3715664"/>
                </a:lnTo>
                <a:lnTo>
                  <a:pt x="2223021" y="3699205"/>
                </a:lnTo>
                <a:close/>
                <a:moveTo>
                  <a:pt x="2089290" y="3414598"/>
                </a:moveTo>
                <a:lnTo>
                  <a:pt x="2065972" y="3414598"/>
                </a:lnTo>
                <a:lnTo>
                  <a:pt x="2065972" y="3437915"/>
                </a:lnTo>
                <a:lnTo>
                  <a:pt x="2042656" y="3437915"/>
                </a:lnTo>
                <a:lnTo>
                  <a:pt x="2042656" y="3461233"/>
                </a:lnTo>
                <a:lnTo>
                  <a:pt x="2065972" y="3461233"/>
                </a:lnTo>
                <a:lnTo>
                  <a:pt x="2065972" y="3484550"/>
                </a:lnTo>
                <a:lnTo>
                  <a:pt x="2089290" y="3484550"/>
                </a:lnTo>
                <a:lnTo>
                  <a:pt x="2089290" y="3461233"/>
                </a:lnTo>
                <a:lnTo>
                  <a:pt x="2112607" y="3461233"/>
                </a:lnTo>
                <a:lnTo>
                  <a:pt x="2112607" y="3437915"/>
                </a:lnTo>
                <a:lnTo>
                  <a:pt x="2089290" y="3437915"/>
                </a:lnTo>
                <a:lnTo>
                  <a:pt x="2089290" y="3414598"/>
                </a:lnTo>
                <a:close/>
                <a:moveTo>
                  <a:pt x="2226107" y="3415627"/>
                </a:moveTo>
                <a:lnTo>
                  <a:pt x="2203475" y="3415627"/>
                </a:lnTo>
                <a:lnTo>
                  <a:pt x="2203475" y="3438258"/>
                </a:lnTo>
                <a:lnTo>
                  <a:pt x="2180844" y="3438258"/>
                </a:lnTo>
                <a:lnTo>
                  <a:pt x="2180844" y="3460890"/>
                </a:lnTo>
                <a:lnTo>
                  <a:pt x="2203475" y="3460890"/>
                </a:lnTo>
                <a:lnTo>
                  <a:pt x="2203475" y="3483521"/>
                </a:lnTo>
                <a:lnTo>
                  <a:pt x="2226107" y="3483521"/>
                </a:lnTo>
                <a:lnTo>
                  <a:pt x="2226107" y="3460890"/>
                </a:lnTo>
                <a:lnTo>
                  <a:pt x="2248738" y="3460890"/>
                </a:lnTo>
                <a:lnTo>
                  <a:pt x="2248738" y="3438258"/>
                </a:lnTo>
                <a:lnTo>
                  <a:pt x="2226107" y="3438258"/>
                </a:lnTo>
                <a:lnTo>
                  <a:pt x="2226107" y="3415627"/>
                </a:lnTo>
                <a:close/>
                <a:moveTo>
                  <a:pt x="2153069" y="3840823"/>
                </a:moveTo>
                <a:lnTo>
                  <a:pt x="2139353" y="3840823"/>
                </a:lnTo>
                <a:lnTo>
                  <a:pt x="2139353" y="3854196"/>
                </a:lnTo>
                <a:lnTo>
                  <a:pt x="2125980" y="3854196"/>
                </a:lnTo>
                <a:lnTo>
                  <a:pt x="2125980" y="3867912"/>
                </a:lnTo>
                <a:lnTo>
                  <a:pt x="2139353" y="3867912"/>
                </a:lnTo>
                <a:lnTo>
                  <a:pt x="2139353" y="3881285"/>
                </a:lnTo>
                <a:lnTo>
                  <a:pt x="2153069" y="3881285"/>
                </a:lnTo>
                <a:lnTo>
                  <a:pt x="2153069" y="3867912"/>
                </a:lnTo>
                <a:lnTo>
                  <a:pt x="2166442" y="3867912"/>
                </a:lnTo>
                <a:lnTo>
                  <a:pt x="2166442" y="3854196"/>
                </a:lnTo>
                <a:lnTo>
                  <a:pt x="2153069" y="3854196"/>
                </a:lnTo>
                <a:lnTo>
                  <a:pt x="2153069" y="3840823"/>
                </a:lnTo>
                <a:close/>
                <a:moveTo>
                  <a:pt x="2429789" y="3558616"/>
                </a:moveTo>
                <a:lnTo>
                  <a:pt x="2411273" y="3558616"/>
                </a:lnTo>
                <a:lnTo>
                  <a:pt x="2411273" y="3577476"/>
                </a:lnTo>
                <a:lnTo>
                  <a:pt x="2392414" y="3577476"/>
                </a:lnTo>
                <a:lnTo>
                  <a:pt x="2392414" y="3595992"/>
                </a:lnTo>
                <a:lnTo>
                  <a:pt x="2411273" y="3595992"/>
                </a:lnTo>
                <a:lnTo>
                  <a:pt x="2411273" y="3614852"/>
                </a:lnTo>
                <a:lnTo>
                  <a:pt x="2429789" y="3614852"/>
                </a:lnTo>
                <a:lnTo>
                  <a:pt x="2429789" y="3595992"/>
                </a:lnTo>
                <a:lnTo>
                  <a:pt x="2448649" y="3595992"/>
                </a:lnTo>
                <a:lnTo>
                  <a:pt x="2448649" y="3577476"/>
                </a:lnTo>
                <a:lnTo>
                  <a:pt x="2429789" y="3577476"/>
                </a:lnTo>
                <a:lnTo>
                  <a:pt x="2429789" y="3558616"/>
                </a:lnTo>
                <a:close/>
                <a:moveTo>
                  <a:pt x="3048038" y="3144736"/>
                </a:moveTo>
                <a:lnTo>
                  <a:pt x="3027464" y="3144736"/>
                </a:lnTo>
                <a:lnTo>
                  <a:pt x="3027464" y="3164967"/>
                </a:lnTo>
                <a:lnTo>
                  <a:pt x="3007233" y="3164967"/>
                </a:lnTo>
                <a:lnTo>
                  <a:pt x="3007233" y="3185541"/>
                </a:lnTo>
                <a:lnTo>
                  <a:pt x="3027464" y="3185541"/>
                </a:lnTo>
                <a:lnTo>
                  <a:pt x="3027464" y="3205772"/>
                </a:lnTo>
                <a:lnTo>
                  <a:pt x="3048038" y="3205772"/>
                </a:lnTo>
                <a:lnTo>
                  <a:pt x="3048038" y="3185541"/>
                </a:lnTo>
                <a:lnTo>
                  <a:pt x="3068269" y="3185541"/>
                </a:lnTo>
                <a:lnTo>
                  <a:pt x="3068269" y="3164967"/>
                </a:lnTo>
                <a:lnTo>
                  <a:pt x="3048038" y="3164967"/>
                </a:lnTo>
                <a:lnTo>
                  <a:pt x="3048038" y="3144736"/>
                </a:lnTo>
                <a:close/>
                <a:moveTo>
                  <a:pt x="2980830" y="3003118"/>
                </a:moveTo>
                <a:lnTo>
                  <a:pt x="2957513" y="3003118"/>
                </a:lnTo>
                <a:lnTo>
                  <a:pt x="2957513" y="3026435"/>
                </a:lnTo>
                <a:lnTo>
                  <a:pt x="2934196" y="3026435"/>
                </a:lnTo>
                <a:lnTo>
                  <a:pt x="2934196" y="3049753"/>
                </a:lnTo>
                <a:lnTo>
                  <a:pt x="2957513" y="3049753"/>
                </a:lnTo>
                <a:lnTo>
                  <a:pt x="2957513" y="3073070"/>
                </a:lnTo>
                <a:lnTo>
                  <a:pt x="2980830" y="3073070"/>
                </a:lnTo>
                <a:lnTo>
                  <a:pt x="2980830" y="3049753"/>
                </a:lnTo>
                <a:lnTo>
                  <a:pt x="3004147" y="3049753"/>
                </a:lnTo>
                <a:lnTo>
                  <a:pt x="3004147" y="3026435"/>
                </a:lnTo>
                <a:lnTo>
                  <a:pt x="2980830" y="3026435"/>
                </a:lnTo>
                <a:lnTo>
                  <a:pt x="2980830" y="3003118"/>
                </a:lnTo>
                <a:close/>
                <a:moveTo>
                  <a:pt x="3045295" y="3426943"/>
                </a:moveTo>
                <a:lnTo>
                  <a:pt x="3030208" y="3426943"/>
                </a:lnTo>
                <a:lnTo>
                  <a:pt x="3030208" y="3442030"/>
                </a:lnTo>
                <a:lnTo>
                  <a:pt x="3015120" y="3442030"/>
                </a:lnTo>
                <a:lnTo>
                  <a:pt x="3015120" y="3457118"/>
                </a:lnTo>
                <a:lnTo>
                  <a:pt x="3030208" y="3457118"/>
                </a:lnTo>
                <a:lnTo>
                  <a:pt x="3030208" y="3472205"/>
                </a:lnTo>
                <a:lnTo>
                  <a:pt x="3045295" y="3472205"/>
                </a:lnTo>
                <a:lnTo>
                  <a:pt x="3045295" y="3457118"/>
                </a:lnTo>
                <a:lnTo>
                  <a:pt x="3060383" y="3457118"/>
                </a:lnTo>
                <a:lnTo>
                  <a:pt x="3060383" y="3442030"/>
                </a:lnTo>
                <a:lnTo>
                  <a:pt x="3045295" y="3442030"/>
                </a:lnTo>
                <a:lnTo>
                  <a:pt x="3045295" y="3426943"/>
                </a:lnTo>
                <a:close/>
                <a:moveTo>
                  <a:pt x="2636215" y="3419399"/>
                </a:moveTo>
                <a:lnTo>
                  <a:pt x="2616327" y="3419399"/>
                </a:lnTo>
                <a:lnTo>
                  <a:pt x="2616327" y="3439630"/>
                </a:lnTo>
                <a:lnTo>
                  <a:pt x="2596096" y="3439630"/>
                </a:lnTo>
                <a:lnTo>
                  <a:pt x="2596096" y="3459518"/>
                </a:lnTo>
                <a:lnTo>
                  <a:pt x="2616327" y="3459518"/>
                </a:lnTo>
                <a:lnTo>
                  <a:pt x="2616327" y="3479749"/>
                </a:lnTo>
                <a:lnTo>
                  <a:pt x="2636215" y="3479749"/>
                </a:lnTo>
                <a:lnTo>
                  <a:pt x="2636215" y="3459518"/>
                </a:lnTo>
                <a:lnTo>
                  <a:pt x="2656447" y="3459518"/>
                </a:lnTo>
                <a:lnTo>
                  <a:pt x="2656447" y="3439630"/>
                </a:lnTo>
                <a:lnTo>
                  <a:pt x="2636215" y="3439630"/>
                </a:lnTo>
                <a:lnTo>
                  <a:pt x="2636215" y="3419399"/>
                </a:lnTo>
                <a:close/>
                <a:moveTo>
                  <a:pt x="3114561" y="3287382"/>
                </a:moveTo>
                <a:lnTo>
                  <a:pt x="3098102" y="3287382"/>
                </a:lnTo>
                <a:lnTo>
                  <a:pt x="3098102" y="3304184"/>
                </a:lnTo>
                <a:lnTo>
                  <a:pt x="3081299" y="3304184"/>
                </a:lnTo>
                <a:lnTo>
                  <a:pt x="3081299" y="3320644"/>
                </a:lnTo>
                <a:lnTo>
                  <a:pt x="3098102" y="3320644"/>
                </a:lnTo>
                <a:lnTo>
                  <a:pt x="3098102" y="3337446"/>
                </a:lnTo>
                <a:lnTo>
                  <a:pt x="3114561" y="3337446"/>
                </a:lnTo>
                <a:lnTo>
                  <a:pt x="3114561" y="3320644"/>
                </a:lnTo>
                <a:lnTo>
                  <a:pt x="3131363" y="3320644"/>
                </a:lnTo>
                <a:lnTo>
                  <a:pt x="3131363" y="3304184"/>
                </a:lnTo>
                <a:lnTo>
                  <a:pt x="3114561" y="3304184"/>
                </a:lnTo>
                <a:lnTo>
                  <a:pt x="3114561" y="3287382"/>
                </a:lnTo>
                <a:close/>
                <a:moveTo>
                  <a:pt x="2975686" y="3567189"/>
                </a:moveTo>
                <a:lnTo>
                  <a:pt x="2962656" y="3567189"/>
                </a:lnTo>
                <a:lnTo>
                  <a:pt x="2962656" y="3580219"/>
                </a:lnTo>
                <a:lnTo>
                  <a:pt x="2949626" y="3580219"/>
                </a:lnTo>
                <a:lnTo>
                  <a:pt x="2949626" y="3593249"/>
                </a:lnTo>
                <a:lnTo>
                  <a:pt x="2962656" y="3593249"/>
                </a:lnTo>
                <a:lnTo>
                  <a:pt x="2962656" y="3606279"/>
                </a:lnTo>
                <a:lnTo>
                  <a:pt x="2975686" y="3606279"/>
                </a:lnTo>
                <a:lnTo>
                  <a:pt x="2975686" y="3593249"/>
                </a:lnTo>
                <a:lnTo>
                  <a:pt x="2988716" y="3593249"/>
                </a:lnTo>
                <a:lnTo>
                  <a:pt x="2988716" y="3580219"/>
                </a:lnTo>
                <a:lnTo>
                  <a:pt x="2975686" y="3580219"/>
                </a:lnTo>
                <a:lnTo>
                  <a:pt x="2975686" y="3567189"/>
                </a:lnTo>
                <a:close/>
                <a:moveTo>
                  <a:pt x="3183827" y="3148508"/>
                </a:moveTo>
                <a:lnTo>
                  <a:pt x="3165996" y="3148508"/>
                </a:lnTo>
                <a:lnTo>
                  <a:pt x="3165996" y="3166339"/>
                </a:lnTo>
                <a:lnTo>
                  <a:pt x="3148165" y="3166339"/>
                </a:lnTo>
                <a:lnTo>
                  <a:pt x="3148165" y="3184169"/>
                </a:lnTo>
                <a:lnTo>
                  <a:pt x="3165996" y="3184169"/>
                </a:lnTo>
                <a:lnTo>
                  <a:pt x="3165996" y="3202000"/>
                </a:lnTo>
                <a:lnTo>
                  <a:pt x="3183827" y="3202000"/>
                </a:lnTo>
                <a:lnTo>
                  <a:pt x="3183827" y="3184169"/>
                </a:lnTo>
                <a:lnTo>
                  <a:pt x="3201658" y="3184169"/>
                </a:lnTo>
                <a:lnTo>
                  <a:pt x="3201658" y="3166339"/>
                </a:lnTo>
                <a:lnTo>
                  <a:pt x="3183827" y="3166339"/>
                </a:lnTo>
                <a:lnTo>
                  <a:pt x="3183827" y="3148508"/>
                </a:lnTo>
                <a:close/>
                <a:moveTo>
                  <a:pt x="3181426" y="3430029"/>
                </a:moveTo>
                <a:lnTo>
                  <a:pt x="3168396" y="3430029"/>
                </a:lnTo>
                <a:lnTo>
                  <a:pt x="3168396" y="3443059"/>
                </a:lnTo>
                <a:lnTo>
                  <a:pt x="3155366" y="3443059"/>
                </a:lnTo>
                <a:lnTo>
                  <a:pt x="3155366" y="3456089"/>
                </a:lnTo>
                <a:lnTo>
                  <a:pt x="3168396" y="3456089"/>
                </a:lnTo>
                <a:lnTo>
                  <a:pt x="3168396" y="3469119"/>
                </a:lnTo>
                <a:lnTo>
                  <a:pt x="3181426" y="3469119"/>
                </a:lnTo>
                <a:lnTo>
                  <a:pt x="3181426" y="3456089"/>
                </a:lnTo>
                <a:lnTo>
                  <a:pt x="3194456" y="3456089"/>
                </a:lnTo>
                <a:lnTo>
                  <a:pt x="3194456" y="3443059"/>
                </a:lnTo>
                <a:lnTo>
                  <a:pt x="3181426" y="3443059"/>
                </a:lnTo>
                <a:lnTo>
                  <a:pt x="3181426" y="3430029"/>
                </a:lnTo>
                <a:close/>
                <a:moveTo>
                  <a:pt x="3116961" y="3006204"/>
                </a:moveTo>
                <a:lnTo>
                  <a:pt x="3095701" y="3006204"/>
                </a:lnTo>
                <a:lnTo>
                  <a:pt x="3095701" y="3027464"/>
                </a:lnTo>
                <a:lnTo>
                  <a:pt x="3074441" y="3027464"/>
                </a:lnTo>
                <a:lnTo>
                  <a:pt x="3074441" y="3048724"/>
                </a:lnTo>
                <a:lnTo>
                  <a:pt x="3095701" y="3048724"/>
                </a:lnTo>
                <a:lnTo>
                  <a:pt x="3095701" y="3069984"/>
                </a:lnTo>
                <a:lnTo>
                  <a:pt x="3116961" y="3069984"/>
                </a:lnTo>
                <a:lnTo>
                  <a:pt x="3116961" y="3048724"/>
                </a:lnTo>
                <a:lnTo>
                  <a:pt x="3138221" y="3048724"/>
                </a:lnTo>
                <a:lnTo>
                  <a:pt x="3138221" y="3027464"/>
                </a:lnTo>
                <a:lnTo>
                  <a:pt x="3116961" y="3027464"/>
                </a:lnTo>
                <a:lnTo>
                  <a:pt x="3116961" y="3006204"/>
                </a:lnTo>
                <a:close/>
                <a:moveTo>
                  <a:pt x="2978429" y="3284296"/>
                </a:moveTo>
                <a:lnTo>
                  <a:pt x="2959913" y="3284296"/>
                </a:lnTo>
                <a:lnTo>
                  <a:pt x="2959913" y="3303156"/>
                </a:lnTo>
                <a:lnTo>
                  <a:pt x="2941054" y="3303156"/>
                </a:lnTo>
                <a:lnTo>
                  <a:pt x="2941054" y="3321672"/>
                </a:lnTo>
                <a:lnTo>
                  <a:pt x="2959913" y="3321672"/>
                </a:lnTo>
                <a:lnTo>
                  <a:pt x="2959913" y="3340532"/>
                </a:lnTo>
                <a:lnTo>
                  <a:pt x="2978429" y="3340532"/>
                </a:lnTo>
                <a:lnTo>
                  <a:pt x="2978429" y="3321672"/>
                </a:lnTo>
                <a:lnTo>
                  <a:pt x="2997289" y="3321672"/>
                </a:lnTo>
                <a:lnTo>
                  <a:pt x="2997289" y="3303156"/>
                </a:lnTo>
                <a:lnTo>
                  <a:pt x="2978429" y="3303156"/>
                </a:lnTo>
                <a:lnTo>
                  <a:pt x="2978429" y="3284296"/>
                </a:lnTo>
                <a:close/>
                <a:moveTo>
                  <a:pt x="2772689" y="3421799"/>
                </a:moveTo>
                <a:lnTo>
                  <a:pt x="2754173" y="3421799"/>
                </a:lnTo>
                <a:lnTo>
                  <a:pt x="2754173" y="3440316"/>
                </a:lnTo>
                <a:lnTo>
                  <a:pt x="2735656" y="3440316"/>
                </a:lnTo>
                <a:lnTo>
                  <a:pt x="2735656" y="3458832"/>
                </a:lnTo>
                <a:lnTo>
                  <a:pt x="2754173" y="3458832"/>
                </a:lnTo>
                <a:lnTo>
                  <a:pt x="2754173" y="3477349"/>
                </a:lnTo>
                <a:lnTo>
                  <a:pt x="2772689" y="3477349"/>
                </a:lnTo>
                <a:lnTo>
                  <a:pt x="2772689" y="3458832"/>
                </a:lnTo>
                <a:lnTo>
                  <a:pt x="2791206" y="3458832"/>
                </a:lnTo>
                <a:lnTo>
                  <a:pt x="2791206" y="3440316"/>
                </a:lnTo>
                <a:lnTo>
                  <a:pt x="2772689" y="3440316"/>
                </a:lnTo>
                <a:lnTo>
                  <a:pt x="2772689" y="3421799"/>
                </a:lnTo>
                <a:close/>
                <a:moveTo>
                  <a:pt x="2705824" y="3279153"/>
                </a:moveTo>
                <a:lnTo>
                  <a:pt x="2683879" y="3279153"/>
                </a:lnTo>
                <a:lnTo>
                  <a:pt x="2683879" y="3301441"/>
                </a:lnTo>
                <a:lnTo>
                  <a:pt x="2661590" y="3301441"/>
                </a:lnTo>
                <a:lnTo>
                  <a:pt x="2661590" y="3323387"/>
                </a:lnTo>
                <a:lnTo>
                  <a:pt x="2683879" y="3323387"/>
                </a:lnTo>
                <a:lnTo>
                  <a:pt x="2683879" y="3345675"/>
                </a:lnTo>
                <a:lnTo>
                  <a:pt x="2705824" y="3345675"/>
                </a:lnTo>
                <a:lnTo>
                  <a:pt x="2705824" y="3323387"/>
                </a:lnTo>
                <a:lnTo>
                  <a:pt x="2728112" y="3323387"/>
                </a:lnTo>
                <a:lnTo>
                  <a:pt x="2728112" y="3301441"/>
                </a:lnTo>
                <a:lnTo>
                  <a:pt x="2705824" y="3301441"/>
                </a:lnTo>
                <a:lnTo>
                  <a:pt x="2705824" y="3279153"/>
                </a:lnTo>
                <a:close/>
                <a:moveTo>
                  <a:pt x="2769604" y="3705035"/>
                </a:moveTo>
                <a:lnTo>
                  <a:pt x="2757259" y="3705035"/>
                </a:lnTo>
                <a:lnTo>
                  <a:pt x="2757259" y="3717722"/>
                </a:lnTo>
                <a:lnTo>
                  <a:pt x="2744572" y="3717722"/>
                </a:lnTo>
                <a:lnTo>
                  <a:pt x="2744572" y="3730066"/>
                </a:lnTo>
                <a:lnTo>
                  <a:pt x="2757259" y="3730066"/>
                </a:lnTo>
                <a:lnTo>
                  <a:pt x="2757259" y="3742754"/>
                </a:lnTo>
                <a:lnTo>
                  <a:pt x="2769604" y="3742754"/>
                </a:lnTo>
                <a:lnTo>
                  <a:pt x="2769604" y="3730066"/>
                </a:lnTo>
                <a:lnTo>
                  <a:pt x="2782291" y="3730066"/>
                </a:lnTo>
                <a:lnTo>
                  <a:pt x="2782291" y="3717722"/>
                </a:lnTo>
                <a:lnTo>
                  <a:pt x="2769604" y="3717722"/>
                </a:lnTo>
                <a:lnTo>
                  <a:pt x="2769604" y="3705035"/>
                </a:lnTo>
                <a:close/>
                <a:moveTo>
                  <a:pt x="2911564" y="3141993"/>
                </a:moveTo>
                <a:lnTo>
                  <a:pt x="2889619" y="3141993"/>
                </a:lnTo>
                <a:lnTo>
                  <a:pt x="2889619" y="3164281"/>
                </a:lnTo>
                <a:lnTo>
                  <a:pt x="2867330" y="3164281"/>
                </a:lnTo>
                <a:lnTo>
                  <a:pt x="2867330" y="3186227"/>
                </a:lnTo>
                <a:lnTo>
                  <a:pt x="2889619" y="3186227"/>
                </a:lnTo>
                <a:lnTo>
                  <a:pt x="2889619" y="3208515"/>
                </a:lnTo>
                <a:lnTo>
                  <a:pt x="2911564" y="3208515"/>
                </a:lnTo>
                <a:lnTo>
                  <a:pt x="2911564" y="3186227"/>
                </a:lnTo>
                <a:lnTo>
                  <a:pt x="2933852" y="3186227"/>
                </a:lnTo>
                <a:lnTo>
                  <a:pt x="2933852" y="3164281"/>
                </a:lnTo>
                <a:lnTo>
                  <a:pt x="2911564" y="3164281"/>
                </a:lnTo>
                <a:lnTo>
                  <a:pt x="2911564" y="3141993"/>
                </a:lnTo>
                <a:close/>
                <a:moveTo>
                  <a:pt x="2703081" y="3562045"/>
                </a:moveTo>
                <a:lnTo>
                  <a:pt x="2686622" y="3562045"/>
                </a:lnTo>
                <a:lnTo>
                  <a:pt x="2686622" y="3578504"/>
                </a:lnTo>
                <a:lnTo>
                  <a:pt x="2670163" y="3578504"/>
                </a:lnTo>
                <a:lnTo>
                  <a:pt x="2670163" y="3594964"/>
                </a:lnTo>
                <a:lnTo>
                  <a:pt x="2686622" y="3594964"/>
                </a:lnTo>
                <a:lnTo>
                  <a:pt x="2686622" y="3611423"/>
                </a:lnTo>
                <a:lnTo>
                  <a:pt x="2703081" y="3611423"/>
                </a:lnTo>
                <a:lnTo>
                  <a:pt x="2703081" y="3594964"/>
                </a:lnTo>
                <a:lnTo>
                  <a:pt x="2719540" y="3594964"/>
                </a:lnTo>
                <a:lnTo>
                  <a:pt x="2719540" y="3578504"/>
                </a:lnTo>
                <a:lnTo>
                  <a:pt x="2703081" y="3578504"/>
                </a:lnTo>
                <a:lnTo>
                  <a:pt x="2703081" y="3562045"/>
                </a:lnTo>
                <a:close/>
                <a:moveTo>
                  <a:pt x="2909164" y="3424199"/>
                </a:moveTo>
                <a:lnTo>
                  <a:pt x="2892019" y="3424199"/>
                </a:lnTo>
                <a:lnTo>
                  <a:pt x="2892019" y="3441002"/>
                </a:lnTo>
                <a:lnTo>
                  <a:pt x="2875217" y="3441002"/>
                </a:lnTo>
                <a:lnTo>
                  <a:pt x="2875217" y="3458147"/>
                </a:lnTo>
                <a:lnTo>
                  <a:pt x="2892019" y="3458147"/>
                </a:lnTo>
                <a:lnTo>
                  <a:pt x="2892019" y="3474949"/>
                </a:lnTo>
                <a:lnTo>
                  <a:pt x="2909164" y="3474949"/>
                </a:lnTo>
                <a:lnTo>
                  <a:pt x="2909164" y="3458147"/>
                </a:lnTo>
                <a:lnTo>
                  <a:pt x="2925966" y="3458147"/>
                </a:lnTo>
                <a:lnTo>
                  <a:pt x="2925966" y="3441002"/>
                </a:lnTo>
                <a:lnTo>
                  <a:pt x="2909164" y="3441002"/>
                </a:lnTo>
                <a:lnTo>
                  <a:pt x="2909164" y="3424199"/>
                </a:lnTo>
                <a:close/>
                <a:moveTo>
                  <a:pt x="2842298" y="3281553"/>
                </a:moveTo>
                <a:lnTo>
                  <a:pt x="2821724" y="3281553"/>
                </a:lnTo>
                <a:lnTo>
                  <a:pt x="2821724" y="3302127"/>
                </a:lnTo>
                <a:lnTo>
                  <a:pt x="2801150" y="3302127"/>
                </a:lnTo>
                <a:lnTo>
                  <a:pt x="2801150" y="3322701"/>
                </a:lnTo>
                <a:lnTo>
                  <a:pt x="2821724" y="3322701"/>
                </a:lnTo>
                <a:lnTo>
                  <a:pt x="2821724" y="3343275"/>
                </a:lnTo>
                <a:lnTo>
                  <a:pt x="2842298" y="3343275"/>
                </a:lnTo>
                <a:lnTo>
                  <a:pt x="2842298" y="3322701"/>
                </a:lnTo>
                <a:lnTo>
                  <a:pt x="2862872" y="3322701"/>
                </a:lnTo>
                <a:lnTo>
                  <a:pt x="2862872" y="3302127"/>
                </a:lnTo>
                <a:lnTo>
                  <a:pt x="2842298" y="3302127"/>
                </a:lnTo>
                <a:lnTo>
                  <a:pt x="2842298" y="3281553"/>
                </a:lnTo>
                <a:close/>
                <a:moveTo>
                  <a:pt x="2839555" y="3564446"/>
                </a:moveTo>
                <a:lnTo>
                  <a:pt x="2824468" y="3564446"/>
                </a:lnTo>
                <a:lnTo>
                  <a:pt x="2824468" y="3579190"/>
                </a:lnTo>
                <a:lnTo>
                  <a:pt x="2809723" y="3579190"/>
                </a:lnTo>
                <a:lnTo>
                  <a:pt x="2809723" y="3594278"/>
                </a:lnTo>
                <a:lnTo>
                  <a:pt x="2824468" y="3594278"/>
                </a:lnTo>
                <a:lnTo>
                  <a:pt x="2824468" y="3609023"/>
                </a:lnTo>
                <a:lnTo>
                  <a:pt x="2839555" y="3609023"/>
                </a:lnTo>
                <a:lnTo>
                  <a:pt x="2839555" y="3594278"/>
                </a:lnTo>
                <a:lnTo>
                  <a:pt x="2854300" y="3594278"/>
                </a:lnTo>
                <a:lnTo>
                  <a:pt x="2854300" y="3579190"/>
                </a:lnTo>
                <a:lnTo>
                  <a:pt x="2839555" y="3579190"/>
                </a:lnTo>
                <a:lnTo>
                  <a:pt x="2839555" y="3564446"/>
                </a:lnTo>
                <a:close/>
                <a:moveTo>
                  <a:pt x="2775433" y="3139592"/>
                </a:moveTo>
                <a:lnTo>
                  <a:pt x="2751430" y="3139592"/>
                </a:lnTo>
                <a:lnTo>
                  <a:pt x="2751430" y="3163253"/>
                </a:lnTo>
                <a:lnTo>
                  <a:pt x="2727770" y="3163253"/>
                </a:lnTo>
                <a:lnTo>
                  <a:pt x="2727770" y="3187256"/>
                </a:lnTo>
                <a:lnTo>
                  <a:pt x="2751430" y="3187256"/>
                </a:lnTo>
                <a:lnTo>
                  <a:pt x="2751430" y="3210916"/>
                </a:lnTo>
                <a:lnTo>
                  <a:pt x="2775433" y="3210916"/>
                </a:lnTo>
                <a:lnTo>
                  <a:pt x="2775433" y="3187256"/>
                </a:lnTo>
                <a:lnTo>
                  <a:pt x="2799093" y="3187256"/>
                </a:lnTo>
                <a:lnTo>
                  <a:pt x="2799093" y="3163253"/>
                </a:lnTo>
                <a:lnTo>
                  <a:pt x="2775433" y="3163253"/>
                </a:lnTo>
                <a:lnTo>
                  <a:pt x="2775433" y="3139592"/>
                </a:lnTo>
                <a:close/>
                <a:moveTo>
                  <a:pt x="1038644" y="600075"/>
                </a:moveTo>
                <a:lnTo>
                  <a:pt x="1059218" y="600075"/>
                </a:lnTo>
                <a:lnTo>
                  <a:pt x="1059218" y="579501"/>
                </a:lnTo>
                <a:lnTo>
                  <a:pt x="1079792" y="579501"/>
                </a:lnTo>
                <a:lnTo>
                  <a:pt x="1079792" y="558927"/>
                </a:lnTo>
                <a:lnTo>
                  <a:pt x="1059218" y="558927"/>
                </a:lnTo>
                <a:lnTo>
                  <a:pt x="1059218" y="538353"/>
                </a:lnTo>
                <a:lnTo>
                  <a:pt x="1038644" y="538353"/>
                </a:lnTo>
                <a:lnTo>
                  <a:pt x="1038644" y="558927"/>
                </a:lnTo>
                <a:lnTo>
                  <a:pt x="1018070" y="558927"/>
                </a:lnTo>
                <a:lnTo>
                  <a:pt x="1018070" y="579501"/>
                </a:lnTo>
                <a:lnTo>
                  <a:pt x="1038644" y="579501"/>
                </a:lnTo>
                <a:lnTo>
                  <a:pt x="1038644" y="600075"/>
                </a:lnTo>
                <a:close/>
                <a:moveTo>
                  <a:pt x="3236290" y="590817"/>
                </a:moveTo>
                <a:lnTo>
                  <a:pt x="3250692" y="590817"/>
                </a:lnTo>
                <a:lnTo>
                  <a:pt x="3250692" y="576415"/>
                </a:lnTo>
                <a:lnTo>
                  <a:pt x="3265094" y="576415"/>
                </a:lnTo>
                <a:lnTo>
                  <a:pt x="3265094" y="562013"/>
                </a:lnTo>
                <a:lnTo>
                  <a:pt x="3250692" y="562013"/>
                </a:lnTo>
                <a:lnTo>
                  <a:pt x="3250692" y="547611"/>
                </a:lnTo>
                <a:lnTo>
                  <a:pt x="3236290" y="547611"/>
                </a:lnTo>
                <a:lnTo>
                  <a:pt x="3236290" y="562013"/>
                </a:lnTo>
                <a:lnTo>
                  <a:pt x="3221888" y="562013"/>
                </a:lnTo>
                <a:lnTo>
                  <a:pt x="3221888" y="576415"/>
                </a:lnTo>
                <a:lnTo>
                  <a:pt x="3236290" y="576415"/>
                </a:lnTo>
                <a:lnTo>
                  <a:pt x="3236290" y="590817"/>
                </a:lnTo>
                <a:close/>
                <a:moveTo>
                  <a:pt x="3233890" y="871995"/>
                </a:moveTo>
                <a:lnTo>
                  <a:pt x="3253093" y="871995"/>
                </a:lnTo>
                <a:lnTo>
                  <a:pt x="3253093" y="853135"/>
                </a:lnTo>
                <a:lnTo>
                  <a:pt x="3271952" y="853135"/>
                </a:lnTo>
                <a:lnTo>
                  <a:pt x="3271952" y="833933"/>
                </a:lnTo>
                <a:lnTo>
                  <a:pt x="3253093" y="833933"/>
                </a:lnTo>
                <a:lnTo>
                  <a:pt x="3253093" y="815073"/>
                </a:lnTo>
                <a:lnTo>
                  <a:pt x="3233890" y="815073"/>
                </a:lnTo>
                <a:lnTo>
                  <a:pt x="3233890" y="833933"/>
                </a:lnTo>
                <a:lnTo>
                  <a:pt x="3215030" y="833933"/>
                </a:lnTo>
                <a:lnTo>
                  <a:pt x="3215030" y="853135"/>
                </a:lnTo>
                <a:lnTo>
                  <a:pt x="3233890" y="853135"/>
                </a:lnTo>
                <a:lnTo>
                  <a:pt x="3233890" y="871995"/>
                </a:lnTo>
                <a:close/>
                <a:moveTo>
                  <a:pt x="3300755" y="1288961"/>
                </a:moveTo>
                <a:lnTo>
                  <a:pt x="3323387" y="1288961"/>
                </a:lnTo>
                <a:lnTo>
                  <a:pt x="3323387" y="1266330"/>
                </a:lnTo>
                <a:lnTo>
                  <a:pt x="3346018" y="1266330"/>
                </a:lnTo>
                <a:lnTo>
                  <a:pt x="3346018" y="1243698"/>
                </a:lnTo>
                <a:lnTo>
                  <a:pt x="3323387" y="1243698"/>
                </a:lnTo>
                <a:lnTo>
                  <a:pt x="3323387" y="1221067"/>
                </a:lnTo>
                <a:lnTo>
                  <a:pt x="3300755" y="1221067"/>
                </a:lnTo>
                <a:lnTo>
                  <a:pt x="3300755" y="1243698"/>
                </a:lnTo>
                <a:lnTo>
                  <a:pt x="3278124" y="1243698"/>
                </a:lnTo>
                <a:lnTo>
                  <a:pt x="3278124" y="1266330"/>
                </a:lnTo>
                <a:lnTo>
                  <a:pt x="3300755" y="1266330"/>
                </a:lnTo>
                <a:lnTo>
                  <a:pt x="3300755" y="1288961"/>
                </a:lnTo>
                <a:close/>
                <a:moveTo>
                  <a:pt x="3304184" y="729691"/>
                </a:moveTo>
                <a:lnTo>
                  <a:pt x="3319958" y="729691"/>
                </a:lnTo>
                <a:lnTo>
                  <a:pt x="3319958" y="714261"/>
                </a:lnTo>
                <a:lnTo>
                  <a:pt x="3335389" y="714261"/>
                </a:lnTo>
                <a:lnTo>
                  <a:pt x="3335389" y="698487"/>
                </a:lnTo>
                <a:lnTo>
                  <a:pt x="3319958" y="698487"/>
                </a:lnTo>
                <a:lnTo>
                  <a:pt x="3319958" y="683057"/>
                </a:lnTo>
                <a:lnTo>
                  <a:pt x="3304184" y="683057"/>
                </a:lnTo>
                <a:lnTo>
                  <a:pt x="3304184" y="698487"/>
                </a:lnTo>
                <a:lnTo>
                  <a:pt x="3288754" y="698487"/>
                </a:lnTo>
                <a:lnTo>
                  <a:pt x="3288754" y="714261"/>
                </a:lnTo>
                <a:lnTo>
                  <a:pt x="3304184" y="714261"/>
                </a:lnTo>
                <a:lnTo>
                  <a:pt x="3304184" y="729691"/>
                </a:lnTo>
                <a:close/>
                <a:moveTo>
                  <a:pt x="3232175" y="1151801"/>
                </a:moveTo>
                <a:lnTo>
                  <a:pt x="3254807" y="1151801"/>
                </a:lnTo>
                <a:lnTo>
                  <a:pt x="3254807" y="1129170"/>
                </a:lnTo>
                <a:lnTo>
                  <a:pt x="3277438" y="1129170"/>
                </a:lnTo>
                <a:lnTo>
                  <a:pt x="3277438" y="1106538"/>
                </a:lnTo>
                <a:lnTo>
                  <a:pt x="3254807" y="1106538"/>
                </a:lnTo>
                <a:lnTo>
                  <a:pt x="3254807" y="1083907"/>
                </a:lnTo>
                <a:lnTo>
                  <a:pt x="3232175" y="1083907"/>
                </a:lnTo>
                <a:lnTo>
                  <a:pt x="3232175" y="1106538"/>
                </a:lnTo>
                <a:lnTo>
                  <a:pt x="3209544" y="1106538"/>
                </a:lnTo>
                <a:lnTo>
                  <a:pt x="3209544" y="1129170"/>
                </a:lnTo>
                <a:lnTo>
                  <a:pt x="3232175" y="1129170"/>
                </a:lnTo>
                <a:lnTo>
                  <a:pt x="3232175" y="1151801"/>
                </a:lnTo>
                <a:close/>
                <a:moveTo>
                  <a:pt x="3302127" y="1010183"/>
                </a:moveTo>
                <a:lnTo>
                  <a:pt x="3322015" y="1010183"/>
                </a:lnTo>
                <a:lnTo>
                  <a:pt x="3322015" y="990638"/>
                </a:lnTo>
                <a:lnTo>
                  <a:pt x="3341561" y="990638"/>
                </a:lnTo>
                <a:lnTo>
                  <a:pt x="3341561" y="970750"/>
                </a:lnTo>
                <a:lnTo>
                  <a:pt x="3322015" y="970750"/>
                </a:lnTo>
                <a:lnTo>
                  <a:pt x="3322015" y="951205"/>
                </a:lnTo>
                <a:lnTo>
                  <a:pt x="3302127" y="951205"/>
                </a:lnTo>
                <a:lnTo>
                  <a:pt x="3302127" y="970750"/>
                </a:lnTo>
                <a:lnTo>
                  <a:pt x="3282582" y="970750"/>
                </a:lnTo>
                <a:lnTo>
                  <a:pt x="3282582" y="990638"/>
                </a:lnTo>
                <a:lnTo>
                  <a:pt x="3302127" y="990638"/>
                </a:lnTo>
                <a:lnTo>
                  <a:pt x="3302127" y="1010183"/>
                </a:lnTo>
                <a:close/>
                <a:moveTo>
                  <a:pt x="3098102" y="594246"/>
                </a:moveTo>
                <a:lnTo>
                  <a:pt x="3114561" y="594246"/>
                </a:lnTo>
                <a:lnTo>
                  <a:pt x="3114561" y="577444"/>
                </a:lnTo>
                <a:lnTo>
                  <a:pt x="3131363" y="577444"/>
                </a:lnTo>
                <a:lnTo>
                  <a:pt x="3131363" y="560984"/>
                </a:lnTo>
                <a:lnTo>
                  <a:pt x="3114561" y="560984"/>
                </a:lnTo>
                <a:lnTo>
                  <a:pt x="3114561" y="544182"/>
                </a:lnTo>
                <a:lnTo>
                  <a:pt x="3098102" y="544182"/>
                </a:lnTo>
                <a:lnTo>
                  <a:pt x="3098102" y="560984"/>
                </a:lnTo>
                <a:lnTo>
                  <a:pt x="3081299" y="560984"/>
                </a:lnTo>
                <a:lnTo>
                  <a:pt x="3081299" y="577444"/>
                </a:lnTo>
                <a:lnTo>
                  <a:pt x="3098102" y="577444"/>
                </a:lnTo>
                <a:lnTo>
                  <a:pt x="3098102" y="594246"/>
                </a:lnTo>
                <a:close/>
                <a:moveTo>
                  <a:pt x="3163939" y="1013955"/>
                </a:moveTo>
                <a:lnTo>
                  <a:pt x="3185884" y="1013955"/>
                </a:lnTo>
                <a:lnTo>
                  <a:pt x="3185884" y="991667"/>
                </a:lnTo>
                <a:lnTo>
                  <a:pt x="3208172" y="991667"/>
                </a:lnTo>
                <a:lnTo>
                  <a:pt x="3208172" y="969721"/>
                </a:lnTo>
                <a:lnTo>
                  <a:pt x="3185884" y="969721"/>
                </a:lnTo>
                <a:lnTo>
                  <a:pt x="3185884" y="947433"/>
                </a:lnTo>
                <a:lnTo>
                  <a:pt x="3163939" y="947433"/>
                </a:lnTo>
                <a:lnTo>
                  <a:pt x="3163939" y="969721"/>
                </a:lnTo>
                <a:lnTo>
                  <a:pt x="3141650" y="969721"/>
                </a:lnTo>
                <a:lnTo>
                  <a:pt x="3141650" y="991667"/>
                </a:lnTo>
                <a:lnTo>
                  <a:pt x="3163939" y="991667"/>
                </a:lnTo>
                <a:lnTo>
                  <a:pt x="3163939" y="1013955"/>
                </a:lnTo>
                <a:close/>
                <a:moveTo>
                  <a:pt x="3165996" y="733463"/>
                </a:moveTo>
                <a:lnTo>
                  <a:pt x="3183827" y="733463"/>
                </a:lnTo>
                <a:lnTo>
                  <a:pt x="3183827" y="715289"/>
                </a:lnTo>
                <a:lnTo>
                  <a:pt x="3202000" y="715289"/>
                </a:lnTo>
                <a:lnTo>
                  <a:pt x="3202000" y="697459"/>
                </a:lnTo>
                <a:lnTo>
                  <a:pt x="3183827" y="697459"/>
                </a:lnTo>
                <a:lnTo>
                  <a:pt x="3183827" y="679285"/>
                </a:lnTo>
                <a:lnTo>
                  <a:pt x="3165996" y="679285"/>
                </a:lnTo>
                <a:lnTo>
                  <a:pt x="3165996" y="697459"/>
                </a:lnTo>
                <a:lnTo>
                  <a:pt x="3147822" y="697459"/>
                </a:lnTo>
                <a:lnTo>
                  <a:pt x="3147822" y="715289"/>
                </a:lnTo>
                <a:lnTo>
                  <a:pt x="3165996" y="715289"/>
                </a:lnTo>
                <a:lnTo>
                  <a:pt x="3165996" y="733463"/>
                </a:lnTo>
                <a:close/>
                <a:moveTo>
                  <a:pt x="3168396" y="451599"/>
                </a:moveTo>
                <a:lnTo>
                  <a:pt x="3181426" y="451599"/>
                </a:lnTo>
                <a:lnTo>
                  <a:pt x="3181426" y="438569"/>
                </a:lnTo>
                <a:lnTo>
                  <a:pt x="3194456" y="438569"/>
                </a:lnTo>
                <a:lnTo>
                  <a:pt x="3194456" y="425539"/>
                </a:lnTo>
                <a:lnTo>
                  <a:pt x="3181426" y="425539"/>
                </a:lnTo>
                <a:lnTo>
                  <a:pt x="3181426" y="412509"/>
                </a:lnTo>
                <a:lnTo>
                  <a:pt x="3168396" y="412509"/>
                </a:lnTo>
                <a:lnTo>
                  <a:pt x="3168396" y="425539"/>
                </a:lnTo>
                <a:lnTo>
                  <a:pt x="3155366" y="425539"/>
                </a:lnTo>
                <a:lnTo>
                  <a:pt x="3155366" y="438569"/>
                </a:lnTo>
                <a:lnTo>
                  <a:pt x="3168396" y="438569"/>
                </a:lnTo>
                <a:lnTo>
                  <a:pt x="3168396" y="451599"/>
                </a:lnTo>
                <a:close/>
                <a:moveTo>
                  <a:pt x="3374822" y="587045"/>
                </a:moveTo>
                <a:lnTo>
                  <a:pt x="3386480" y="587045"/>
                </a:lnTo>
                <a:lnTo>
                  <a:pt x="3386480" y="575043"/>
                </a:lnTo>
                <a:lnTo>
                  <a:pt x="3398482" y="575043"/>
                </a:lnTo>
                <a:lnTo>
                  <a:pt x="3398482" y="563385"/>
                </a:lnTo>
                <a:lnTo>
                  <a:pt x="3386480" y="563385"/>
                </a:lnTo>
                <a:lnTo>
                  <a:pt x="3386480" y="551383"/>
                </a:lnTo>
                <a:lnTo>
                  <a:pt x="3374822" y="551383"/>
                </a:lnTo>
                <a:lnTo>
                  <a:pt x="3374822" y="563385"/>
                </a:lnTo>
                <a:lnTo>
                  <a:pt x="3362821" y="563385"/>
                </a:lnTo>
                <a:lnTo>
                  <a:pt x="3362821" y="575043"/>
                </a:lnTo>
                <a:lnTo>
                  <a:pt x="3374822" y="575043"/>
                </a:lnTo>
                <a:lnTo>
                  <a:pt x="3374822" y="587045"/>
                </a:lnTo>
                <a:close/>
                <a:moveTo>
                  <a:pt x="1065047" y="1989163"/>
                </a:moveTo>
                <a:lnTo>
                  <a:pt x="1065047" y="1956930"/>
                </a:lnTo>
                <a:lnTo>
                  <a:pt x="1097280" y="1956930"/>
                </a:lnTo>
                <a:lnTo>
                  <a:pt x="1097280" y="1924698"/>
                </a:lnTo>
                <a:lnTo>
                  <a:pt x="1065047" y="1924698"/>
                </a:lnTo>
                <a:lnTo>
                  <a:pt x="1065047" y="1892465"/>
                </a:lnTo>
                <a:lnTo>
                  <a:pt x="1032815" y="1892465"/>
                </a:lnTo>
                <a:lnTo>
                  <a:pt x="1032815" y="1924698"/>
                </a:lnTo>
                <a:lnTo>
                  <a:pt x="1000582" y="1924698"/>
                </a:lnTo>
                <a:lnTo>
                  <a:pt x="1000582" y="1956930"/>
                </a:lnTo>
                <a:lnTo>
                  <a:pt x="1032815" y="1956930"/>
                </a:lnTo>
                <a:lnTo>
                  <a:pt x="1032815" y="1989163"/>
                </a:lnTo>
                <a:lnTo>
                  <a:pt x="1065047" y="1989163"/>
                </a:lnTo>
                <a:close/>
                <a:moveTo>
                  <a:pt x="2610155" y="1755305"/>
                </a:moveTo>
                <a:lnTo>
                  <a:pt x="2610155" y="1787538"/>
                </a:lnTo>
                <a:lnTo>
                  <a:pt x="2577922" y="1787538"/>
                </a:lnTo>
                <a:lnTo>
                  <a:pt x="2577922" y="1819770"/>
                </a:lnTo>
                <a:lnTo>
                  <a:pt x="2610155" y="1819770"/>
                </a:lnTo>
                <a:lnTo>
                  <a:pt x="2610155" y="1852003"/>
                </a:lnTo>
                <a:lnTo>
                  <a:pt x="2642387" y="1852003"/>
                </a:lnTo>
                <a:lnTo>
                  <a:pt x="2642387" y="1819770"/>
                </a:lnTo>
                <a:lnTo>
                  <a:pt x="2674620" y="1819770"/>
                </a:lnTo>
                <a:lnTo>
                  <a:pt x="2674620" y="1787538"/>
                </a:lnTo>
                <a:lnTo>
                  <a:pt x="2642387" y="1787538"/>
                </a:lnTo>
                <a:lnTo>
                  <a:pt x="2642387" y="1755305"/>
                </a:lnTo>
                <a:lnTo>
                  <a:pt x="2610155" y="1755305"/>
                </a:lnTo>
                <a:close/>
                <a:moveTo>
                  <a:pt x="1613687" y="1989163"/>
                </a:moveTo>
                <a:lnTo>
                  <a:pt x="1613687" y="1956930"/>
                </a:lnTo>
                <a:lnTo>
                  <a:pt x="1645920" y="1956930"/>
                </a:lnTo>
                <a:lnTo>
                  <a:pt x="1645920" y="1924698"/>
                </a:lnTo>
                <a:lnTo>
                  <a:pt x="1613687" y="1924698"/>
                </a:lnTo>
                <a:lnTo>
                  <a:pt x="1613687" y="1892465"/>
                </a:lnTo>
                <a:lnTo>
                  <a:pt x="1581455" y="1892465"/>
                </a:lnTo>
                <a:lnTo>
                  <a:pt x="1581455" y="1924698"/>
                </a:lnTo>
                <a:lnTo>
                  <a:pt x="1549222" y="1924698"/>
                </a:lnTo>
                <a:lnTo>
                  <a:pt x="1549222" y="1956930"/>
                </a:lnTo>
                <a:lnTo>
                  <a:pt x="1581455" y="1956930"/>
                </a:lnTo>
                <a:lnTo>
                  <a:pt x="1581455" y="1989163"/>
                </a:lnTo>
                <a:lnTo>
                  <a:pt x="1613687" y="1989163"/>
                </a:lnTo>
                <a:close/>
                <a:moveTo>
                  <a:pt x="1750847" y="1989163"/>
                </a:moveTo>
                <a:lnTo>
                  <a:pt x="1750847" y="1956930"/>
                </a:lnTo>
                <a:lnTo>
                  <a:pt x="1783080" y="1956930"/>
                </a:lnTo>
                <a:lnTo>
                  <a:pt x="1783080" y="1924698"/>
                </a:lnTo>
                <a:lnTo>
                  <a:pt x="1750847" y="1924698"/>
                </a:lnTo>
                <a:lnTo>
                  <a:pt x="1750847" y="1892465"/>
                </a:lnTo>
                <a:lnTo>
                  <a:pt x="1718615" y="1892465"/>
                </a:lnTo>
                <a:lnTo>
                  <a:pt x="1718615" y="1924698"/>
                </a:lnTo>
                <a:lnTo>
                  <a:pt x="1686382" y="1924698"/>
                </a:lnTo>
                <a:lnTo>
                  <a:pt x="1686382" y="1956930"/>
                </a:lnTo>
                <a:lnTo>
                  <a:pt x="1718615" y="1956930"/>
                </a:lnTo>
                <a:lnTo>
                  <a:pt x="1718615" y="1989163"/>
                </a:lnTo>
                <a:lnTo>
                  <a:pt x="1750847" y="1989163"/>
                </a:lnTo>
                <a:close/>
                <a:moveTo>
                  <a:pt x="3372422" y="868223"/>
                </a:moveTo>
                <a:lnTo>
                  <a:pt x="3388881" y="868223"/>
                </a:lnTo>
                <a:lnTo>
                  <a:pt x="3388881" y="851764"/>
                </a:lnTo>
                <a:lnTo>
                  <a:pt x="3405340" y="851764"/>
                </a:lnTo>
                <a:lnTo>
                  <a:pt x="3405340" y="835304"/>
                </a:lnTo>
                <a:lnTo>
                  <a:pt x="3388881" y="835304"/>
                </a:lnTo>
                <a:lnTo>
                  <a:pt x="3388881" y="818845"/>
                </a:lnTo>
                <a:lnTo>
                  <a:pt x="3372422" y="818845"/>
                </a:lnTo>
                <a:lnTo>
                  <a:pt x="3372422" y="835304"/>
                </a:lnTo>
                <a:lnTo>
                  <a:pt x="3355963" y="835304"/>
                </a:lnTo>
                <a:lnTo>
                  <a:pt x="3355963" y="851764"/>
                </a:lnTo>
                <a:lnTo>
                  <a:pt x="3372422" y="851764"/>
                </a:lnTo>
                <a:lnTo>
                  <a:pt x="3372422" y="868223"/>
                </a:lnTo>
                <a:close/>
                <a:moveTo>
                  <a:pt x="3369335" y="1426121"/>
                </a:moveTo>
                <a:lnTo>
                  <a:pt x="3391967" y="1426121"/>
                </a:lnTo>
                <a:lnTo>
                  <a:pt x="3391967" y="1403490"/>
                </a:lnTo>
                <a:lnTo>
                  <a:pt x="3414598" y="1403490"/>
                </a:lnTo>
                <a:lnTo>
                  <a:pt x="3414598" y="1380858"/>
                </a:lnTo>
                <a:lnTo>
                  <a:pt x="3391967" y="1380858"/>
                </a:lnTo>
                <a:lnTo>
                  <a:pt x="3391967" y="1358227"/>
                </a:lnTo>
                <a:lnTo>
                  <a:pt x="3369335" y="1358227"/>
                </a:lnTo>
                <a:lnTo>
                  <a:pt x="3369335" y="1380858"/>
                </a:lnTo>
                <a:lnTo>
                  <a:pt x="3346704" y="1380858"/>
                </a:lnTo>
                <a:lnTo>
                  <a:pt x="3346704" y="1403490"/>
                </a:lnTo>
                <a:lnTo>
                  <a:pt x="3369335" y="1403490"/>
                </a:lnTo>
                <a:lnTo>
                  <a:pt x="3369335" y="1426121"/>
                </a:lnTo>
                <a:close/>
                <a:moveTo>
                  <a:pt x="3370707" y="1148029"/>
                </a:moveTo>
                <a:lnTo>
                  <a:pt x="3390595" y="1148029"/>
                </a:lnTo>
                <a:lnTo>
                  <a:pt x="3390595" y="1127798"/>
                </a:lnTo>
                <a:lnTo>
                  <a:pt x="3410827" y="1127798"/>
                </a:lnTo>
                <a:lnTo>
                  <a:pt x="3410827" y="1107910"/>
                </a:lnTo>
                <a:lnTo>
                  <a:pt x="3390595" y="1107910"/>
                </a:lnTo>
                <a:lnTo>
                  <a:pt x="3390595" y="1087679"/>
                </a:lnTo>
                <a:lnTo>
                  <a:pt x="3370707" y="1087679"/>
                </a:lnTo>
                <a:lnTo>
                  <a:pt x="3370707" y="1107910"/>
                </a:lnTo>
                <a:lnTo>
                  <a:pt x="3350476" y="1107910"/>
                </a:lnTo>
                <a:lnTo>
                  <a:pt x="3350476" y="1127798"/>
                </a:lnTo>
                <a:lnTo>
                  <a:pt x="3370707" y="1127798"/>
                </a:lnTo>
                <a:lnTo>
                  <a:pt x="3370707" y="1148029"/>
                </a:lnTo>
                <a:close/>
                <a:moveTo>
                  <a:pt x="3095701" y="875424"/>
                </a:moveTo>
                <a:lnTo>
                  <a:pt x="3116961" y="875424"/>
                </a:lnTo>
                <a:lnTo>
                  <a:pt x="3116961" y="854164"/>
                </a:lnTo>
                <a:lnTo>
                  <a:pt x="3138221" y="854164"/>
                </a:lnTo>
                <a:lnTo>
                  <a:pt x="3138221" y="832904"/>
                </a:lnTo>
                <a:lnTo>
                  <a:pt x="3116961" y="832904"/>
                </a:lnTo>
                <a:lnTo>
                  <a:pt x="3116961" y="811644"/>
                </a:lnTo>
                <a:lnTo>
                  <a:pt x="3095701" y="811644"/>
                </a:lnTo>
                <a:lnTo>
                  <a:pt x="3095701" y="832904"/>
                </a:lnTo>
                <a:lnTo>
                  <a:pt x="3074441" y="832904"/>
                </a:lnTo>
                <a:lnTo>
                  <a:pt x="3074441" y="854164"/>
                </a:lnTo>
                <a:lnTo>
                  <a:pt x="3095701" y="854164"/>
                </a:lnTo>
                <a:lnTo>
                  <a:pt x="3095701" y="875424"/>
                </a:lnTo>
                <a:close/>
                <a:moveTo>
                  <a:pt x="3416999" y="1654493"/>
                </a:moveTo>
                <a:lnTo>
                  <a:pt x="3392653" y="1654493"/>
                </a:lnTo>
                <a:lnTo>
                  <a:pt x="3392653" y="1630147"/>
                </a:lnTo>
                <a:lnTo>
                  <a:pt x="3368650" y="1630147"/>
                </a:lnTo>
                <a:lnTo>
                  <a:pt x="3368650" y="1654493"/>
                </a:lnTo>
                <a:lnTo>
                  <a:pt x="3344304" y="1654493"/>
                </a:lnTo>
                <a:lnTo>
                  <a:pt x="3344304" y="1678496"/>
                </a:lnTo>
                <a:lnTo>
                  <a:pt x="3368650" y="1678496"/>
                </a:lnTo>
                <a:lnTo>
                  <a:pt x="3368650" y="1702841"/>
                </a:lnTo>
                <a:lnTo>
                  <a:pt x="3392653" y="1702841"/>
                </a:lnTo>
                <a:lnTo>
                  <a:pt x="3392653" y="1678496"/>
                </a:lnTo>
                <a:lnTo>
                  <a:pt x="3416999" y="1678496"/>
                </a:lnTo>
                <a:lnTo>
                  <a:pt x="3416999" y="1654493"/>
                </a:lnTo>
                <a:close/>
                <a:moveTo>
                  <a:pt x="1888007" y="1989163"/>
                </a:moveTo>
                <a:lnTo>
                  <a:pt x="1888007" y="1956930"/>
                </a:lnTo>
                <a:lnTo>
                  <a:pt x="1920240" y="1956930"/>
                </a:lnTo>
                <a:lnTo>
                  <a:pt x="1920240" y="1924698"/>
                </a:lnTo>
                <a:lnTo>
                  <a:pt x="1888007" y="1924698"/>
                </a:lnTo>
                <a:lnTo>
                  <a:pt x="1888007" y="1892465"/>
                </a:lnTo>
                <a:lnTo>
                  <a:pt x="1855775" y="1892465"/>
                </a:lnTo>
                <a:lnTo>
                  <a:pt x="1855775" y="1924698"/>
                </a:lnTo>
                <a:lnTo>
                  <a:pt x="1823542" y="1924698"/>
                </a:lnTo>
                <a:lnTo>
                  <a:pt x="1823542" y="1956930"/>
                </a:lnTo>
                <a:lnTo>
                  <a:pt x="1855775" y="1956930"/>
                </a:lnTo>
                <a:lnTo>
                  <a:pt x="1855775" y="1989163"/>
                </a:lnTo>
                <a:lnTo>
                  <a:pt x="1888007" y="1989163"/>
                </a:lnTo>
                <a:close/>
                <a:moveTo>
                  <a:pt x="2686622" y="319583"/>
                </a:moveTo>
                <a:lnTo>
                  <a:pt x="2703081" y="319583"/>
                </a:lnTo>
                <a:lnTo>
                  <a:pt x="2703081" y="303124"/>
                </a:lnTo>
                <a:lnTo>
                  <a:pt x="2719540" y="303124"/>
                </a:lnTo>
                <a:lnTo>
                  <a:pt x="2719540" y="286664"/>
                </a:lnTo>
                <a:lnTo>
                  <a:pt x="2703081" y="286664"/>
                </a:lnTo>
                <a:lnTo>
                  <a:pt x="2703081" y="270205"/>
                </a:lnTo>
                <a:lnTo>
                  <a:pt x="2686622" y="270205"/>
                </a:lnTo>
                <a:lnTo>
                  <a:pt x="2686622" y="286664"/>
                </a:lnTo>
                <a:lnTo>
                  <a:pt x="2670163" y="286664"/>
                </a:lnTo>
                <a:lnTo>
                  <a:pt x="2670163" y="303124"/>
                </a:lnTo>
                <a:lnTo>
                  <a:pt x="2686622" y="303124"/>
                </a:lnTo>
                <a:lnTo>
                  <a:pt x="2686622" y="319583"/>
                </a:lnTo>
                <a:close/>
                <a:moveTo>
                  <a:pt x="2683879" y="602132"/>
                </a:moveTo>
                <a:lnTo>
                  <a:pt x="2705824" y="602132"/>
                </a:lnTo>
                <a:lnTo>
                  <a:pt x="2705824" y="580187"/>
                </a:lnTo>
                <a:lnTo>
                  <a:pt x="2727770" y="580187"/>
                </a:lnTo>
                <a:lnTo>
                  <a:pt x="2727770" y="558241"/>
                </a:lnTo>
                <a:lnTo>
                  <a:pt x="2705824" y="558241"/>
                </a:lnTo>
                <a:lnTo>
                  <a:pt x="2705824" y="536296"/>
                </a:lnTo>
                <a:lnTo>
                  <a:pt x="2683879" y="536296"/>
                </a:lnTo>
                <a:lnTo>
                  <a:pt x="2683879" y="558241"/>
                </a:lnTo>
                <a:lnTo>
                  <a:pt x="2661933" y="558241"/>
                </a:lnTo>
                <a:lnTo>
                  <a:pt x="2661933" y="580187"/>
                </a:lnTo>
                <a:lnTo>
                  <a:pt x="2683879" y="580187"/>
                </a:lnTo>
                <a:lnTo>
                  <a:pt x="2683879" y="602132"/>
                </a:lnTo>
                <a:close/>
                <a:moveTo>
                  <a:pt x="2619413" y="178651"/>
                </a:moveTo>
                <a:lnTo>
                  <a:pt x="2633129" y="178651"/>
                </a:lnTo>
                <a:lnTo>
                  <a:pt x="2633129" y="164592"/>
                </a:lnTo>
                <a:lnTo>
                  <a:pt x="2647188" y="164592"/>
                </a:lnTo>
                <a:lnTo>
                  <a:pt x="2647188" y="150876"/>
                </a:lnTo>
                <a:lnTo>
                  <a:pt x="2633129" y="150876"/>
                </a:lnTo>
                <a:lnTo>
                  <a:pt x="2633129" y="136817"/>
                </a:lnTo>
                <a:lnTo>
                  <a:pt x="2619413" y="136817"/>
                </a:lnTo>
                <a:lnTo>
                  <a:pt x="2619413" y="150876"/>
                </a:lnTo>
                <a:lnTo>
                  <a:pt x="2605354" y="150876"/>
                </a:lnTo>
                <a:lnTo>
                  <a:pt x="2605354" y="164592"/>
                </a:lnTo>
                <a:lnTo>
                  <a:pt x="2619413" y="164592"/>
                </a:lnTo>
                <a:lnTo>
                  <a:pt x="2619413" y="178651"/>
                </a:lnTo>
                <a:close/>
                <a:moveTo>
                  <a:pt x="2754173" y="459829"/>
                </a:moveTo>
                <a:lnTo>
                  <a:pt x="2772689" y="459829"/>
                </a:lnTo>
                <a:lnTo>
                  <a:pt x="2772689" y="441312"/>
                </a:lnTo>
                <a:lnTo>
                  <a:pt x="2791206" y="441312"/>
                </a:lnTo>
                <a:lnTo>
                  <a:pt x="2791206" y="422796"/>
                </a:lnTo>
                <a:lnTo>
                  <a:pt x="2772689" y="422796"/>
                </a:lnTo>
                <a:lnTo>
                  <a:pt x="2772689" y="404279"/>
                </a:lnTo>
                <a:lnTo>
                  <a:pt x="2754173" y="404279"/>
                </a:lnTo>
                <a:lnTo>
                  <a:pt x="2754173" y="422796"/>
                </a:lnTo>
                <a:lnTo>
                  <a:pt x="2735656" y="422796"/>
                </a:lnTo>
                <a:lnTo>
                  <a:pt x="2735656" y="441312"/>
                </a:lnTo>
                <a:lnTo>
                  <a:pt x="2754173" y="441312"/>
                </a:lnTo>
                <a:lnTo>
                  <a:pt x="2754173" y="459829"/>
                </a:lnTo>
                <a:close/>
                <a:moveTo>
                  <a:pt x="3049753" y="944347"/>
                </a:moveTo>
                <a:lnTo>
                  <a:pt x="3025750" y="944347"/>
                </a:lnTo>
                <a:lnTo>
                  <a:pt x="3025750" y="968693"/>
                </a:lnTo>
                <a:lnTo>
                  <a:pt x="3001404" y="968693"/>
                </a:lnTo>
                <a:lnTo>
                  <a:pt x="3001404" y="992696"/>
                </a:lnTo>
                <a:lnTo>
                  <a:pt x="3025750" y="992696"/>
                </a:lnTo>
                <a:lnTo>
                  <a:pt x="3025750" y="1017041"/>
                </a:lnTo>
                <a:lnTo>
                  <a:pt x="3049753" y="1017041"/>
                </a:lnTo>
                <a:lnTo>
                  <a:pt x="3049753" y="992696"/>
                </a:lnTo>
                <a:lnTo>
                  <a:pt x="3074099" y="992696"/>
                </a:lnTo>
                <a:lnTo>
                  <a:pt x="3074099" y="968693"/>
                </a:lnTo>
                <a:lnTo>
                  <a:pt x="3049753" y="968693"/>
                </a:lnTo>
                <a:lnTo>
                  <a:pt x="3049753" y="944347"/>
                </a:lnTo>
                <a:close/>
                <a:moveTo>
                  <a:pt x="2616327" y="462229"/>
                </a:moveTo>
                <a:lnTo>
                  <a:pt x="2636215" y="462229"/>
                </a:lnTo>
                <a:lnTo>
                  <a:pt x="2636215" y="441998"/>
                </a:lnTo>
                <a:lnTo>
                  <a:pt x="2656447" y="441998"/>
                </a:lnTo>
                <a:lnTo>
                  <a:pt x="2656447" y="422110"/>
                </a:lnTo>
                <a:lnTo>
                  <a:pt x="2636215" y="422110"/>
                </a:lnTo>
                <a:lnTo>
                  <a:pt x="2636215" y="401879"/>
                </a:lnTo>
                <a:lnTo>
                  <a:pt x="2616327" y="401879"/>
                </a:lnTo>
                <a:lnTo>
                  <a:pt x="2616327" y="422110"/>
                </a:lnTo>
                <a:lnTo>
                  <a:pt x="2596096" y="422110"/>
                </a:lnTo>
                <a:lnTo>
                  <a:pt x="2596096" y="441998"/>
                </a:lnTo>
                <a:lnTo>
                  <a:pt x="2616327" y="441998"/>
                </a:lnTo>
                <a:lnTo>
                  <a:pt x="2616327" y="462229"/>
                </a:lnTo>
                <a:close/>
                <a:moveTo>
                  <a:pt x="2546033" y="604190"/>
                </a:moveTo>
                <a:lnTo>
                  <a:pt x="2569350" y="604190"/>
                </a:lnTo>
                <a:lnTo>
                  <a:pt x="2569350" y="580873"/>
                </a:lnTo>
                <a:lnTo>
                  <a:pt x="2592667" y="580873"/>
                </a:lnTo>
                <a:lnTo>
                  <a:pt x="2592667" y="557555"/>
                </a:lnTo>
                <a:lnTo>
                  <a:pt x="2569350" y="557555"/>
                </a:lnTo>
                <a:lnTo>
                  <a:pt x="2569350" y="534238"/>
                </a:lnTo>
                <a:lnTo>
                  <a:pt x="2546033" y="534238"/>
                </a:lnTo>
                <a:lnTo>
                  <a:pt x="2546033" y="557555"/>
                </a:lnTo>
                <a:lnTo>
                  <a:pt x="2522716" y="557555"/>
                </a:lnTo>
                <a:lnTo>
                  <a:pt x="2522716" y="580873"/>
                </a:lnTo>
                <a:lnTo>
                  <a:pt x="2546033" y="580873"/>
                </a:lnTo>
                <a:lnTo>
                  <a:pt x="2546033" y="604190"/>
                </a:lnTo>
                <a:close/>
                <a:moveTo>
                  <a:pt x="2775433" y="670712"/>
                </a:moveTo>
                <a:lnTo>
                  <a:pt x="2751430" y="670712"/>
                </a:lnTo>
                <a:lnTo>
                  <a:pt x="2751430" y="694373"/>
                </a:lnTo>
                <a:lnTo>
                  <a:pt x="2727770" y="694373"/>
                </a:lnTo>
                <a:lnTo>
                  <a:pt x="2727770" y="718376"/>
                </a:lnTo>
                <a:lnTo>
                  <a:pt x="2751430" y="718376"/>
                </a:lnTo>
                <a:lnTo>
                  <a:pt x="2751430" y="742036"/>
                </a:lnTo>
                <a:lnTo>
                  <a:pt x="2775433" y="742036"/>
                </a:lnTo>
                <a:lnTo>
                  <a:pt x="2775433" y="718376"/>
                </a:lnTo>
                <a:lnTo>
                  <a:pt x="2799093" y="718376"/>
                </a:lnTo>
                <a:lnTo>
                  <a:pt x="2799093" y="694373"/>
                </a:lnTo>
                <a:lnTo>
                  <a:pt x="2775433" y="694373"/>
                </a:lnTo>
                <a:lnTo>
                  <a:pt x="2775433" y="670712"/>
                </a:lnTo>
                <a:close/>
                <a:moveTo>
                  <a:pt x="2481568" y="180365"/>
                </a:moveTo>
                <a:lnTo>
                  <a:pt x="2496655" y="180365"/>
                </a:lnTo>
                <a:lnTo>
                  <a:pt x="2496655" y="165278"/>
                </a:lnTo>
                <a:lnTo>
                  <a:pt x="2511743" y="165278"/>
                </a:lnTo>
                <a:lnTo>
                  <a:pt x="2511743" y="150190"/>
                </a:lnTo>
                <a:lnTo>
                  <a:pt x="2496655" y="150190"/>
                </a:lnTo>
                <a:lnTo>
                  <a:pt x="2496655" y="135103"/>
                </a:lnTo>
                <a:lnTo>
                  <a:pt x="2481568" y="135103"/>
                </a:lnTo>
                <a:lnTo>
                  <a:pt x="2481568" y="150190"/>
                </a:lnTo>
                <a:lnTo>
                  <a:pt x="2466480" y="150190"/>
                </a:lnTo>
                <a:lnTo>
                  <a:pt x="2466480" y="165278"/>
                </a:lnTo>
                <a:lnTo>
                  <a:pt x="2481568" y="165278"/>
                </a:lnTo>
                <a:lnTo>
                  <a:pt x="2481568" y="180365"/>
                </a:lnTo>
                <a:close/>
                <a:moveTo>
                  <a:pt x="2548776" y="321297"/>
                </a:moveTo>
                <a:lnTo>
                  <a:pt x="2566607" y="321297"/>
                </a:lnTo>
                <a:lnTo>
                  <a:pt x="2566607" y="303809"/>
                </a:lnTo>
                <a:lnTo>
                  <a:pt x="2584094" y="303809"/>
                </a:lnTo>
                <a:lnTo>
                  <a:pt x="2584094" y="285979"/>
                </a:lnTo>
                <a:lnTo>
                  <a:pt x="2566607" y="285979"/>
                </a:lnTo>
                <a:lnTo>
                  <a:pt x="2566607" y="268491"/>
                </a:lnTo>
                <a:lnTo>
                  <a:pt x="2548776" y="268491"/>
                </a:lnTo>
                <a:lnTo>
                  <a:pt x="2548776" y="285979"/>
                </a:lnTo>
                <a:lnTo>
                  <a:pt x="2531288" y="285979"/>
                </a:lnTo>
                <a:lnTo>
                  <a:pt x="2531288" y="303809"/>
                </a:lnTo>
                <a:lnTo>
                  <a:pt x="2548776" y="303809"/>
                </a:lnTo>
                <a:lnTo>
                  <a:pt x="2548776" y="321297"/>
                </a:lnTo>
                <a:close/>
                <a:moveTo>
                  <a:pt x="2757259" y="176594"/>
                </a:moveTo>
                <a:lnTo>
                  <a:pt x="2769604" y="176594"/>
                </a:lnTo>
                <a:lnTo>
                  <a:pt x="2769604" y="163906"/>
                </a:lnTo>
                <a:lnTo>
                  <a:pt x="2782291" y="163906"/>
                </a:lnTo>
                <a:lnTo>
                  <a:pt x="2782291" y="151562"/>
                </a:lnTo>
                <a:lnTo>
                  <a:pt x="2769604" y="151562"/>
                </a:lnTo>
                <a:lnTo>
                  <a:pt x="2769604" y="138875"/>
                </a:lnTo>
                <a:lnTo>
                  <a:pt x="2757259" y="138875"/>
                </a:lnTo>
                <a:lnTo>
                  <a:pt x="2757259" y="151562"/>
                </a:lnTo>
                <a:lnTo>
                  <a:pt x="2744572" y="151562"/>
                </a:lnTo>
                <a:lnTo>
                  <a:pt x="2744572" y="163906"/>
                </a:lnTo>
                <a:lnTo>
                  <a:pt x="2757259" y="163906"/>
                </a:lnTo>
                <a:lnTo>
                  <a:pt x="2757259" y="176594"/>
                </a:lnTo>
                <a:close/>
                <a:moveTo>
                  <a:pt x="2821724" y="600075"/>
                </a:moveTo>
                <a:lnTo>
                  <a:pt x="2842298" y="600075"/>
                </a:lnTo>
                <a:lnTo>
                  <a:pt x="2842298" y="579501"/>
                </a:lnTo>
                <a:lnTo>
                  <a:pt x="2862872" y="579501"/>
                </a:lnTo>
                <a:lnTo>
                  <a:pt x="2862872" y="558927"/>
                </a:lnTo>
                <a:lnTo>
                  <a:pt x="2842298" y="558927"/>
                </a:lnTo>
                <a:lnTo>
                  <a:pt x="2842298" y="538353"/>
                </a:lnTo>
                <a:lnTo>
                  <a:pt x="2821724" y="538353"/>
                </a:lnTo>
                <a:lnTo>
                  <a:pt x="2821724" y="558927"/>
                </a:lnTo>
                <a:lnTo>
                  <a:pt x="2801150" y="558927"/>
                </a:lnTo>
                <a:lnTo>
                  <a:pt x="2801150" y="579501"/>
                </a:lnTo>
                <a:lnTo>
                  <a:pt x="2821724" y="579501"/>
                </a:lnTo>
                <a:lnTo>
                  <a:pt x="2821724" y="600075"/>
                </a:lnTo>
                <a:close/>
                <a:moveTo>
                  <a:pt x="2980830" y="808215"/>
                </a:moveTo>
                <a:lnTo>
                  <a:pt x="2957513" y="808215"/>
                </a:lnTo>
                <a:lnTo>
                  <a:pt x="2957513" y="831875"/>
                </a:lnTo>
                <a:lnTo>
                  <a:pt x="2933852" y="831875"/>
                </a:lnTo>
                <a:lnTo>
                  <a:pt x="2933852" y="855193"/>
                </a:lnTo>
                <a:lnTo>
                  <a:pt x="2957513" y="855193"/>
                </a:lnTo>
                <a:lnTo>
                  <a:pt x="2957513" y="878853"/>
                </a:lnTo>
                <a:lnTo>
                  <a:pt x="2980830" y="878853"/>
                </a:lnTo>
                <a:lnTo>
                  <a:pt x="2980830" y="855193"/>
                </a:lnTo>
                <a:lnTo>
                  <a:pt x="3004490" y="855193"/>
                </a:lnTo>
                <a:lnTo>
                  <a:pt x="3004490" y="831875"/>
                </a:lnTo>
                <a:lnTo>
                  <a:pt x="2980830" y="831875"/>
                </a:lnTo>
                <a:lnTo>
                  <a:pt x="2980830" y="808215"/>
                </a:lnTo>
                <a:close/>
                <a:moveTo>
                  <a:pt x="2962656" y="314439"/>
                </a:moveTo>
                <a:lnTo>
                  <a:pt x="2975686" y="314439"/>
                </a:lnTo>
                <a:lnTo>
                  <a:pt x="2975686" y="301409"/>
                </a:lnTo>
                <a:lnTo>
                  <a:pt x="2988716" y="301409"/>
                </a:lnTo>
                <a:lnTo>
                  <a:pt x="2988716" y="288379"/>
                </a:lnTo>
                <a:lnTo>
                  <a:pt x="2975686" y="288379"/>
                </a:lnTo>
                <a:lnTo>
                  <a:pt x="2975686" y="275349"/>
                </a:lnTo>
                <a:lnTo>
                  <a:pt x="2962656" y="275349"/>
                </a:lnTo>
                <a:lnTo>
                  <a:pt x="2962656" y="288379"/>
                </a:lnTo>
                <a:lnTo>
                  <a:pt x="2949626" y="288379"/>
                </a:lnTo>
                <a:lnTo>
                  <a:pt x="2949626" y="301409"/>
                </a:lnTo>
                <a:lnTo>
                  <a:pt x="2962656" y="301409"/>
                </a:lnTo>
                <a:lnTo>
                  <a:pt x="2962656" y="314439"/>
                </a:lnTo>
                <a:close/>
                <a:moveTo>
                  <a:pt x="3030208" y="454685"/>
                </a:moveTo>
                <a:lnTo>
                  <a:pt x="3045295" y="454685"/>
                </a:lnTo>
                <a:lnTo>
                  <a:pt x="3045295" y="439598"/>
                </a:lnTo>
                <a:lnTo>
                  <a:pt x="3060383" y="439598"/>
                </a:lnTo>
                <a:lnTo>
                  <a:pt x="3060383" y="424510"/>
                </a:lnTo>
                <a:lnTo>
                  <a:pt x="3045295" y="424510"/>
                </a:lnTo>
                <a:lnTo>
                  <a:pt x="3045295" y="409423"/>
                </a:lnTo>
                <a:lnTo>
                  <a:pt x="3030208" y="409423"/>
                </a:lnTo>
                <a:lnTo>
                  <a:pt x="3030208" y="424510"/>
                </a:lnTo>
                <a:lnTo>
                  <a:pt x="3015120" y="424510"/>
                </a:lnTo>
                <a:lnTo>
                  <a:pt x="3015120" y="439598"/>
                </a:lnTo>
                <a:lnTo>
                  <a:pt x="3030208" y="439598"/>
                </a:lnTo>
                <a:lnTo>
                  <a:pt x="3030208" y="454685"/>
                </a:lnTo>
                <a:close/>
                <a:moveTo>
                  <a:pt x="3027807" y="736549"/>
                </a:moveTo>
                <a:lnTo>
                  <a:pt x="3047695" y="736549"/>
                </a:lnTo>
                <a:lnTo>
                  <a:pt x="3047695" y="716318"/>
                </a:lnTo>
                <a:lnTo>
                  <a:pt x="3067927" y="716318"/>
                </a:lnTo>
                <a:lnTo>
                  <a:pt x="3067927" y="696430"/>
                </a:lnTo>
                <a:lnTo>
                  <a:pt x="3047695" y="696430"/>
                </a:lnTo>
                <a:lnTo>
                  <a:pt x="3047695" y="676199"/>
                </a:lnTo>
                <a:lnTo>
                  <a:pt x="3027807" y="676199"/>
                </a:lnTo>
                <a:lnTo>
                  <a:pt x="3027807" y="696430"/>
                </a:lnTo>
                <a:lnTo>
                  <a:pt x="3007576" y="696430"/>
                </a:lnTo>
                <a:lnTo>
                  <a:pt x="3007576" y="716318"/>
                </a:lnTo>
                <a:lnTo>
                  <a:pt x="3027807" y="716318"/>
                </a:lnTo>
                <a:lnTo>
                  <a:pt x="3027807" y="736549"/>
                </a:lnTo>
                <a:close/>
                <a:moveTo>
                  <a:pt x="2889619" y="739635"/>
                </a:moveTo>
                <a:lnTo>
                  <a:pt x="2911564" y="739635"/>
                </a:lnTo>
                <a:lnTo>
                  <a:pt x="2911564" y="717347"/>
                </a:lnTo>
                <a:lnTo>
                  <a:pt x="2933852" y="717347"/>
                </a:lnTo>
                <a:lnTo>
                  <a:pt x="2933852" y="695401"/>
                </a:lnTo>
                <a:lnTo>
                  <a:pt x="2911564" y="695401"/>
                </a:lnTo>
                <a:lnTo>
                  <a:pt x="2911564" y="673113"/>
                </a:lnTo>
                <a:lnTo>
                  <a:pt x="2889619" y="673113"/>
                </a:lnTo>
                <a:lnTo>
                  <a:pt x="2889619" y="695401"/>
                </a:lnTo>
                <a:lnTo>
                  <a:pt x="2867330" y="695401"/>
                </a:lnTo>
                <a:lnTo>
                  <a:pt x="2867330" y="717347"/>
                </a:lnTo>
                <a:lnTo>
                  <a:pt x="2889619" y="717347"/>
                </a:lnTo>
                <a:lnTo>
                  <a:pt x="2889619" y="739635"/>
                </a:lnTo>
                <a:close/>
                <a:moveTo>
                  <a:pt x="2824468" y="317183"/>
                </a:moveTo>
                <a:lnTo>
                  <a:pt x="2839555" y="317183"/>
                </a:lnTo>
                <a:lnTo>
                  <a:pt x="2839555" y="302438"/>
                </a:lnTo>
                <a:lnTo>
                  <a:pt x="2854300" y="302438"/>
                </a:lnTo>
                <a:lnTo>
                  <a:pt x="2854300" y="287350"/>
                </a:lnTo>
                <a:lnTo>
                  <a:pt x="2839555" y="287350"/>
                </a:lnTo>
                <a:lnTo>
                  <a:pt x="2839555" y="272606"/>
                </a:lnTo>
                <a:lnTo>
                  <a:pt x="2824468" y="272606"/>
                </a:lnTo>
                <a:lnTo>
                  <a:pt x="2824468" y="287350"/>
                </a:lnTo>
                <a:lnTo>
                  <a:pt x="2809723" y="287350"/>
                </a:lnTo>
                <a:lnTo>
                  <a:pt x="2809723" y="302438"/>
                </a:lnTo>
                <a:lnTo>
                  <a:pt x="2824468" y="302438"/>
                </a:lnTo>
                <a:lnTo>
                  <a:pt x="2824468" y="317183"/>
                </a:lnTo>
                <a:close/>
                <a:moveTo>
                  <a:pt x="2892019" y="457429"/>
                </a:moveTo>
                <a:lnTo>
                  <a:pt x="2909164" y="457429"/>
                </a:lnTo>
                <a:lnTo>
                  <a:pt x="2909164" y="440627"/>
                </a:lnTo>
                <a:lnTo>
                  <a:pt x="2925966" y="440627"/>
                </a:lnTo>
                <a:lnTo>
                  <a:pt x="2925966" y="423482"/>
                </a:lnTo>
                <a:lnTo>
                  <a:pt x="2909164" y="423482"/>
                </a:lnTo>
                <a:lnTo>
                  <a:pt x="2909164" y="406679"/>
                </a:lnTo>
                <a:lnTo>
                  <a:pt x="2892019" y="406679"/>
                </a:lnTo>
                <a:lnTo>
                  <a:pt x="2892019" y="423482"/>
                </a:lnTo>
                <a:lnTo>
                  <a:pt x="2875217" y="423482"/>
                </a:lnTo>
                <a:lnTo>
                  <a:pt x="2875217" y="440627"/>
                </a:lnTo>
                <a:lnTo>
                  <a:pt x="2892019" y="440627"/>
                </a:lnTo>
                <a:lnTo>
                  <a:pt x="2892019" y="457429"/>
                </a:lnTo>
                <a:close/>
                <a:moveTo>
                  <a:pt x="2959913" y="597332"/>
                </a:moveTo>
                <a:lnTo>
                  <a:pt x="2978429" y="597332"/>
                </a:lnTo>
                <a:lnTo>
                  <a:pt x="2978429" y="578472"/>
                </a:lnTo>
                <a:lnTo>
                  <a:pt x="2997289" y="578472"/>
                </a:lnTo>
                <a:lnTo>
                  <a:pt x="2997289" y="559956"/>
                </a:lnTo>
                <a:lnTo>
                  <a:pt x="2978429" y="559956"/>
                </a:lnTo>
                <a:lnTo>
                  <a:pt x="2978429" y="541096"/>
                </a:lnTo>
                <a:lnTo>
                  <a:pt x="2959913" y="541096"/>
                </a:lnTo>
                <a:lnTo>
                  <a:pt x="2959913" y="559956"/>
                </a:lnTo>
                <a:lnTo>
                  <a:pt x="2941054" y="559956"/>
                </a:lnTo>
                <a:lnTo>
                  <a:pt x="2941054" y="578472"/>
                </a:lnTo>
                <a:lnTo>
                  <a:pt x="2959913" y="578472"/>
                </a:lnTo>
                <a:lnTo>
                  <a:pt x="2959913" y="597332"/>
                </a:lnTo>
                <a:close/>
                <a:moveTo>
                  <a:pt x="2230907" y="2126323"/>
                </a:moveTo>
                <a:lnTo>
                  <a:pt x="2230907" y="2094090"/>
                </a:lnTo>
                <a:lnTo>
                  <a:pt x="2263140" y="2094090"/>
                </a:lnTo>
                <a:lnTo>
                  <a:pt x="2263140" y="2061858"/>
                </a:lnTo>
                <a:lnTo>
                  <a:pt x="2230907" y="2061858"/>
                </a:lnTo>
                <a:lnTo>
                  <a:pt x="2230907" y="2029625"/>
                </a:lnTo>
                <a:lnTo>
                  <a:pt x="2198675" y="2029625"/>
                </a:lnTo>
                <a:lnTo>
                  <a:pt x="2198675" y="2061858"/>
                </a:lnTo>
                <a:lnTo>
                  <a:pt x="2166442" y="2061858"/>
                </a:lnTo>
                <a:lnTo>
                  <a:pt x="2166442" y="2094090"/>
                </a:lnTo>
                <a:lnTo>
                  <a:pt x="2198675" y="2094090"/>
                </a:lnTo>
                <a:lnTo>
                  <a:pt x="2198675" y="2126323"/>
                </a:lnTo>
                <a:lnTo>
                  <a:pt x="2230907" y="2126323"/>
                </a:lnTo>
                <a:close/>
                <a:moveTo>
                  <a:pt x="1476527" y="1989163"/>
                </a:moveTo>
                <a:lnTo>
                  <a:pt x="1476527" y="1956930"/>
                </a:lnTo>
                <a:lnTo>
                  <a:pt x="1508760" y="1956930"/>
                </a:lnTo>
                <a:lnTo>
                  <a:pt x="1508760" y="1924698"/>
                </a:lnTo>
                <a:lnTo>
                  <a:pt x="1476527" y="1924698"/>
                </a:lnTo>
                <a:lnTo>
                  <a:pt x="1476527" y="1892465"/>
                </a:lnTo>
                <a:lnTo>
                  <a:pt x="1444295" y="1892465"/>
                </a:lnTo>
                <a:lnTo>
                  <a:pt x="1444295" y="1924698"/>
                </a:lnTo>
                <a:lnTo>
                  <a:pt x="1412062" y="1924698"/>
                </a:lnTo>
                <a:lnTo>
                  <a:pt x="1412062" y="1956930"/>
                </a:lnTo>
                <a:lnTo>
                  <a:pt x="1444295" y="1956930"/>
                </a:lnTo>
                <a:lnTo>
                  <a:pt x="1444295" y="1989163"/>
                </a:lnTo>
                <a:lnTo>
                  <a:pt x="1476527" y="1989163"/>
                </a:lnTo>
                <a:close/>
                <a:moveTo>
                  <a:pt x="1545107" y="2126323"/>
                </a:moveTo>
                <a:lnTo>
                  <a:pt x="1545107" y="2094090"/>
                </a:lnTo>
                <a:lnTo>
                  <a:pt x="1577340" y="2094090"/>
                </a:lnTo>
                <a:lnTo>
                  <a:pt x="1577340" y="2061858"/>
                </a:lnTo>
                <a:lnTo>
                  <a:pt x="1545107" y="2061858"/>
                </a:lnTo>
                <a:lnTo>
                  <a:pt x="1545107" y="2029625"/>
                </a:lnTo>
                <a:lnTo>
                  <a:pt x="1512875" y="2029625"/>
                </a:lnTo>
                <a:lnTo>
                  <a:pt x="1512875" y="2061858"/>
                </a:lnTo>
                <a:lnTo>
                  <a:pt x="1480642" y="2061858"/>
                </a:lnTo>
                <a:lnTo>
                  <a:pt x="1480642" y="2094090"/>
                </a:lnTo>
                <a:lnTo>
                  <a:pt x="1512875" y="2094090"/>
                </a:lnTo>
                <a:lnTo>
                  <a:pt x="1512875" y="2126323"/>
                </a:lnTo>
                <a:lnTo>
                  <a:pt x="1545107" y="2126323"/>
                </a:lnTo>
                <a:close/>
                <a:moveTo>
                  <a:pt x="1613687" y="2263483"/>
                </a:moveTo>
                <a:lnTo>
                  <a:pt x="1613687" y="2231250"/>
                </a:lnTo>
                <a:lnTo>
                  <a:pt x="1645920" y="2231250"/>
                </a:lnTo>
                <a:lnTo>
                  <a:pt x="1645920" y="2199018"/>
                </a:lnTo>
                <a:lnTo>
                  <a:pt x="1613687" y="2199018"/>
                </a:lnTo>
                <a:lnTo>
                  <a:pt x="1613687" y="2166785"/>
                </a:lnTo>
                <a:lnTo>
                  <a:pt x="1581455" y="2166785"/>
                </a:lnTo>
                <a:lnTo>
                  <a:pt x="1581455" y="2199018"/>
                </a:lnTo>
                <a:lnTo>
                  <a:pt x="1549222" y="2199018"/>
                </a:lnTo>
                <a:lnTo>
                  <a:pt x="1549222" y="2231250"/>
                </a:lnTo>
                <a:lnTo>
                  <a:pt x="1581455" y="2231250"/>
                </a:lnTo>
                <a:lnTo>
                  <a:pt x="1581455" y="2263483"/>
                </a:lnTo>
                <a:lnTo>
                  <a:pt x="1613687" y="2263483"/>
                </a:lnTo>
                <a:close/>
                <a:moveTo>
                  <a:pt x="1819427" y="2126323"/>
                </a:moveTo>
                <a:lnTo>
                  <a:pt x="1819427" y="2094090"/>
                </a:lnTo>
                <a:lnTo>
                  <a:pt x="1851660" y="2094090"/>
                </a:lnTo>
                <a:lnTo>
                  <a:pt x="1851660" y="2061858"/>
                </a:lnTo>
                <a:lnTo>
                  <a:pt x="1819427" y="2061858"/>
                </a:lnTo>
                <a:lnTo>
                  <a:pt x="1819427" y="2029625"/>
                </a:lnTo>
                <a:lnTo>
                  <a:pt x="1787195" y="2029625"/>
                </a:lnTo>
                <a:lnTo>
                  <a:pt x="1787195" y="2061858"/>
                </a:lnTo>
                <a:lnTo>
                  <a:pt x="1754962" y="2061858"/>
                </a:lnTo>
                <a:lnTo>
                  <a:pt x="1754962" y="2094090"/>
                </a:lnTo>
                <a:lnTo>
                  <a:pt x="1787195" y="2094090"/>
                </a:lnTo>
                <a:lnTo>
                  <a:pt x="1787195" y="2126323"/>
                </a:lnTo>
                <a:lnTo>
                  <a:pt x="1819427" y="2126323"/>
                </a:lnTo>
                <a:close/>
                <a:moveTo>
                  <a:pt x="1682267" y="2126323"/>
                </a:moveTo>
                <a:lnTo>
                  <a:pt x="1682267" y="2094090"/>
                </a:lnTo>
                <a:lnTo>
                  <a:pt x="1714500" y="2094090"/>
                </a:lnTo>
                <a:lnTo>
                  <a:pt x="1714500" y="2061858"/>
                </a:lnTo>
                <a:lnTo>
                  <a:pt x="1682267" y="2061858"/>
                </a:lnTo>
                <a:lnTo>
                  <a:pt x="1682267" y="2029625"/>
                </a:lnTo>
                <a:lnTo>
                  <a:pt x="1650035" y="2029625"/>
                </a:lnTo>
                <a:lnTo>
                  <a:pt x="1650035" y="2061858"/>
                </a:lnTo>
                <a:lnTo>
                  <a:pt x="1617802" y="2061858"/>
                </a:lnTo>
                <a:lnTo>
                  <a:pt x="1617802" y="2094090"/>
                </a:lnTo>
                <a:lnTo>
                  <a:pt x="1650035" y="2094090"/>
                </a:lnTo>
                <a:lnTo>
                  <a:pt x="1650035" y="2126323"/>
                </a:lnTo>
                <a:lnTo>
                  <a:pt x="1682267" y="2126323"/>
                </a:lnTo>
                <a:close/>
                <a:moveTo>
                  <a:pt x="1750847" y="2263483"/>
                </a:moveTo>
                <a:lnTo>
                  <a:pt x="1750847" y="2231250"/>
                </a:lnTo>
                <a:lnTo>
                  <a:pt x="1783080" y="2231250"/>
                </a:lnTo>
                <a:lnTo>
                  <a:pt x="1783080" y="2199018"/>
                </a:lnTo>
                <a:lnTo>
                  <a:pt x="1750847" y="2199018"/>
                </a:lnTo>
                <a:lnTo>
                  <a:pt x="1750847" y="2166785"/>
                </a:lnTo>
                <a:lnTo>
                  <a:pt x="1718615" y="2166785"/>
                </a:lnTo>
                <a:lnTo>
                  <a:pt x="1718615" y="2199018"/>
                </a:lnTo>
                <a:lnTo>
                  <a:pt x="1686382" y="2199018"/>
                </a:lnTo>
                <a:lnTo>
                  <a:pt x="1686382" y="2231250"/>
                </a:lnTo>
                <a:lnTo>
                  <a:pt x="1718615" y="2231250"/>
                </a:lnTo>
                <a:lnTo>
                  <a:pt x="1718615" y="2263483"/>
                </a:lnTo>
                <a:lnTo>
                  <a:pt x="1750847" y="2263483"/>
                </a:lnTo>
                <a:close/>
                <a:moveTo>
                  <a:pt x="1407947" y="2126323"/>
                </a:moveTo>
                <a:lnTo>
                  <a:pt x="1407947" y="2094090"/>
                </a:lnTo>
                <a:lnTo>
                  <a:pt x="1440180" y="2094090"/>
                </a:lnTo>
                <a:lnTo>
                  <a:pt x="1440180" y="2061858"/>
                </a:lnTo>
                <a:lnTo>
                  <a:pt x="1407947" y="2061858"/>
                </a:lnTo>
                <a:lnTo>
                  <a:pt x="1407947" y="2029625"/>
                </a:lnTo>
                <a:lnTo>
                  <a:pt x="1375715" y="2029625"/>
                </a:lnTo>
                <a:lnTo>
                  <a:pt x="1375715" y="2061858"/>
                </a:lnTo>
                <a:lnTo>
                  <a:pt x="1343482" y="2061858"/>
                </a:lnTo>
                <a:lnTo>
                  <a:pt x="1343482" y="2094090"/>
                </a:lnTo>
                <a:lnTo>
                  <a:pt x="1375715" y="2094090"/>
                </a:lnTo>
                <a:lnTo>
                  <a:pt x="1375715" y="2126323"/>
                </a:lnTo>
                <a:lnTo>
                  <a:pt x="1407947" y="2126323"/>
                </a:lnTo>
                <a:close/>
                <a:moveTo>
                  <a:pt x="1202207" y="1989163"/>
                </a:moveTo>
                <a:lnTo>
                  <a:pt x="1202207" y="1956930"/>
                </a:lnTo>
                <a:lnTo>
                  <a:pt x="1234440" y="1956930"/>
                </a:lnTo>
                <a:lnTo>
                  <a:pt x="1234440" y="1924698"/>
                </a:lnTo>
                <a:lnTo>
                  <a:pt x="1202207" y="1924698"/>
                </a:lnTo>
                <a:lnTo>
                  <a:pt x="1202207" y="1892465"/>
                </a:lnTo>
                <a:lnTo>
                  <a:pt x="1169975" y="1892465"/>
                </a:lnTo>
                <a:lnTo>
                  <a:pt x="1169975" y="1924698"/>
                </a:lnTo>
                <a:lnTo>
                  <a:pt x="1137742" y="1924698"/>
                </a:lnTo>
                <a:lnTo>
                  <a:pt x="1137742" y="1956930"/>
                </a:lnTo>
                <a:lnTo>
                  <a:pt x="1169975" y="1956930"/>
                </a:lnTo>
                <a:lnTo>
                  <a:pt x="1169975" y="1989163"/>
                </a:lnTo>
                <a:lnTo>
                  <a:pt x="1202207" y="1989163"/>
                </a:lnTo>
                <a:close/>
                <a:moveTo>
                  <a:pt x="1270787" y="2126323"/>
                </a:moveTo>
                <a:lnTo>
                  <a:pt x="1270787" y="2094090"/>
                </a:lnTo>
                <a:lnTo>
                  <a:pt x="1303020" y="2094090"/>
                </a:lnTo>
                <a:lnTo>
                  <a:pt x="1303020" y="2061858"/>
                </a:lnTo>
                <a:lnTo>
                  <a:pt x="1270787" y="2061858"/>
                </a:lnTo>
                <a:lnTo>
                  <a:pt x="1270787" y="2029625"/>
                </a:lnTo>
                <a:lnTo>
                  <a:pt x="1238555" y="2029625"/>
                </a:lnTo>
                <a:lnTo>
                  <a:pt x="1238555" y="2061858"/>
                </a:lnTo>
                <a:lnTo>
                  <a:pt x="1206322" y="2061858"/>
                </a:lnTo>
                <a:lnTo>
                  <a:pt x="1206322" y="2094090"/>
                </a:lnTo>
                <a:lnTo>
                  <a:pt x="1238555" y="2094090"/>
                </a:lnTo>
                <a:lnTo>
                  <a:pt x="1238555" y="2126323"/>
                </a:lnTo>
                <a:lnTo>
                  <a:pt x="1270787" y="2126323"/>
                </a:lnTo>
                <a:close/>
                <a:moveTo>
                  <a:pt x="1339367" y="1989163"/>
                </a:moveTo>
                <a:lnTo>
                  <a:pt x="1339367" y="1956930"/>
                </a:lnTo>
                <a:lnTo>
                  <a:pt x="1371600" y="1956930"/>
                </a:lnTo>
                <a:lnTo>
                  <a:pt x="1371600" y="1924698"/>
                </a:lnTo>
                <a:lnTo>
                  <a:pt x="1339367" y="1924698"/>
                </a:lnTo>
                <a:lnTo>
                  <a:pt x="1339367" y="1892465"/>
                </a:lnTo>
                <a:lnTo>
                  <a:pt x="1307135" y="1892465"/>
                </a:lnTo>
                <a:lnTo>
                  <a:pt x="1307135" y="1924698"/>
                </a:lnTo>
                <a:lnTo>
                  <a:pt x="1274902" y="1924698"/>
                </a:lnTo>
                <a:lnTo>
                  <a:pt x="1274902" y="1956930"/>
                </a:lnTo>
                <a:lnTo>
                  <a:pt x="1307135" y="1956930"/>
                </a:lnTo>
                <a:lnTo>
                  <a:pt x="1307135" y="1989163"/>
                </a:lnTo>
                <a:lnTo>
                  <a:pt x="1339367" y="1989163"/>
                </a:lnTo>
                <a:close/>
                <a:moveTo>
                  <a:pt x="2299487" y="2263483"/>
                </a:moveTo>
                <a:lnTo>
                  <a:pt x="2299487" y="2231250"/>
                </a:lnTo>
                <a:lnTo>
                  <a:pt x="2331720" y="2231250"/>
                </a:lnTo>
                <a:lnTo>
                  <a:pt x="2331720" y="2199018"/>
                </a:lnTo>
                <a:lnTo>
                  <a:pt x="2299487" y="2199018"/>
                </a:lnTo>
                <a:lnTo>
                  <a:pt x="2299487" y="2166785"/>
                </a:lnTo>
                <a:lnTo>
                  <a:pt x="2267255" y="2166785"/>
                </a:lnTo>
                <a:lnTo>
                  <a:pt x="2267255" y="2199018"/>
                </a:lnTo>
                <a:lnTo>
                  <a:pt x="2235022" y="2199018"/>
                </a:lnTo>
                <a:lnTo>
                  <a:pt x="2235022" y="2231250"/>
                </a:lnTo>
                <a:lnTo>
                  <a:pt x="2267255" y="2231250"/>
                </a:lnTo>
                <a:lnTo>
                  <a:pt x="2267255" y="2263483"/>
                </a:lnTo>
                <a:lnTo>
                  <a:pt x="2299487" y="2263483"/>
                </a:lnTo>
                <a:close/>
                <a:moveTo>
                  <a:pt x="2368067" y="2126323"/>
                </a:moveTo>
                <a:lnTo>
                  <a:pt x="2368067" y="2094090"/>
                </a:lnTo>
                <a:lnTo>
                  <a:pt x="2400300" y="2094090"/>
                </a:lnTo>
                <a:lnTo>
                  <a:pt x="2400300" y="2061858"/>
                </a:lnTo>
                <a:lnTo>
                  <a:pt x="2368067" y="2061858"/>
                </a:lnTo>
                <a:lnTo>
                  <a:pt x="2368067" y="2029625"/>
                </a:lnTo>
                <a:lnTo>
                  <a:pt x="2335835" y="2029625"/>
                </a:lnTo>
                <a:lnTo>
                  <a:pt x="2335835" y="2061858"/>
                </a:lnTo>
                <a:lnTo>
                  <a:pt x="2303602" y="2061858"/>
                </a:lnTo>
                <a:lnTo>
                  <a:pt x="2303602" y="2094090"/>
                </a:lnTo>
                <a:lnTo>
                  <a:pt x="2335835" y="2094090"/>
                </a:lnTo>
                <a:lnTo>
                  <a:pt x="2335835" y="2126323"/>
                </a:lnTo>
                <a:lnTo>
                  <a:pt x="2368067" y="2126323"/>
                </a:lnTo>
                <a:close/>
                <a:moveTo>
                  <a:pt x="1888007" y="2263483"/>
                </a:moveTo>
                <a:lnTo>
                  <a:pt x="1888007" y="2231250"/>
                </a:lnTo>
                <a:lnTo>
                  <a:pt x="1920240" y="2231250"/>
                </a:lnTo>
                <a:lnTo>
                  <a:pt x="1920240" y="2199018"/>
                </a:lnTo>
                <a:lnTo>
                  <a:pt x="1888007" y="2199018"/>
                </a:lnTo>
                <a:lnTo>
                  <a:pt x="1888007" y="2166785"/>
                </a:lnTo>
                <a:lnTo>
                  <a:pt x="1855775" y="2166785"/>
                </a:lnTo>
                <a:lnTo>
                  <a:pt x="1855775" y="2199018"/>
                </a:lnTo>
                <a:lnTo>
                  <a:pt x="1823542" y="2199018"/>
                </a:lnTo>
                <a:lnTo>
                  <a:pt x="1823542" y="2231250"/>
                </a:lnTo>
                <a:lnTo>
                  <a:pt x="1855775" y="2231250"/>
                </a:lnTo>
                <a:lnTo>
                  <a:pt x="1855775" y="2263483"/>
                </a:lnTo>
                <a:lnTo>
                  <a:pt x="1888007" y="2263483"/>
                </a:lnTo>
                <a:close/>
                <a:moveTo>
                  <a:pt x="2436647" y="2263483"/>
                </a:moveTo>
                <a:lnTo>
                  <a:pt x="2436647" y="2231250"/>
                </a:lnTo>
                <a:lnTo>
                  <a:pt x="2468880" y="2231250"/>
                </a:lnTo>
                <a:lnTo>
                  <a:pt x="2468880" y="2199018"/>
                </a:lnTo>
                <a:lnTo>
                  <a:pt x="2436647" y="2199018"/>
                </a:lnTo>
                <a:lnTo>
                  <a:pt x="2436647" y="2166785"/>
                </a:lnTo>
                <a:lnTo>
                  <a:pt x="2404415" y="2166785"/>
                </a:lnTo>
                <a:lnTo>
                  <a:pt x="2404415" y="2199018"/>
                </a:lnTo>
                <a:lnTo>
                  <a:pt x="2372182" y="2199018"/>
                </a:lnTo>
                <a:lnTo>
                  <a:pt x="2372182" y="2231250"/>
                </a:lnTo>
                <a:lnTo>
                  <a:pt x="2404415" y="2231250"/>
                </a:lnTo>
                <a:lnTo>
                  <a:pt x="2404415" y="2263483"/>
                </a:lnTo>
                <a:lnTo>
                  <a:pt x="2436647" y="2263483"/>
                </a:lnTo>
                <a:close/>
                <a:moveTo>
                  <a:pt x="2478481" y="463944"/>
                </a:moveTo>
                <a:lnTo>
                  <a:pt x="2499741" y="463944"/>
                </a:lnTo>
                <a:lnTo>
                  <a:pt x="2499741" y="442684"/>
                </a:lnTo>
                <a:lnTo>
                  <a:pt x="2521001" y="442684"/>
                </a:lnTo>
                <a:lnTo>
                  <a:pt x="2521001" y="421424"/>
                </a:lnTo>
                <a:lnTo>
                  <a:pt x="2499741" y="421424"/>
                </a:lnTo>
                <a:lnTo>
                  <a:pt x="2499741" y="400164"/>
                </a:lnTo>
                <a:lnTo>
                  <a:pt x="2478481" y="400164"/>
                </a:lnTo>
                <a:lnTo>
                  <a:pt x="2478481" y="421424"/>
                </a:lnTo>
                <a:lnTo>
                  <a:pt x="2457221" y="421424"/>
                </a:lnTo>
                <a:lnTo>
                  <a:pt x="2457221" y="442684"/>
                </a:lnTo>
                <a:lnTo>
                  <a:pt x="2478481" y="442684"/>
                </a:lnTo>
                <a:lnTo>
                  <a:pt x="2478481" y="463944"/>
                </a:lnTo>
                <a:close/>
                <a:moveTo>
                  <a:pt x="1238555" y="1755305"/>
                </a:moveTo>
                <a:lnTo>
                  <a:pt x="1238555" y="1787538"/>
                </a:lnTo>
                <a:lnTo>
                  <a:pt x="1206322" y="1787538"/>
                </a:lnTo>
                <a:lnTo>
                  <a:pt x="1206322" y="1819770"/>
                </a:lnTo>
                <a:lnTo>
                  <a:pt x="1238555" y="1819770"/>
                </a:lnTo>
                <a:lnTo>
                  <a:pt x="1238555" y="1852003"/>
                </a:lnTo>
                <a:lnTo>
                  <a:pt x="1270787" y="1852003"/>
                </a:lnTo>
                <a:lnTo>
                  <a:pt x="1270787" y="1819770"/>
                </a:lnTo>
                <a:lnTo>
                  <a:pt x="1303020" y="1819770"/>
                </a:lnTo>
                <a:lnTo>
                  <a:pt x="1303020" y="1787538"/>
                </a:lnTo>
                <a:lnTo>
                  <a:pt x="1270787" y="1787538"/>
                </a:lnTo>
                <a:lnTo>
                  <a:pt x="1270787" y="1755305"/>
                </a:lnTo>
                <a:lnTo>
                  <a:pt x="1238555" y="1755305"/>
                </a:lnTo>
                <a:close/>
                <a:moveTo>
                  <a:pt x="2025167" y="2263483"/>
                </a:moveTo>
                <a:lnTo>
                  <a:pt x="2025167" y="2231250"/>
                </a:lnTo>
                <a:lnTo>
                  <a:pt x="2057400" y="2231250"/>
                </a:lnTo>
                <a:lnTo>
                  <a:pt x="2057400" y="2199018"/>
                </a:lnTo>
                <a:lnTo>
                  <a:pt x="2025167" y="2199018"/>
                </a:lnTo>
                <a:lnTo>
                  <a:pt x="2025167" y="2166785"/>
                </a:lnTo>
                <a:lnTo>
                  <a:pt x="1992935" y="2166785"/>
                </a:lnTo>
                <a:lnTo>
                  <a:pt x="1992935" y="2199018"/>
                </a:lnTo>
                <a:lnTo>
                  <a:pt x="1960702" y="2199018"/>
                </a:lnTo>
                <a:lnTo>
                  <a:pt x="1960702" y="2231250"/>
                </a:lnTo>
                <a:lnTo>
                  <a:pt x="1992935" y="2231250"/>
                </a:lnTo>
                <a:lnTo>
                  <a:pt x="1992935" y="2263483"/>
                </a:lnTo>
                <a:lnTo>
                  <a:pt x="2025167" y="2263483"/>
                </a:lnTo>
                <a:close/>
                <a:moveTo>
                  <a:pt x="1956587" y="2126323"/>
                </a:moveTo>
                <a:lnTo>
                  <a:pt x="1956587" y="2094090"/>
                </a:lnTo>
                <a:lnTo>
                  <a:pt x="1988820" y="2094090"/>
                </a:lnTo>
                <a:lnTo>
                  <a:pt x="1988820" y="2061858"/>
                </a:lnTo>
                <a:lnTo>
                  <a:pt x="1956587" y="2061858"/>
                </a:lnTo>
                <a:lnTo>
                  <a:pt x="1956587" y="2029625"/>
                </a:lnTo>
                <a:lnTo>
                  <a:pt x="1924355" y="2029625"/>
                </a:lnTo>
                <a:lnTo>
                  <a:pt x="1924355" y="2061858"/>
                </a:lnTo>
                <a:lnTo>
                  <a:pt x="1892122" y="2061858"/>
                </a:lnTo>
                <a:lnTo>
                  <a:pt x="1892122" y="2094090"/>
                </a:lnTo>
                <a:lnTo>
                  <a:pt x="1924355" y="2094090"/>
                </a:lnTo>
                <a:lnTo>
                  <a:pt x="1924355" y="2126323"/>
                </a:lnTo>
                <a:lnTo>
                  <a:pt x="1956587" y="2126323"/>
                </a:lnTo>
                <a:close/>
                <a:moveTo>
                  <a:pt x="2093747" y="2126323"/>
                </a:moveTo>
                <a:lnTo>
                  <a:pt x="2093747" y="2094090"/>
                </a:lnTo>
                <a:lnTo>
                  <a:pt x="2125980" y="2094090"/>
                </a:lnTo>
                <a:lnTo>
                  <a:pt x="2125980" y="2061858"/>
                </a:lnTo>
                <a:lnTo>
                  <a:pt x="2093747" y="2061858"/>
                </a:lnTo>
                <a:lnTo>
                  <a:pt x="2093747" y="2029625"/>
                </a:lnTo>
                <a:lnTo>
                  <a:pt x="2061515" y="2029625"/>
                </a:lnTo>
                <a:lnTo>
                  <a:pt x="2061515" y="2061858"/>
                </a:lnTo>
                <a:lnTo>
                  <a:pt x="2029282" y="2061858"/>
                </a:lnTo>
                <a:lnTo>
                  <a:pt x="2029282" y="2094090"/>
                </a:lnTo>
                <a:lnTo>
                  <a:pt x="2061515" y="2094090"/>
                </a:lnTo>
                <a:lnTo>
                  <a:pt x="2061515" y="2126323"/>
                </a:lnTo>
                <a:lnTo>
                  <a:pt x="2093747" y="2126323"/>
                </a:lnTo>
                <a:close/>
                <a:moveTo>
                  <a:pt x="2162327" y="2263483"/>
                </a:moveTo>
                <a:lnTo>
                  <a:pt x="2162327" y="2231250"/>
                </a:lnTo>
                <a:lnTo>
                  <a:pt x="2194560" y="2231250"/>
                </a:lnTo>
                <a:lnTo>
                  <a:pt x="2194560" y="2199018"/>
                </a:lnTo>
                <a:lnTo>
                  <a:pt x="2162327" y="2199018"/>
                </a:lnTo>
                <a:lnTo>
                  <a:pt x="2162327" y="2166785"/>
                </a:lnTo>
                <a:lnTo>
                  <a:pt x="2130095" y="2166785"/>
                </a:lnTo>
                <a:lnTo>
                  <a:pt x="2130095" y="2199018"/>
                </a:lnTo>
                <a:lnTo>
                  <a:pt x="2097862" y="2199018"/>
                </a:lnTo>
                <a:lnTo>
                  <a:pt x="2097862" y="2231250"/>
                </a:lnTo>
                <a:lnTo>
                  <a:pt x="2130095" y="2231250"/>
                </a:lnTo>
                <a:lnTo>
                  <a:pt x="2130095" y="2263483"/>
                </a:lnTo>
                <a:lnTo>
                  <a:pt x="2162327" y="2263483"/>
                </a:lnTo>
                <a:close/>
                <a:moveTo>
                  <a:pt x="1581455" y="1618145"/>
                </a:moveTo>
                <a:lnTo>
                  <a:pt x="1581455" y="1650378"/>
                </a:lnTo>
                <a:lnTo>
                  <a:pt x="1549222" y="1650378"/>
                </a:lnTo>
                <a:lnTo>
                  <a:pt x="1549222" y="1682610"/>
                </a:lnTo>
                <a:lnTo>
                  <a:pt x="1581455" y="1682610"/>
                </a:lnTo>
                <a:lnTo>
                  <a:pt x="1581455" y="1714843"/>
                </a:lnTo>
                <a:lnTo>
                  <a:pt x="1613687" y="1714843"/>
                </a:lnTo>
                <a:lnTo>
                  <a:pt x="1613687" y="1682610"/>
                </a:lnTo>
                <a:lnTo>
                  <a:pt x="1645920" y="1682610"/>
                </a:lnTo>
                <a:lnTo>
                  <a:pt x="1645920" y="1650378"/>
                </a:lnTo>
                <a:lnTo>
                  <a:pt x="1613687" y="1650378"/>
                </a:lnTo>
                <a:lnTo>
                  <a:pt x="1613687" y="1618145"/>
                </a:lnTo>
                <a:lnTo>
                  <a:pt x="1581455" y="1618145"/>
                </a:lnTo>
                <a:close/>
                <a:moveTo>
                  <a:pt x="2198675" y="1755305"/>
                </a:moveTo>
                <a:lnTo>
                  <a:pt x="2198675" y="1787538"/>
                </a:lnTo>
                <a:lnTo>
                  <a:pt x="2166442" y="1787538"/>
                </a:lnTo>
                <a:lnTo>
                  <a:pt x="2166442" y="1819770"/>
                </a:lnTo>
                <a:lnTo>
                  <a:pt x="2198675" y="1819770"/>
                </a:lnTo>
                <a:lnTo>
                  <a:pt x="2198675" y="1852003"/>
                </a:lnTo>
                <a:lnTo>
                  <a:pt x="2230907" y="1852003"/>
                </a:lnTo>
                <a:lnTo>
                  <a:pt x="2230907" y="1819770"/>
                </a:lnTo>
                <a:lnTo>
                  <a:pt x="2263140" y="1819770"/>
                </a:lnTo>
                <a:lnTo>
                  <a:pt x="2263140" y="1787538"/>
                </a:lnTo>
                <a:lnTo>
                  <a:pt x="2230907" y="1787538"/>
                </a:lnTo>
                <a:lnTo>
                  <a:pt x="2230907" y="1755305"/>
                </a:lnTo>
                <a:lnTo>
                  <a:pt x="2198675" y="1755305"/>
                </a:lnTo>
                <a:close/>
                <a:moveTo>
                  <a:pt x="2267255" y="1618145"/>
                </a:moveTo>
                <a:lnTo>
                  <a:pt x="2267255" y="1650378"/>
                </a:lnTo>
                <a:lnTo>
                  <a:pt x="2235022" y="1650378"/>
                </a:lnTo>
                <a:lnTo>
                  <a:pt x="2235022" y="1682610"/>
                </a:lnTo>
                <a:lnTo>
                  <a:pt x="2267255" y="1682610"/>
                </a:lnTo>
                <a:lnTo>
                  <a:pt x="2267255" y="1714843"/>
                </a:lnTo>
                <a:lnTo>
                  <a:pt x="2299487" y="1714843"/>
                </a:lnTo>
                <a:lnTo>
                  <a:pt x="2299487" y="1682610"/>
                </a:lnTo>
                <a:lnTo>
                  <a:pt x="2331720" y="1682610"/>
                </a:lnTo>
                <a:lnTo>
                  <a:pt x="2331720" y="1650378"/>
                </a:lnTo>
                <a:lnTo>
                  <a:pt x="2299487" y="1650378"/>
                </a:lnTo>
                <a:lnTo>
                  <a:pt x="2299487" y="1618145"/>
                </a:lnTo>
                <a:lnTo>
                  <a:pt x="2267255" y="1618145"/>
                </a:lnTo>
                <a:close/>
                <a:moveTo>
                  <a:pt x="2061515" y="1755305"/>
                </a:moveTo>
                <a:lnTo>
                  <a:pt x="2061515" y="1787538"/>
                </a:lnTo>
                <a:lnTo>
                  <a:pt x="2029282" y="1787538"/>
                </a:lnTo>
                <a:lnTo>
                  <a:pt x="2029282" y="1819770"/>
                </a:lnTo>
                <a:lnTo>
                  <a:pt x="2061515" y="1819770"/>
                </a:lnTo>
                <a:lnTo>
                  <a:pt x="2061515" y="1852003"/>
                </a:lnTo>
                <a:lnTo>
                  <a:pt x="2093747" y="1852003"/>
                </a:lnTo>
                <a:lnTo>
                  <a:pt x="2093747" y="1819770"/>
                </a:lnTo>
                <a:lnTo>
                  <a:pt x="2125980" y="1819770"/>
                </a:lnTo>
                <a:lnTo>
                  <a:pt x="2125980" y="1787538"/>
                </a:lnTo>
                <a:lnTo>
                  <a:pt x="2093747" y="1787538"/>
                </a:lnTo>
                <a:lnTo>
                  <a:pt x="2093747" y="1755305"/>
                </a:lnTo>
                <a:lnTo>
                  <a:pt x="2061515" y="1755305"/>
                </a:lnTo>
                <a:close/>
                <a:moveTo>
                  <a:pt x="2335835" y="1755305"/>
                </a:moveTo>
                <a:lnTo>
                  <a:pt x="2335835" y="1787538"/>
                </a:lnTo>
                <a:lnTo>
                  <a:pt x="2303602" y="1787538"/>
                </a:lnTo>
                <a:lnTo>
                  <a:pt x="2303602" y="1819770"/>
                </a:lnTo>
                <a:lnTo>
                  <a:pt x="2335835" y="1819770"/>
                </a:lnTo>
                <a:lnTo>
                  <a:pt x="2335835" y="1852003"/>
                </a:lnTo>
                <a:lnTo>
                  <a:pt x="2368067" y="1852003"/>
                </a:lnTo>
                <a:lnTo>
                  <a:pt x="2368067" y="1819770"/>
                </a:lnTo>
                <a:lnTo>
                  <a:pt x="2400300" y="1819770"/>
                </a:lnTo>
                <a:lnTo>
                  <a:pt x="2400300" y="1787538"/>
                </a:lnTo>
                <a:lnTo>
                  <a:pt x="2368067" y="1787538"/>
                </a:lnTo>
                <a:lnTo>
                  <a:pt x="2368067" y="1755305"/>
                </a:lnTo>
                <a:lnTo>
                  <a:pt x="2335835" y="1755305"/>
                </a:lnTo>
                <a:close/>
                <a:moveTo>
                  <a:pt x="2130095" y="1618145"/>
                </a:moveTo>
                <a:lnTo>
                  <a:pt x="2130095" y="1650378"/>
                </a:lnTo>
                <a:lnTo>
                  <a:pt x="2097862" y="1650378"/>
                </a:lnTo>
                <a:lnTo>
                  <a:pt x="2097862" y="1682610"/>
                </a:lnTo>
                <a:lnTo>
                  <a:pt x="2130095" y="1682610"/>
                </a:lnTo>
                <a:lnTo>
                  <a:pt x="2130095" y="1714843"/>
                </a:lnTo>
                <a:lnTo>
                  <a:pt x="2162327" y="1714843"/>
                </a:lnTo>
                <a:lnTo>
                  <a:pt x="2162327" y="1682610"/>
                </a:lnTo>
                <a:lnTo>
                  <a:pt x="2194560" y="1682610"/>
                </a:lnTo>
                <a:lnTo>
                  <a:pt x="2194560" y="1650378"/>
                </a:lnTo>
                <a:lnTo>
                  <a:pt x="2162327" y="1650378"/>
                </a:lnTo>
                <a:lnTo>
                  <a:pt x="2162327" y="1618145"/>
                </a:lnTo>
                <a:lnTo>
                  <a:pt x="2130095" y="1618145"/>
                </a:lnTo>
                <a:close/>
                <a:moveTo>
                  <a:pt x="2299487" y="1989163"/>
                </a:moveTo>
                <a:lnTo>
                  <a:pt x="2299487" y="1956930"/>
                </a:lnTo>
                <a:lnTo>
                  <a:pt x="2331720" y="1956930"/>
                </a:lnTo>
                <a:lnTo>
                  <a:pt x="2331720" y="1924698"/>
                </a:lnTo>
                <a:lnTo>
                  <a:pt x="2299487" y="1924698"/>
                </a:lnTo>
                <a:lnTo>
                  <a:pt x="2299487" y="1892465"/>
                </a:lnTo>
                <a:lnTo>
                  <a:pt x="2267255" y="1892465"/>
                </a:lnTo>
                <a:lnTo>
                  <a:pt x="2267255" y="1924698"/>
                </a:lnTo>
                <a:lnTo>
                  <a:pt x="2235022" y="1924698"/>
                </a:lnTo>
                <a:lnTo>
                  <a:pt x="2235022" y="1956930"/>
                </a:lnTo>
                <a:lnTo>
                  <a:pt x="2267255" y="1956930"/>
                </a:lnTo>
                <a:lnTo>
                  <a:pt x="2267255" y="1989163"/>
                </a:lnTo>
                <a:lnTo>
                  <a:pt x="2299487" y="1989163"/>
                </a:lnTo>
                <a:close/>
                <a:moveTo>
                  <a:pt x="2404415" y="1892465"/>
                </a:moveTo>
                <a:lnTo>
                  <a:pt x="2404415" y="1924698"/>
                </a:lnTo>
                <a:lnTo>
                  <a:pt x="2372182" y="1924698"/>
                </a:lnTo>
                <a:lnTo>
                  <a:pt x="2372182" y="1956930"/>
                </a:lnTo>
                <a:lnTo>
                  <a:pt x="2404415" y="1956930"/>
                </a:lnTo>
                <a:lnTo>
                  <a:pt x="2404415" y="1989163"/>
                </a:lnTo>
                <a:lnTo>
                  <a:pt x="2436647" y="1989163"/>
                </a:lnTo>
                <a:lnTo>
                  <a:pt x="2436647" y="1956930"/>
                </a:lnTo>
                <a:lnTo>
                  <a:pt x="2468880" y="1956930"/>
                </a:lnTo>
                <a:lnTo>
                  <a:pt x="2468880" y="1924698"/>
                </a:lnTo>
                <a:lnTo>
                  <a:pt x="2436647" y="1924698"/>
                </a:lnTo>
                <a:lnTo>
                  <a:pt x="2436647" y="1892465"/>
                </a:lnTo>
                <a:lnTo>
                  <a:pt x="2404415" y="1892465"/>
                </a:lnTo>
                <a:close/>
                <a:moveTo>
                  <a:pt x="2162327" y="1989163"/>
                </a:moveTo>
                <a:lnTo>
                  <a:pt x="2162327" y="1956930"/>
                </a:lnTo>
                <a:lnTo>
                  <a:pt x="2194560" y="1956930"/>
                </a:lnTo>
                <a:lnTo>
                  <a:pt x="2194560" y="1924698"/>
                </a:lnTo>
                <a:lnTo>
                  <a:pt x="2162327" y="1924698"/>
                </a:lnTo>
                <a:lnTo>
                  <a:pt x="2162327" y="1892465"/>
                </a:lnTo>
                <a:lnTo>
                  <a:pt x="2130095" y="1892465"/>
                </a:lnTo>
                <a:lnTo>
                  <a:pt x="2130095" y="1924698"/>
                </a:lnTo>
                <a:lnTo>
                  <a:pt x="2097862" y="1924698"/>
                </a:lnTo>
                <a:lnTo>
                  <a:pt x="2097862" y="1956930"/>
                </a:lnTo>
                <a:lnTo>
                  <a:pt x="2130095" y="1956930"/>
                </a:lnTo>
                <a:lnTo>
                  <a:pt x="2130095" y="1989163"/>
                </a:lnTo>
                <a:lnTo>
                  <a:pt x="2162327" y="1989163"/>
                </a:lnTo>
                <a:close/>
                <a:moveTo>
                  <a:pt x="2472995" y="1755305"/>
                </a:moveTo>
                <a:lnTo>
                  <a:pt x="2472995" y="1787538"/>
                </a:lnTo>
                <a:lnTo>
                  <a:pt x="2440762" y="1787538"/>
                </a:lnTo>
                <a:lnTo>
                  <a:pt x="2440762" y="1819770"/>
                </a:lnTo>
                <a:lnTo>
                  <a:pt x="2472995" y="1819770"/>
                </a:lnTo>
                <a:lnTo>
                  <a:pt x="2472995" y="1852003"/>
                </a:lnTo>
                <a:lnTo>
                  <a:pt x="2505227" y="1852003"/>
                </a:lnTo>
                <a:lnTo>
                  <a:pt x="2505227" y="1819770"/>
                </a:lnTo>
                <a:lnTo>
                  <a:pt x="2537460" y="1819770"/>
                </a:lnTo>
                <a:lnTo>
                  <a:pt x="2537460" y="1787538"/>
                </a:lnTo>
                <a:lnTo>
                  <a:pt x="2505227" y="1787538"/>
                </a:lnTo>
                <a:lnTo>
                  <a:pt x="2505227" y="1755305"/>
                </a:lnTo>
                <a:lnTo>
                  <a:pt x="2472995" y="1755305"/>
                </a:lnTo>
                <a:close/>
                <a:moveTo>
                  <a:pt x="1924355" y="1755305"/>
                </a:moveTo>
                <a:lnTo>
                  <a:pt x="1924355" y="1787538"/>
                </a:lnTo>
                <a:lnTo>
                  <a:pt x="1892122" y="1787538"/>
                </a:lnTo>
                <a:lnTo>
                  <a:pt x="1892122" y="1819770"/>
                </a:lnTo>
                <a:lnTo>
                  <a:pt x="1924355" y="1819770"/>
                </a:lnTo>
                <a:lnTo>
                  <a:pt x="1924355" y="1852003"/>
                </a:lnTo>
                <a:lnTo>
                  <a:pt x="1956587" y="1852003"/>
                </a:lnTo>
                <a:lnTo>
                  <a:pt x="1956587" y="1819770"/>
                </a:lnTo>
                <a:lnTo>
                  <a:pt x="1988820" y="1819770"/>
                </a:lnTo>
                <a:lnTo>
                  <a:pt x="1988820" y="1787538"/>
                </a:lnTo>
                <a:lnTo>
                  <a:pt x="1956587" y="1787538"/>
                </a:lnTo>
                <a:lnTo>
                  <a:pt x="1956587" y="1755305"/>
                </a:lnTo>
                <a:lnTo>
                  <a:pt x="1924355" y="1755305"/>
                </a:lnTo>
                <a:close/>
                <a:moveTo>
                  <a:pt x="1650035" y="1755305"/>
                </a:moveTo>
                <a:lnTo>
                  <a:pt x="1650035" y="1787538"/>
                </a:lnTo>
                <a:lnTo>
                  <a:pt x="1617802" y="1787538"/>
                </a:lnTo>
                <a:lnTo>
                  <a:pt x="1617802" y="1819770"/>
                </a:lnTo>
                <a:lnTo>
                  <a:pt x="1650035" y="1819770"/>
                </a:lnTo>
                <a:lnTo>
                  <a:pt x="1650035" y="1852003"/>
                </a:lnTo>
                <a:lnTo>
                  <a:pt x="1682267" y="1852003"/>
                </a:lnTo>
                <a:lnTo>
                  <a:pt x="1682267" y="1819770"/>
                </a:lnTo>
                <a:lnTo>
                  <a:pt x="1714500" y="1819770"/>
                </a:lnTo>
                <a:lnTo>
                  <a:pt x="1714500" y="1787538"/>
                </a:lnTo>
                <a:lnTo>
                  <a:pt x="1682267" y="1787538"/>
                </a:lnTo>
                <a:lnTo>
                  <a:pt x="1682267" y="1755305"/>
                </a:lnTo>
                <a:lnTo>
                  <a:pt x="1650035" y="1755305"/>
                </a:lnTo>
                <a:close/>
                <a:moveTo>
                  <a:pt x="2025167" y="1989163"/>
                </a:moveTo>
                <a:lnTo>
                  <a:pt x="2025167" y="1956930"/>
                </a:lnTo>
                <a:lnTo>
                  <a:pt x="2057400" y="1956930"/>
                </a:lnTo>
                <a:lnTo>
                  <a:pt x="2057400" y="1924698"/>
                </a:lnTo>
                <a:lnTo>
                  <a:pt x="2025167" y="1924698"/>
                </a:lnTo>
                <a:lnTo>
                  <a:pt x="2025167" y="1892465"/>
                </a:lnTo>
                <a:lnTo>
                  <a:pt x="1992935" y="1892465"/>
                </a:lnTo>
                <a:lnTo>
                  <a:pt x="1992935" y="1924698"/>
                </a:lnTo>
                <a:lnTo>
                  <a:pt x="1960702" y="1924698"/>
                </a:lnTo>
                <a:lnTo>
                  <a:pt x="1960702" y="1956930"/>
                </a:lnTo>
                <a:lnTo>
                  <a:pt x="1992935" y="1956930"/>
                </a:lnTo>
                <a:lnTo>
                  <a:pt x="1992935" y="1989163"/>
                </a:lnTo>
                <a:lnTo>
                  <a:pt x="2025167" y="1989163"/>
                </a:lnTo>
                <a:close/>
                <a:moveTo>
                  <a:pt x="1992935" y="1618145"/>
                </a:moveTo>
                <a:lnTo>
                  <a:pt x="1992935" y="1650378"/>
                </a:lnTo>
                <a:lnTo>
                  <a:pt x="1960702" y="1650378"/>
                </a:lnTo>
                <a:lnTo>
                  <a:pt x="1960702" y="1682610"/>
                </a:lnTo>
                <a:lnTo>
                  <a:pt x="1992935" y="1682610"/>
                </a:lnTo>
                <a:lnTo>
                  <a:pt x="1992935" y="1714843"/>
                </a:lnTo>
                <a:lnTo>
                  <a:pt x="2025167" y="1714843"/>
                </a:lnTo>
                <a:lnTo>
                  <a:pt x="2025167" y="1682610"/>
                </a:lnTo>
                <a:lnTo>
                  <a:pt x="2057400" y="1682610"/>
                </a:lnTo>
                <a:lnTo>
                  <a:pt x="2057400" y="1650378"/>
                </a:lnTo>
                <a:lnTo>
                  <a:pt x="2025167" y="1650378"/>
                </a:lnTo>
                <a:lnTo>
                  <a:pt x="2025167" y="1618145"/>
                </a:lnTo>
                <a:lnTo>
                  <a:pt x="1992935" y="1618145"/>
                </a:lnTo>
                <a:close/>
                <a:moveTo>
                  <a:pt x="1444295" y="1618145"/>
                </a:moveTo>
                <a:lnTo>
                  <a:pt x="1444295" y="1650378"/>
                </a:lnTo>
                <a:lnTo>
                  <a:pt x="1412062" y="1650378"/>
                </a:lnTo>
                <a:lnTo>
                  <a:pt x="1412062" y="1682610"/>
                </a:lnTo>
                <a:lnTo>
                  <a:pt x="1444295" y="1682610"/>
                </a:lnTo>
                <a:lnTo>
                  <a:pt x="1444295" y="1714843"/>
                </a:lnTo>
                <a:lnTo>
                  <a:pt x="1476527" y="1714843"/>
                </a:lnTo>
                <a:lnTo>
                  <a:pt x="1476527" y="1682610"/>
                </a:lnTo>
                <a:lnTo>
                  <a:pt x="1508760" y="1682610"/>
                </a:lnTo>
                <a:lnTo>
                  <a:pt x="1508760" y="1650378"/>
                </a:lnTo>
                <a:lnTo>
                  <a:pt x="1476527" y="1650378"/>
                </a:lnTo>
                <a:lnTo>
                  <a:pt x="1476527" y="1618145"/>
                </a:lnTo>
                <a:lnTo>
                  <a:pt x="1444295" y="1618145"/>
                </a:lnTo>
                <a:close/>
                <a:moveTo>
                  <a:pt x="1512875" y="1755305"/>
                </a:moveTo>
                <a:lnTo>
                  <a:pt x="1512875" y="1787538"/>
                </a:lnTo>
                <a:lnTo>
                  <a:pt x="1480642" y="1787538"/>
                </a:lnTo>
                <a:lnTo>
                  <a:pt x="1480642" y="1819770"/>
                </a:lnTo>
                <a:lnTo>
                  <a:pt x="1512875" y="1819770"/>
                </a:lnTo>
                <a:lnTo>
                  <a:pt x="1512875" y="1852003"/>
                </a:lnTo>
                <a:lnTo>
                  <a:pt x="1545107" y="1852003"/>
                </a:lnTo>
                <a:lnTo>
                  <a:pt x="1545107" y="1819770"/>
                </a:lnTo>
                <a:lnTo>
                  <a:pt x="1577340" y="1819770"/>
                </a:lnTo>
                <a:lnTo>
                  <a:pt x="1577340" y="1787538"/>
                </a:lnTo>
                <a:lnTo>
                  <a:pt x="1545107" y="1787538"/>
                </a:lnTo>
                <a:lnTo>
                  <a:pt x="1545107" y="1755305"/>
                </a:lnTo>
                <a:lnTo>
                  <a:pt x="1512875" y="1755305"/>
                </a:lnTo>
                <a:close/>
                <a:moveTo>
                  <a:pt x="1855775" y="1618145"/>
                </a:moveTo>
                <a:lnTo>
                  <a:pt x="1855775" y="1650378"/>
                </a:lnTo>
                <a:lnTo>
                  <a:pt x="1823542" y="1650378"/>
                </a:lnTo>
                <a:lnTo>
                  <a:pt x="1823542" y="1682610"/>
                </a:lnTo>
                <a:lnTo>
                  <a:pt x="1855775" y="1682610"/>
                </a:lnTo>
                <a:lnTo>
                  <a:pt x="1855775" y="1714843"/>
                </a:lnTo>
                <a:lnTo>
                  <a:pt x="1888007" y="1714843"/>
                </a:lnTo>
                <a:lnTo>
                  <a:pt x="1888007" y="1682610"/>
                </a:lnTo>
                <a:lnTo>
                  <a:pt x="1920240" y="1682610"/>
                </a:lnTo>
                <a:lnTo>
                  <a:pt x="1920240" y="1650378"/>
                </a:lnTo>
                <a:lnTo>
                  <a:pt x="1888007" y="1650378"/>
                </a:lnTo>
                <a:lnTo>
                  <a:pt x="1888007" y="1618145"/>
                </a:lnTo>
                <a:lnTo>
                  <a:pt x="1855775" y="1618145"/>
                </a:lnTo>
                <a:close/>
                <a:moveTo>
                  <a:pt x="1375715" y="1755305"/>
                </a:moveTo>
                <a:lnTo>
                  <a:pt x="1375715" y="1787538"/>
                </a:lnTo>
                <a:lnTo>
                  <a:pt x="1343482" y="1787538"/>
                </a:lnTo>
                <a:lnTo>
                  <a:pt x="1343482" y="1819770"/>
                </a:lnTo>
                <a:lnTo>
                  <a:pt x="1375715" y="1819770"/>
                </a:lnTo>
                <a:lnTo>
                  <a:pt x="1375715" y="1852003"/>
                </a:lnTo>
                <a:lnTo>
                  <a:pt x="1407947" y="1852003"/>
                </a:lnTo>
                <a:lnTo>
                  <a:pt x="1407947" y="1819770"/>
                </a:lnTo>
                <a:lnTo>
                  <a:pt x="1440180" y="1819770"/>
                </a:lnTo>
                <a:lnTo>
                  <a:pt x="1440180" y="1787538"/>
                </a:lnTo>
                <a:lnTo>
                  <a:pt x="1407947" y="1787538"/>
                </a:lnTo>
                <a:lnTo>
                  <a:pt x="1407947" y="1755305"/>
                </a:lnTo>
                <a:lnTo>
                  <a:pt x="1375715" y="1755305"/>
                </a:lnTo>
                <a:close/>
                <a:moveTo>
                  <a:pt x="1718615" y="1618145"/>
                </a:moveTo>
                <a:lnTo>
                  <a:pt x="1718615" y="1650378"/>
                </a:lnTo>
                <a:lnTo>
                  <a:pt x="1686382" y="1650378"/>
                </a:lnTo>
                <a:lnTo>
                  <a:pt x="1686382" y="1682610"/>
                </a:lnTo>
                <a:lnTo>
                  <a:pt x="1718615" y="1682610"/>
                </a:lnTo>
                <a:lnTo>
                  <a:pt x="1718615" y="1714843"/>
                </a:lnTo>
                <a:lnTo>
                  <a:pt x="1750847" y="1714843"/>
                </a:lnTo>
                <a:lnTo>
                  <a:pt x="1750847" y="1682610"/>
                </a:lnTo>
                <a:lnTo>
                  <a:pt x="1783080" y="1682610"/>
                </a:lnTo>
                <a:lnTo>
                  <a:pt x="1783080" y="1650378"/>
                </a:lnTo>
                <a:lnTo>
                  <a:pt x="1750847" y="1650378"/>
                </a:lnTo>
                <a:lnTo>
                  <a:pt x="1750847" y="1618145"/>
                </a:lnTo>
                <a:lnTo>
                  <a:pt x="1718615" y="1618145"/>
                </a:lnTo>
                <a:close/>
                <a:moveTo>
                  <a:pt x="1787195" y="1755305"/>
                </a:moveTo>
                <a:lnTo>
                  <a:pt x="1787195" y="1787538"/>
                </a:lnTo>
                <a:lnTo>
                  <a:pt x="1754962" y="1787538"/>
                </a:lnTo>
                <a:lnTo>
                  <a:pt x="1754962" y="1819770"/>
                </a:lnTo>
                <a:lnTo>
                  <a:pt x="1787195" y="1819770"/>
                </a:lnTo>
                <a:lnTo>
                  <a:pt x="1787195" y="1852003"/>
                </a:lnTo>
                <a:lnTo>
                  <a:pt x="1819427" y="1852003"/>
                </a:lnTo>
                <a:lnTo>
                  <a:pt x="1819427" y="1819770"/>
                </a:lnTo>
                <a:lnTo>
                  <a:pt x="1851660" y="1819770"/>
                </a:lnTo>
                <a:lnTo>
                  <a:pt x="1851660" y="1787538"/>
                </a:lnTo>
                <a:lnTo>
                  <a:pt x="1819427" y="1787538"/>
                </a:lnTo>
                <a:lnTo>
                  <a:pt x="1819427" y="1755305"/>
                </a:lnTo>
                <a:lnTo>
                  <a:pt x="1787195" y="1755305"/>
                </a:lnTo>
                <a:close/>
                <a:moveTo>
                  <a:pt x="626135" y="1151801"/>
                </a:moveTo>
                <a:lnTo>
                  <a:pt x="648767" y="1151801"/>
                </a:lnTo>
                <a:lnTo>
                  <a:pt x="648767" y="1129170"/>
                </a:lnTo>
                <a:lnTo>
                  <a:pt x="671398" y="1129170"/>
                </a:lnTo>
                <a:lnTo>
                  <a:pt x="671398" y="1106538"/>
                </a:lnTo>
                <a:lnTo>
                  <a:pt x="648767" y="1106538"/>
                </a:lnTo>
                <a:lnTo>
                  <a:pt x="648767" y="1083907"/>
                </a:lnTo>
                <a:lnTo>
                  <a:pt x="626135" y="1083907"/>
                </a:lnTo>
                <a:lnTo>
                  <a:pt x="626135" y="1106538"/>
                </a:lnTo>
                <a:lnTo>
                  <a:pt x="603504" y="1106538"/>
                </a:lnTo>
                <a:lnTo>
                  <a:pt x="603504" y="1129170"/>
                </a:lnTo>
                <a:lnTo>
                  <a:pt x="626135" y="1129170"/>
                </a:lnTo>
                <a:lnTo>
                  <a:pt x="626135" y="1151801"/>
                </a:lnTo>
                <a:close/>
                <a:moveTo>
                  <a:pt x="697116" y="733463"/>
                </a:moveTo>
                <a:lnTo>
                  <a:pt x="714946" y="733463"/>
                </a:lnTo>
                <a:lnTo>
                  <a:pt x="714946" y="715289"/>
                </a:lnTo>
                <a:lnTo>
                  <a:pt x="733120" y="715289"/>
                </a:lnTo>
                <a:lnTo>
                  <a:pt x="733120" y="697459"/>
                </a:lnTo>
                <a:lnTo>
                  <a:pt x="714946" y="697459"/>
                </a:lnTo>
                <a:lnTo>
                  <a:pt x="714946" y="679285"/>
                </a:lnTo>
                <a:lnTo>
                  <a:pt x="697116" y="679285"/>
                </a:lnTo>
                <a:lnTo>
                  <a:pt x="697116" y="697459"/>
                </a:lnTo>
                <a:lnTo>
                  <a:pt x="678942" y="697459"/>
                </a:lnTo>
                <a:lnTo>
                  <a:pt x="678942" y="715289"/>
                </a:lnTo>
                <a:lnTo>
                  <a:pt x="697116" y="715289"/>
                </a:lnTo>
                <a:lnTo>
                  <a:pt x="697116" y="733463"/>
                </a:lnTo>
                <a:close/>
                <a:moveTo>
                  <a:pt x="695058" y="1013955"/>
                </a:moveTo>
                <a:lnTo>
                  <a:pt x="717004" y="1013955"/>
                </a:lnTo>
                <a:lnTo>
                  <a:pt x="717004" y="991667"/>
                </a:lnTo>
                <a:lnTo>
                  <a:pt x="739292" y="991667"/>
                </a:lnTo>
                <a:lnTo>
                  <a:pt x="739292" y="969721"/>
                </a:lnTo>
                <a:lnTo>
                  <a:pt x="717004" y="969721"/>
                </a:lnTo>
                <a:lnTo>
                  <a:pt x="717004" y="947433"/>
                </a:lnTo>
                <a:lnTo>
                  <a:pt x="695058" y="947433"/>
                </a:lnTo>
                <a:lnTo>
                  <a:pt x="695058" y="969721"/>
                </a:lnTo>
                <a:lnTo>
                  <a:pt x="672770" y="969721"/>
                </a:lnTo>
                <a:lnTo>
                  <a:pt x="672770" y="991667"/>
                </a:lnTo>
                <a:lnTo>
                  <a:pt x="695058" y="991667"/>
                </a:lnTo>
                <a:lnTo>
                  <a:pt x="695058" y="1013955"/>
                </a:lnTo>
                <a:close/>
                <a:moveTo>
                  <a:pt x="766381" y="594246"/>
                </a:moveTo>
                <a:lnTo>
                  <a:pt x="782841" y="594246"/>
                </a:lnTo>
                <a:lnTo>
                  <a:pt x="782841" y="577444"/>
                </a:lnTo>
                <a:lnTo>
                  <a:pt x="799643" y="577444"/>
                </a:lnTo>
                <a:lnTo>
                  <a:pt x="799643" y="560984"/>
                </a:lnTo>
                <a:lnTo>
                  <a:pt x="782841" y="560984"/>
                </a:lnTo>
                <a:lnTo>
                  <a:pt x="782841" y="544182"/>
                </a:lnTo>
                <a:lnTo>
                  <a:pt x="766381" y="544182"/>
                </a:lnTo>
                <a:lnTo>
                  <a:pt x="766381" y="560984"/>
                </a:lnTo>
                <a:lnTo>
                  <a:pt x="749579" y="560984"/>
                </a:lnTo>
                <a:lnTo>
                  <a:pt x="749579" y="577444"/>
                </a:lnTo>
                <a:lnTo>
                  <a:pt x="766381" y="577444"/>
                </a:lnTo>
                <a:lnTo>
                  <a:pt x="766381" y="594246"/>
                </a:lnTo>
                <a:close/>
                <a:moveTo>
                  <a:pt x="763981" y="875424"/>
                </a:moveTo>
                <a:lnTo>
                  <a:pt x="785241" y="875424"/>
                </a:lnTo>
                <a:lnTo>
                  <a:pt x="785241" y="854164"/>
                </a:lnTo>
                <a:lnTo>
                  <a:pt x="806501" y="854164"/>
                </a:lnTo>
                <a:lnTo>
                  <a:pt x="806501" y="832904"/>
                </a:lnTo>
                <a:lnTo>
                  <a:pt x="785241" y="832904"/>
                </a:lnTo>
                <a:lnTo>
                  <a:pt x="785241" y="811644"/>
                </a:lnTo>
                <a:lnTo>
                  <a:pt x="763981" y="811644"/>
                </a:lnTo>
                <a:lnTo>
                  <a:pt x="763981" y="832904"/>
                </a:lnTo>
                <a:lnTo>
                  <a:pt x="742721" y="832904"/>
                </a:lnTo>
                <a:lnTo>
                  <a:pt x="742721" y="854164"/>
                </a:lnTo>
                <a:lnTo>
                  <a:pt x="763981" y="854164"/>
                </a:lnTo>
                <a:lnTo>
                  <a:pt x="763981" y="875424"/>
                </a:lnTo>
                <a:close/>
                <a:moveTo>
                  <a:pt x="630250" y="590817"/>
                </a:moveTo>
                <a:lnTo>
                  <a:pt x="644652" y="590817"/>
                </a:lnTo>
                <a:lnTo>
                  <a:pt x="644652" y="576415"/>
                </a:lnTo>
                <a:lnTo>
                  <a:pt x="659054" y="576415"/>
                </a:lnTo>
                <a:lnTo>
                  <a:pt x="659054" y="562013"/>
                </a:lnTo>
                <a:lnTo>
                  <a:pt x="644652" y="562013"/>
                </a:lnTo>
                <a:lnTo>
                  <a:pt x="644652" y="547611"/>
                </a:lnTo>
                <a:lnTo>
                  <a:pt x="630250" y="547611"/>
                </a:lnTo>
                <a:lnTo>
                  <a:pt x="630250" y="562013"/>
                </a:lnTo>
                <a:lnTo>
                  <a:pt x="615848" y="562013"/>
                </a:lnTo>
                <a:lnTo>
                  <a:pt x="615848" y="576415"/>
                </a:lnTo>
                <a:lnTo>
                  <a:pt x="630250" y="576415"/>
                </a:lnTo>
                <a:lnTo>
                  <a:pt x="630250" y="590817"/>
                </a:lnTo>
                <a:close/>
                <a:moveTo>
                  <a:pt x="699516" y="451256"/>
                </a:moveTo>
                <a:lnTo>
                  <a:pt x="712546" y="451256"/>
                </a:lnTo>
                <a:lnTo>
                  <a:pt x="712546" y="438569"/>
                </a:lnTo>
                <a:lnTo>
                  <a:pt x="725233" y="438569"/>
                </a:lnTo>
                <a:lnTo>
                  <a:pt x="725233" y="425539"/>
                </a:lnTo>
                <a:lnTo>
                  <a:pt x="712546" y="425539"/>
                </a:lnTo>
                <a:lnTo>
                  <a:pt x="712546" y="412852"/>
                </a:lnTo>
                <a:lnTo>
                  <a:pt x="699516" y="412852"/>
                </a:lnTo>
                <a:lnTo>
                  <a:pt x="699516" y="425539"/>
                </a:lnTo>
                <a:lnTo>
                  <a:pt x="686829" y="425539"/>
                </a:lnTo>
                <a:lnTo>
                  <a:pt x="686829" y="438569"/>
                </a:lnTo>
                <a:lnTo>
                  <a:pt x="699516" y="438569"/>
                </a:lnTo>
                <a:lnTo>
                  <a:pt x="699516" y="451256"/>
                </a:lnTo>
                <a:close/>
                <a:moveTo>
                  <a:pt x="627850" y="871995"/>
                </a:moveTo>
                <a:lnTo>
                  <a:pt x="647052" y="871995"/>
                </a:lnTo>
                <a:lnTo>
                  <a:pt x="647052" y="853135"/>
                </a:lnTo>
                <a:lnTo>
                  <a:pt x="665912" y="853135"/>
                </a:lnTo>
                <a:lnTo>
                  <a:pt x="665912" y="833933"/>
                </a:lnTo>
                <a:lnTo>
                  <a:pt x="647052" y="833933"/>
                </a:lnTo>
                <a:lnTo>
                  <a:pt x="647052" y="815073"/>
                </a:lnTo>
                <a:lnTo>
                  <a:pt x="627850" y="815073"/>
                </a:lnTo>
                <a:lnTo>
                  <a:pt x="627850" y="833933"/>
                </a:lnTo>
                <a:lnTo>
                  <a:pt x="608990" y="833933"/>
                </a:lnTo>
                <a:lnTo>
                  <a:pt x="608990" y="853135"/>
                </a:lnTo>
                <a:lnTo>
                  <a:pt x="627850" y="853135"/>
                </a:lnTo>
                <a:lnTo>
                  <a:pt x="627850" y="871995"/>
                </a:lnTo>
                <a:close/>
                <a:moveTo>
                  <a:pt x="557555" y="1289304"/>
                </a:moveTo>
                <a:lnTo>
                  <a:pt x="580187" y="1289304"/>
                </a:lnTo>
                <a:lnTo>
                  <a:pt x="580187" y="1266330"/>
                </a:lnTo>
                <a:lnTo>
                  <a:pt x="603161" y="1266330"/>
                </a:lnTo>
                <a:lnTo>
                  <a:pt x="603161" y="1243698"/>
                </a:lnTo>
                <a:lnTo>
                  <a:pt x="580187" y="1243698"/>
                </a:lnTo>
                <a:lnTo>
                  <a:pt x="580187" y="1220724"/>
                </a:lnTo>
                <a:lnTo>
                  <a:pt x="557555" y="1220724"/>
                </a:lnTo>
                <a:lnTo>
                  <a:pt x="557555" y="1243698"/>
                </a:lnTo>
                <a:lnTo>
                  <a:pt x="534581" y="1243698"/>
                </a:lnTo>
                <a:lnTo>
                  <a:pt x="534581" y="1266330"/>
                </a:lnTo>
                <a:lnTo>
                  <a:pt x="557555" y="1266330"/>
                </a:lnTo>
                <a:lnTo>
                  <a:pt x="557555" y="1289304"/>
                </a:lnTo>
                <a:close/>
                <a:moveTo>
                  <a:pt x="560984" y="729691"/>
                </a:moveTo>
                <a:lnTo>
                  <a:pt x="576758" y="729691"/>
                </a:lnTo>
                <a:lnTo>
                  <a:pt x="576758" y="714261"/>
                </a:lnTo>
                <a:lnTo>
                  <a:pt x="592188" y="714261"/>
                </a:lnTo>
                <a:lnTo>
                  <a:pt x="592188" y="698487"/>
                </a:lnTo>
                <a:lnTo>
                  <a:pt x="576758" y="698487"/>
                </a:lnTo>
                <a:lnTo>
                  <a:pt x="576758" y="683057"/>
                </a:lnTo>
                <a:lnTo>
                  <a:pt x="560984" y="683057"/>
                </a:lnTo>
                <a:lnTo>
                  <a:pt x="560984" y="698487"/>
                </a:lnTo>
                <a:lnTo>
                  <a:pt x="545554" y="698487"/>
                </a:lnTo>
                <a:lnTo>
                  <a:pt x="545554" y="714261"/>
                </a:lnTo>
                <a:lnTo>
                  <a:pt x="560984" y="714261"/>
                </a:lnTo>
                <a:lnTo>
                  <a:pt x="560984" y="729691"/>
                </a:lnTo>
                <a:close/>
                <a:moveTo>
                  <a:pt x="149504" y="1552994"/>
                </a:moveTo>
                <a:lnTo>
                  <a:pt x="165278" y="1552994"/>
                </a:lnTo>
                <a:lnTo>
                  <a:pt x="165278" y="1537221"/>
                </a:lnTo>
                <a:lnTo>
                  <a:pt x="181051" y="1537221"/>
                </a:lnTo>
                <a:lnTo>
                  <a:pt x="181051" y="1521447"/>
                </a:lnTo>
                <a:lnTo>
                  <a:pt x="165278" y="1521447"/>
                </a:lnTo>
                <a:lnTo>
                  <a:pt x="165278" y="1505674"/>
                </a:lnTo>
                <a:lnTo>
                  <a:pt x="149504" y="1505674"/>
                </a:lnTo>
                <a:lnTo>
                  <a:pt x="149504" y="1521447"/>
                </a:lnTo>
                <a:lnTo>
                  <a:pt x="133731" y="1521447"/>
                </a:lnTo>
                <a:lnTo>
                  <a:pt x="133731" y="1537221"/>
                </a:lnTo>
                <a:lnTo>
                  <a:pt x="149504" y="1537221"/>
                </a:lnTo>
                <a:lnTo>
                  <a:pt x="149504" y="1552994"/>
                </a:lnTo>
                <a:close/>
                <a:moveTo>
                  <a:pt x="558927" y="1010183"/>
                </a:moveTo>
                <a:lnTo>
                  <a:pt x="578815" y="1010183"/>
                </a:lnTo>
                <a:lnTo>
                  <a:pt x="578815" y="990638"/>
                </a:lnTo>
                <a:lnTo>
                  <a:pt x="598360" y="990638"/>
                </a:lnTo>
                <a:lnTo>
                  <a:pt x="598360" y="970750"/>
                </a:lnTo>
                <a:lnTo>
                  <a:pt x="578815" y="970750"/>
                </a:lnTo>
                <a:lnTo>
                  <a:pt x="578815" y="951205"/>
                </a:lnTo>
                <a:lnTo>
                  <a:pt x="558927" y="951205"/>
                </a:lnTo>
                <a:lnTo>
                  <a:pt x="558927" y="970750"/>
                </a:lnTo>
                <a:lnTo>
                  <a:pt x="539382" y="970750"/>
                </a:lnTo>
                <a:lnTo>
                  <a:pt x="539382" y="990638"/>
                </a:lnTo>
                <a:lnTo>
                  <a:pt x="558927" y="990638"/>
                </a:lnTo>
                <a:lnTo>
                  <a:pt x="558927" y="1010183"/>
                </a:lnTo>
                <a:close/>
                <a:moveTo>
                  <a:pt x="969378" y="739635"/>
                </a:moveTo>
                <a:lnTo>
                  <a:pt x="991324" y="739635"/>
                </a:lnTo>
                <a:lnTo>
                  <a:pt x="991324" y="717347"/>
                </a:lnTo>
                <a:lnTo>
                  <a:pt x="1013612" y="717347"/>
                </a:lnTo>
                <a:lnTo>
                  <a:pt x="1013612" y="695401"/>
                </a:lnTo>
                <a:lnTo>
                  <a:pt x="991324" y="695401"/>
                </a:lnTo>
                <a:lnTo>
                  <a:pt x="991324" y="673113"/>
                </a:lnTo>
                <a:lnTo>
                  <a:pt x="969378" y="673113"/>
                </a:lnTo>
                <a:lnTo>
                  <a:pt x="969378" y="695401"/>
                </a:lnTo>
                <a:lnTo>
                  <a:pt x="947090" y="695401"/>
                </a:lnTo>
                <a:lnTo>
                  <a:pt x="947090" y="717347"/>
                </a:lnTo>
                <a:lnTo>
                  <a:pt x="969378" y="717347"/>
                </a:lnTo>
                <a:lnTo>
                  <a:pt x="969378" y="739635"/>
                </a:lnTo>
                <a:close/>
                <a:moveTo>
                  <a:pt x="2505227" y="2126323"/>
                </a:moveTo>
                <a:lnTo>
                  <a:pt x="2505227" y="2094090"/>
                </a:lnTo>
                <a:lnTo>
                  <a:pt x="2537460" y="2094090"/>
                </a:lnTo>
                <a:lnTo>
                  <a:pt x="2537460" y="2061858"/>
                </a:lnTo>
                <a:lnTo>
                  <a:pt x="2505227" y="2061858"/>
                </a:lnTo>
                <a:lnTo>
                  <a:pt x="2505227" y="2029625"/>
                </a:lnTo>
                <a:lnTo>
                  <a:pt x="2472995" y="2029625"/>
                </a:lnTo>
                <a:lnTo>
                  <a:pt x="2472995" y="2061858"/>
                </a:lnTo>
                <a:lnTo>
                  <a:pt x="2440762" y="2061858"/>
                </a:lnTo>
                <a:lnTo>
                  <a:pt x="2440762" y="2094090"/>
                </a:lnTo>
                <a:lnTo>
                  <a:pt x="2472995" y="2094090"/>
                </a:lnTo>
                <a:lnTo>
                  <a:pt x="2472995" y="2126323"/>
                </a:lnTo>
                <a:lnTo>
                  <a:pt x="2505227" y="2126323"/>
                </a:lnTo>
                <a:close/>
                <a:moveTo>
                  <a:pt x="971779" y="457429"/>
                </a:moveTo>
                <a:lnTo>
                  <a:pt x="988924" y="457429"/>
                </a:lnTo>
                <a:lnTo>
                  <a:pt x="988924" y="440627"/>
                </a:lnTo>
                <a:lnTo>
                  <a:pt x="1005726" y="440627"/>
                </a:lnTo>
                <a:lnTo>
                  <a:pt x="1005726" y="423482"/>
                </a:lnTo>
                <a:lnTo>
                  <a:pt x="988924" y="423482"/>
                </a:lnTo>
                <a:lnTo>
                  <a:pt x="988924" y="406679"/>
                </a:lnTo>
                <a:lnTo>
                  <a:pt x="971779" y="406679"/>
                </a:lnTo>
                <a:lnTo>
                  <a:pt x="971779" y="423482"/>
                </a:lnTo>
                <a:lnTo>
                  <a:pt x="954976" y="423482"/>
                </a:lnTo>
                <a:lnTo>
                  <a:pt x="954976" y="440627"/>
                </a:lnTo>
                <a:lnTo>
                  <a:pt x="971779" y="440627"/>
                </a:lnTo>
                <a:lnTo>
                  <a:pt x="971779" y="457429"/>
                </a:lnTo>
                <a:close/>
                <a:moveTo>
                  <a:pt x="1041387" y="317183"/>
                </a:moveTo>
                <a:lnTo>
                  <a:pt x="1056475" y="317183"/>
                </a:lnTo>
                <a:lnTo>
                  <a:pt x="1056475" y="302438"/>
                </a:lnTo>
                <a:lnTo>
                  <a:pt x="1071220" y="302438"/>
                </a:lnTo>
                <a:lnTo>
                  <a:pt x="1071220" y="287350"/>
                </a:lnTo>
                <a:lnTo>
                  <a:pt x="1056475" y="287350"/>
                </a:lnTo>
                <a:lnTo>
                  <a:pt x="1056475" y="272606"/>
                </a:lnTo>
                <a:lnTo>
                  <a:pt x="1041387" y="272606"/>
                </a:lnTo>
                <a:lnTo>
                  <a:pt x="1041387" y="287350"/>
                </a:lnTo>
                <a:lnTo>
                  <a:pt x="1026643" y="287350"/>
                </a:lnTo>
                <a:lnTo>
                  <a:pt x="1026643" y="302438"/>
                </a:lnTo>
                <a:lnTo>
                  <a:pt x="1041387" y="302438"/>
                </a:lnTo>
                <a:lnTo>
                  <a:pt x="1041387" y="317183"/>
                </a:lnTo>
                <a:close/>
                <a:moveTo>
                  <a:pt x="835647" y="454685"/>
                </a:moveTo>
                <a:lnTo>
                  <a:pt x="850735" y="454685"/>
                </a:lnTo>
                <a:lnTo>
                  <a:pt x="850735" y="439598"/>
                </a:lnTo>
                <a:lnTo>
                  <a:pt x="865822" y="439598"/>
                </a:lnTo>
                <a:lnTo>
                  <a:pt x="865822" y="424510"/>
                </a:lnTo>
                <a:lnTo>
                  <a:pt x="850735" y="424510"/>
                </a:lnTo>
                <a:lnTo>
                  <a:pt x="850735" y="409423"/>
                </a:lnTo>
                <a:lnTo>
                  <a:pt x="835647" y="409423"/>
                </a:lnTo>
                <a:lnTo>
                  <a:pt x="835647" y="424510"/>
                </a:lnTo>
                <a:lnTo>
                  <a:pt x="820560" y="424510"/>
                </a:lnTo>
                <a:lnTo>
                  <a:pt x="820560" y="439598"/>
                </a:lnTo>
                <a:lnTo>
                  <a:pt x="835647" y="439598"/>
                </a:lnTo>
                <a:lnTo>
                  <a:pt x="835647" y="454685"/>
                </a:lnTo>
                <a:close/>
                <a:moveTo>
                  <a:pt x="900112" y="878510"/>
                </a:moveTo>
                <a:lnTo>
                  <a:pt x="923430" y="878510"/>
                </a:lnTo>
                <a:lnTo>
                  <a:pt x="923430" y="855193"/>
                </a:lnTo>
                <a:lnTo>
                  <a:pt x="946747" y="855193"/>
                </a:lnTo>
                <a:lnTo>
                  <a:pt x="946747" y="831875"/>
                </a:lnTo>
                <a:lnTo>
                  <a:pt x="923430" y="831875"/>
                </a:lnTo>
                <a:lnTo>
                  <a:pt x="923430" y="808558"/>
                </a:lnTo>
                <a:lnTo>
                  <a:pt x="900112" y="808558"/>
                </a:lnTo>
                <a:lnTo>
                  <a:pt x="900112" y="831875"/>
                </a:lnTo>
                <a:lnTo>
                  <a:pt x="876795" y="831875"/>
                </a:lnTo>
                <a:lnTo>
                  <a:pt x="876795" y="855193"/>
                </a:lnTo>
                <a:lnTo>
                  <a:pt x="900112" y="855193"/>
                </a:lnTo>
                <a:lnTo>
                  <a:pt x="900112" y="878510"/>
                </a:lnTo>
                <a:close/>
                <a:moveTo>
                  <a:pt x="905256" y="314439"/>
                </a:moveTo>
                <a:lnTo>
                  <a:pt x="918286" y="314439"/>
                </a:lnTo>
                <a:lnTo>
                  <a:pt x="918286" y="301409"/>
                </a:lnTo>
                <a:lnTo>
                  <a:pt x="931316" y="301409"/>
                </a:lnTo>
                <a:lnTo>
                  <a:pt x="931316" y="288379"/>
                </a:lnTo>
                <a:lnTo>
                  <a:pt x="918286" y="288379"/>
                </a:lnTo>
                <a:lnTo>
                  <a:pt x="918286" y="275349"/>
                </a:lnTo>
                <a:lnTo>
                  <a:pt x="905256" y="275349"/>
                </a:lnTo>
                <a:lnTo>
                  <a:pt x="905256" y="288379"/>
                </a:lnTo>
                <a:lnTo>
                  <a:pt x="892226" y="288379"/>
                </a:lnTo>
                <a:lnTo>
                  <a:pt x="892226" y="301409"/>
                </a:lnTo>
                <a:lnTo>
                  <a:pt x="905256" y="301409"/>
                </a:lnTo>
                <a:lnTo>
                  <a:pt x="905256" y="314439"/>
                </a:lnTo>
                <a:close/>
                <a:moveTo>
                  <a:pt x="833247" y="736549"/>
                </a:moveTo>
                <a:lnTo>
                  <a:pt x="853135" y="736549"/>
                </a:lnTo>
                <a:lnTo>
                  <a:pt x="853135" y="716318"/>
                </a:lnTo>
                <a:lnTo>
                  <a:pt x="873366" y="716318"/>
                </a:lnTo>
                <a:lnTo>
                  <a:pt x="873366" y="696430"/>
                </a:lnTo>
                <a:lnTo>
                  <a:pt x="853135" y="696430"/>
                </a:lnTo>
                <a:lnTo>
                  <a:pt x="853135" y="676199"/>
                </a:lnTo>
                <a:lnTo>
                  <a:pt x="833247" y="676199"/>
                </a:lnTo>
                <a:lnTo>
                  <a:pt x="833247" y="696430"/>
                </a:lnTo>
                <a:lnTo>
                  <a:pt x="813016" y="696430"/>
                </a:lnTo>
                <a:lnTo>
                  <a:pt x="813016" y="716318"/>
                </a:lnTo>
                <a:lnTo>
                  <a:pt x="833247" y="716318"/>
                </a:lnTo>
                <a:lnTo>
                  <a:pt x="833247" y="736549"/>
                </a:lnTo>
                <a:close/>
                <a:moveTo>
                  <a:pt x="902513" y="597332"/>
                </a:moveTo>
                <a:lnTo>
                  <a:pt x="921029" y="597332"/>
                </a:lnTo>
                <a:lnTo>
                  <a:pt x="921029" y="578472"/>
                </a:lnTo>
                <a:lnTo>
                  <a:pt x="939889" y="578472"/>
                </a:lnTo>
                <a:lnTo>
                  <a:pt x="939889" y="559956"/>
                </a:lnTo>
                <a:lnTo>
                  <a:pt x="921029" y="559956"/>
                </a:lnTo>
                <a:lnTo>
                  <a:pt x="921029" y="541096"/>
                </a:lnTo>
                <a:lnTo>
                  <a:pt x="902513" y="541096"/>
                </a:lnTo>
                <a:lnTo>
                  <a:pt x="902513" y="559956"/>
                </a:lnTo>
                <a:lnTo>
                  <a:pt x="883653" y="559956"/>
                </a:lnTo>
                <a:lnTo>
                  <a:pt x="883653" y="578472"/>
                </a:lnTo>
                <a:lnTo>
                  <a:pt x="902513" y="578472"/>
                </a:lnTo>
                <a:lnTo>
                  <a:pt x="902513" y="597332"/>
                </a:lnTo>
                <a:close/>
                <a:moveTo>
                  <a:pt x="490347" y="1147686"/>
                </a:moveTo>
                <a:lnTo>
                  <a:pt x="510235" y="1147686"/>
                </a:lnTo>
                <a:lnTo>
                  <a:pt x="510235" y="1127798"/>
                </a:lnTo>
                <a:lnTo>
                  <a:pt x="530123" y="1127798"/>
                </a:lnTo>
                <a:lnTo>
                  <a:pt x="530123" y="1107910"/>
                </a:lnTo>
                <a:lnTo>
                  <a:pt x="510235" y="1107910"/>
                </a:lnTo>
                <a:lnTo>
                  <a:pt x="510235" y="1088022"/>
                </a:lnTo>
                <a:lnTo>
                  <a:pt x="490347" y="1088022"/>
                </a:lnTo>
                <a:lnTo>
                  <a:pt x="490347" y="1107910"/>
                </a:lnTo>
                <a:lnTo>
                  <a:pt x="470459" y="1107910"/>
                </a:lnTo>
                <a:lnTo>
                  <a:pt x="470459" y="1127798"/>
                </a:lnTo>
                <a:lnTo>
                  <a:pt x="490347" y="1127798"/>
                </a:lnTo>
                <a:lnTo>
                  <a:pt x="490347" y="1147686"/>
                </a:lnTo>
                <a:close/>
                <a:moveTo>
                  <a:pt x="494462" y="587045"/>
                </a:moveTo>
                <a:lnTo>
                  <a:pt x="506120" y="587045"/>
                </a:lnTo>
                <a:lnTo>
                  <a:pt x="506120" y="575043"/>
                </a:lnTo>
                <a:lnTo>
                  <a:pt x="518122" y="575043"/>
                </a:lnTo>
                <a:lnTo>
                  <a:pt x="518122" y="563385"/>
                </a:lnTo>
                <a:lnTo>
                  <a:pt x="506120" y="563385"/>
                </a:lnTo>
                <a:lnTo>
                  <a:pt x="506120" y="551383"/>
                </a:lnTo>
                <a:lnTo>
                  <a:pt x="494462" y="551383"/>
                </a:lnTo>
                <a:lnTo>
                  <a:pt x="494462" y="563385"/>
                </a:lnTo>
                <a:lnTo>
                  <a:pt x="482460" y="563385"/>
                </a:lnTo>
                <a:lnTo>
                  <a:pt x="482460" y="575043"/>
                </a:lnTo>
                <a:lnTo>
                  <a:pt x="494462" y="575043"/>
                </a:lnTo>
                <a:lnTo>
                  <a:pt x="494462" y="587045"/>
                </a:lnTo>
                <a:close/>
                <a:moveTo>
                  <a:pt x="287693" y="1001611"/>
                </a:moveTo>
                <a:lnTo>
                  <a:pt x="301409" y="1001611"/>
                </a:lnTo>
                <a:lnTo>
                  <a:pt x="301409" y="987552"/>
                </a:lnTo>
                <a:lnTo>
                  <a:pt x="315468" y="987552"/>
                </a:lnTo>
                <a:lnTo>
                  <a:pt x="315468" y="973836"/>
                </a:lnTo>
                <a:lnTo>
                  <a:pt x="301409" y="973836"/>
                </a:lnTo>
                <a:lnTo>
                  <a:pt x="301409" y="959777"/>
                </a:lnTo>
                <a:lnTo>
                  <a:pt x="287693" y="959777"/>
                </a:lnTo>
                <a:lnTo>
                  <a:pt x="287693" y="973836"/>
                </a:lnTo>
                <a:lnTo>
                  <a:pt x="273634" y="973836"/>
                </a:lnTo>
                <a:lnTo>
                  <a:pt x="273634" y="987552"/>
                </a:lnTo>
                <a:lnTo>
                  <a:pt x="287693" y="987552"/>
                </a:lnTo>
                <a:lnTo>
                  <a:pt x="287693" y="1001611"/>
                </a:lnTo>
                <a:close/>
                <a:moveTo>
                  <a:pt x="285979" y="1280732"/>
                </a:moveTo>
                <a:lnTo>
                  <a:pt x="303124" y="1280732"/>
                </a:lnTo>
                <a:lnTo>
                  <a:pt x="303124" y="1263587"/>
                </a:lnTo>
                <a:lnTo>
                  <a:pt x="320269" y="1263587"/>
                </a:lnTo>
                <a:lnTo>
                  <a:pt x="320269" y="1246442"/>
                </a:lnTo>
                <a:lnTo>
                  <a:pt x="303124" y="1246442"/>
                </a:lnTo>
                <a:lnTo>
                  <a:pt x="303124" y="1229297"/>
                </a:lnTo>
                <a:lnTo>
                  <a:pt x="285979" y="1229297"/>
                </a:lnTo>
                <a:lnTo>
                  <a:pt x="285979" y="1246442"/>
                </a:lnTo>
                <a:lnTo>
                  <a:pt x="268834" y="1246442"/>
                </a:lnTo>
                <a:lnTo>
                  <a:pt x="268834" y="1263587"/>
                </a:lnTo>
                <a:lnTo>
                  <a:pt x="285979" y="1263587"/>
                </a:lnTo>
                <a:lnTo>
                  <a:pt x="285979" y="1280732"/>
                </a:lnTo>
                <a:close/>
                <a:moveTo>
                  <a:pt x="352501" y="1698384"/>
                </a:moveTo>
                <a:lnTo>
                  <a:pt x="373761" y="1698384"/>
                </a:lnTo>
                <a:lnTo>
                  <a:pt x="373761" y="1677124"/>
                </a:lnTo>
                <a:lnTo>
                  <a:pt x="395021" y="1677124"/>
                </a:lnTo>
                <a:lnTo>
                  <a:pt x="395021" y="1655864"/>
                </a:lnTo>
                <a:lnTo>
                  <a:pt x="373761" y="1655864"/>
                </a:lnTo>
                <a:lnTo>
                  <a:pt x="373761" y="1634604"/>
                </a:lnTo>
                <a:lnTo>
                  <a:pt x="352501" y="1634604"/>
                </a:lnTo>
                <a:lnTo>
                  <a:pt x="352501" y="1655864"/>
                </a:lnTo>
                <a:lnTo>
                  <a:pt x="331241" y="1655864"/>
                </a:lnTo>
                <a:lnTo>
                  <a:pt x="331241" y="1677124"/>
                </a:lnTo>
                <a:lnTo>
                  <a:pt x="352501" y="1677124"/>
                </a:lnTo>
                <a:lnTo>
                  <a:pt x="352501" y="1698384"/>
                </a:lnTo>
                <a:close/>
                <a:moveTo>
                  <a:pt x="353187" y="1421663"/>
                </a:moveTo>
                <a:lnTo>
                  <a:pt x="373075" y="1421663"/>
                </a:lnTo>
                <a:lnTo>
                  <a:pt x="373075" y="1402118"/>
                </a:lnTo>
                <a:lnTo>
                  <a:pt x="392620" y="1402118"/>
                </a:lnTo>
                <a:lnTo>
                  <a:pt x="392620" y="1382230"/>
                </a:lnTo>
                <a:lnTo>
                  <a:pt x="373075" y="1382230"/>
                </a:lnTo>
                <a:lnTo>
                  <a:pt x="373075" y="1362685"/>
                </a:lnTo>
                <a:lnTo>
                  <a:pt x="353187" y="1362685"/>
                </a:lnTo>
                <a:lnTo>
                  <a:pt x="353187" y="1382230"/>
                </a:lnTo>
                <a:lnTo>
                  <a:pt x="333642" y="1382230"/>
                </a:lnTo>
                <a:lnTo>
                  <a:pt x="333642" y="1402118"/>
                </a:lnTo>
                <a:lnTo>
                  <a:pt x="353187" y="1402118"/>
                </a:lnTo>
                <a:lnTo>
                  <a:pt x="353187" y="1421663"/>
                </a:lnTo>
                <a:close/>
                <a:moveTo>
                  <a:pt x="150533" y="1275931"/>
                </a:moveTo>
                <a:lnTo>
                  <a:pt x="164249" y="1275931"/>
                </a:lnTo>
                <a:lnTo>
                  <a:pt x="164249" y="1261872"/>
                </a:lnTo>
                <a:lnTo>
                  <a:pt x="178308" y="1261872"/>
                </a:lnTo>
                <a:lnTo>
                  <a:pt x="178308" y="1248156"/>
                </a:lnTo>
                <a:lnTo>
                  <a:pt x="164249" y="1248156"/>
                </a:lnTo>
                <a:lnTo>
                  <a:pt x="164249" y="1234097"/>
                </a:lnTo>
                <a:lnTo>
                  <a:pt x="150533" y="1234097"/>
                </a:lnTo>
                <a:lnTo>
                  <a:pt x="150533" y="1248156"/>
                </a:lnTo>
                <a:lnTo>
                  <a:pt x="136474" y="1248156"/>
                </a:lnTo>
                <a:lnTo>
                  <a:pt x="136474" y="1261872"/>
                </a:lnTo>
                <a:lnTo>
                  <a:pt x="150533" y="1261872"/>
                </a:lnTo>
                <a:lnTo>
                  <a:pt x="150533" y="1275931"/>
                </a:lnTo>
                <a:close/>
                <a:moveTo>
                  <a:pt x="219113" y="1138771"/>
                </a:moveTo>
                <a:lnTo>
                  <a:pt x="232829" y="1138771"/>
                </a:lnTo>
                <a:lnTo>
                  <a:pt x="232829" y="1124712"/>
                </a:lnTo>
                <a:lnTo>
                  <a:pt x="246888" y="1124712"/>
                </a:lnTo>
                <a:lnTo>
                  <a:pt x="246888" y="1110996"/>
                </a:lnTo>
                <a:lnTo>
                  <a:pt x="232829" y="1110996"/>
                </a:lnTo>
                <a:lnTo>
                  <a:pt x="232829" y="1096937"/>
                </a:lnTo>
                <a:lnTo>
                  <a:pt x="219113" y="1096937"/>
                </a:lnTo>
                <a:lnTo>
                  <a:pt x="219113" y="1110996"/>
                </a:lnTo>
                <a:lnTo>
                  <a:pt x="205054" y="1110996"/>
                </a:lnTo>
                <a:lnTo>
                  <a:pt x="205054" y="1124712"/>
                </a:lnTo>
                <a:lnTo>
                  <a:pt x="219113" y="1124712"/>
                </a:lnTo>
                <a:lnTo>
                  <a:pt x="219113" y="1138771"/>
                </a:lnTo>
                <a:close/>
                <a:moveTo>
                  <a:pt x="216713" y="1693926"/>
                </a:moveTo>
                <a:lnTo>
                  <a:pt x="235229" y="1693926"/>
                </a:lnTo>
                <a:lnTo>
                  <a:pt x="235229" y="1675752"/>
                </a:lnTo>
                <a:lnTo>
                  <a:pt x="253403" y="1675752"/>
                </a:lnTo>
                <a:lnTo>
                  <a:pt x="253403" y="1657236"/>
                </a:lnTo>
                <a:lnTo>
                  <a:pt x="235229" y="1657236"/>
                </a:lnTo>
                <a:lnTo>
                  <a:pt x="235229" y="1639062"/>
                </a:lnTo>
                <a:lnTo>
                  <a:pt x="216713" y="1639062"/>
                </a:lnTo>
                <a:lnTo>
                  <a:pt x="216713" y="1657236"/>
                </a:lnTo>
                <a:lnTo>
                  <a:pt x="198539" y="1657236"/>
                </a:lnTo>
                <a:lnTo>
                  <a:pt x="198539" y="1675752"/>
                </a:lnTo>
                <a:lnTo>
                  <a:pt x="216713" y="1675752"/>
                </a:lnTo>
                <a:lnTo>
                  <a:pt x="216713" y="1693926"/>
                </a:lnTo>
                <a:close/>
                <a:moveTo>
                  <a:pt x="354559" y="1143572"/>
                </a:moveTo>
                <a:lnTo>
                  <a:pt x="371704" y="1143572"/>
                </a:lnTo>
                <a:lnTo>
                  <a:pt x="371704" y="1126427"/>
                </a:lnTo>
                <a:lnTo>
                  <a:pt x="388849" y="1126427"/>
                </a:lnTo>
                <a:lnTo>
                  <a:pt x="388849" y="1109282"/>
                </a:lnTo>
                <a:lnTo>
                  <a:pt x="371704" y="1109282"/>
                </a:lnTo>
                <a:lnTo>
                  <a:pt x="371704" y="1092137"/>
                </a:lnTo>
                <a:lnTo>
                  <a:pt x="354559" y="1092137"/>
                </a:lnTo>
                <a:lnTo>
                  <a:pt x="354559" y="1109282"/>
                </a:lnTo>
                <a:lnTo>
                  <a:pt x="337414" y="1109282"/>
                </a:lnTo>
                <a:lnTo>
                  <a:pt x="337414" y="1126427"/>
                </a:lnTo>
                <a:lnTo>
                  <a:pt x="354559" y="1126427"/>
                </a:lnTo>
                <a:lnTo>
                  <a:pt x="354559" y="1143572"/>
                </a:lnTo>
                <a:close/>
                <a:moveTo>
                  <a:pt x="217742" y="1417206"/>
                </a:moveTo>
                <a:lnTo>
                  <a:pt x="234201" y="1417206"/>
                </a:lnTo>
                <a:lnTo>
                  <a:pt x="234201" y="1400404"/>
                </a:lnTo>
                <a:lnTo>
                  <a:pt x="251003" y="1400404"/>
                </a:lnTo>
                <a:lnTo>
                  <a:pt x="251003" y="1383944"/>
                </a:lnTo>
                <a:lnTo>
                  <a:pt x="234201" y="1383944"/>
                </a:lnTo>
                <a:lnTo>
                  <a:pt x="234201" y="1367142"/>
                </a:lnTo>
                <a:lnTo>
                  <a:pt x="217742" y="1367142"/>
                </a:lnTo>
                <a:lnTo>
                  <a:pt x="217742" y="1383944"/>
                </a:lnTo>
                <a:lnTo>
                  <a:pt x="200939" y="1383944"/>
                </a:lnTo>
                <a:lnTo>
                  <a:pt x="200939" y="1400404"/>
                </a:lnTo>
                <a:lnTo>
                  <a:pt x="217742" y="1400404"/>
                </a:lnTo>
                <a:lnTo>
                  <a:pt x="217742" y="1417206"/>
                </a:lnTo>
                <a:close/>
                <a:moveTo>
                  <a:pt x="284950" y="1558138"/>
                </a:moveTo>
                <a:lnTo>
                  <a:pt x="304152" y="1558138"/>
                </a:lnTo>
                <a:lnTo>
                  <a:pt x="304152" y="1538935"/>
                </a:lnTo>
                <a:lnTo>
                  <a:pt x="323355" y="1538935"/>
                </a:lnTo>
                <a:lnTo>
                  <a:pt x="323355" y="1519733"/>
                </a:lnTo>
                <a:lnTo>
                  <a:pt x="304152" y="1519733"/>
                </a:lnTo>
                <a:lnTo>
                  <a:pt x="304152" y="1500530"/>
                </a:lnTo>
                <a:lnTo>
                  <a:pt x="284950" y="1500530"/>
                </a:lnTo>
                <a:lnTo>
                  <a:pt x="284950" y="1519733"/>
                </a:lnTo>
                <a:lnTo>
                  <a:pt x="265748" y="1519733"/>
                </a:lnTo>
                <a:lnTo>
                  <a:pt x="265748" y="1538935"/>
                </a:lnTo>
                <a:lnTo>
                  <a:pt x="284950" y="1538935"/>
                </a:lnTo>
                <a:lnTo>
                  <a:pt x="284950" y="1558138"/>
                </a:lnTo>
                <a:close/>
                <a:moveTo>
                  <a:pt x="356273" y="863765"/>
                </a:moveTo>
                <a:lnTo>
                  <a:pt x="369989" y="863765"/>
                </a:lnTo>
                <a:lnTo>
                  <a:pt x="369989" y="850392"/>
                </a:lnTo>
                <a:lnTo>
                  <a:pt x="383362" y="850392"/>
                </a:lnTo>
                <a:lnTo>
                  <a:pt x="383362" y="836676"/>
                </a:lnTo>
                <a:lnTo>
                  <a:pt x="369989" y="836676"/>
                </a:lnTo>
                <a:lnTo>
                  <a:pt x="369989" y="823303"/>
                </a:lnTo>
                <a:lnTo>
                  <a:pt x="356273" y="823303"/>
                </a:lnTo>
                <a:lnTo>
                  <a:pt x="356273" y="836676"/>
                </a:lnTo>
                <a:lnTo>
                  <a:pt x="342900" y="836676"/>
                </a:lnTo>
                <a:lnTo>
                  <a:pt x="342900" y="850392"/>
                </a:lnTo>
                <a:lnTo>
                  <a:pt x="356273" y="850392"/>
                </a:lnTo>
                <a:lnTo>
                  <a:pt x="356273" y="863765"/>
                </a:lnTo>
                <a:close/>
                <a:moveTo>
                  <a:pt x="1105510" y="742036"/>
                </a:moveTo>
                <a:lnTo>
                  <a:pt x="1129513" y="742036"/>
                </a:lnTo>
                <a:lnTo>
                  <a:pt x="1129513" y="718376"/>
                </a:lnTo>
                <a:lnTo>
                  <a:pt x="1153173" y="718376"/>
                </a:lnTo>
                <a:lnTo>
                  <a:pt x="1153173" y="694373"/>
                </a:lnTo>
                <a:lnTo>
                  <a:pt x="1129513" y="694373"/>
                </a:lnTo>
                <a:lnTo>
                  <a:pt x="1129513" y="670712"/>
                </a:lnTo>
                <a:lnTo>
                  <a:pt x="1105510" y="670712"/>
                </a:lnTo>
                <a:lnTo>
                  <a:pt x="1105510" y="694373"/>
                </a:lnTo>
                <a:lnTo>
                  <a:pt x="1081849" y="694373"/>
                </a:lnTo>
                <a:lnTo>
                  <a:pt x="1081849" y="718376"/>
                </a:lnTo>
                <a:lnTo>
                  <a:pt x="1105510" y="718376"/>
                </a:lnTo>
                <a:lnTo>
                  <a:pt x="1105510" y="742036"/>
                </a:lnTo>
                <a:close/>
                <a:moveTo>
                  <a:pt x="2432876" y="532524"/>
                </a:moveTo>
                <a:lnTo>
                  <a:pt x="2408187" y="532524"/>
                </a:lnTo>
                <a:lnTo>
                  <a:pt x="2408187" y="556870"/>
                </a:lnTo>
                <a:lnTo>
                  <a:pt x="2383841" y="556870"/>
                </a:lnTo>
                <a:lnTo>
                  <a:pt x="2383841" y="581558"/>
                </a:lnTo>
                <a:lnTo>
                  <a:pt x="2408187" y="581558"/>
                </a:lnTo>
                <a:lnTo>
                  <a:pt x="2408187" y="605904"/>
                </a:lnTo>
                <a:lnTo>
                  <a:pt x="2432876" y="605904"/>
                </a:lnTo>
                <a:lnTo>
                  <a:pt x="2432876" y="581558"/>
                </a:lnTo>
                <a:lnTo>
                  <a:pt x="2457221" y="581558"/>
                </a:lnTo>
                <a:lnTo>
                  <a:pt x="2457221" y="556870"/>
                </a:lnTo>
                <a:lnTo>
                  <a:pt x="2432876" y="556870"/>
                </a:lnTo>
                <a:lnTo>
                  <a:pt x="2432876" y="532524"/>
                </a:lnTo>
                <a:close/>
                <a:moveTo>
                  <a:pt x="425196" y="725919"/>
                </a:moveTo>
                <a:lnTo>
                  <a:pt x="438226" y="725919"/>
                </a:lnTo>
                <a:lnTo>
                  <a:pt x="438226" y="712889"/>
                </a:lnTo>
                <a:lnTo>
                  <a:pt x="451256" y="712889"/>
                </a:lnTo>
                <a:lnTo>
                  <a:pt x="451256" y="699859"/>
                </a:lnTo>
                <a:lnTo>
                  <a:pt x="438226" y="699859"/>
                </a:lnTo>
                <a:lnTo>
                  <a:pt x="438226" y="686829"/>
                </a:lnTo>
                <a:lnTo>
                  <a:pt x="425196" y="686829"/>
                </a:lnTo>
                <a:lnTo>
                  <a:pt x="425196" y="699859"/>
                </a:lnTo>
                <a:lnTo>
                  <a:pt x="412166" y="699859"/>
                </a:lnTo>
                <a:lnTo>
                  <a:pt x="412166" y="712889"/>
                </a:lnTo>
                <a:lnTo>
                  <a:pt x="425196" y="712889"/>
                </a:lnTo>
                <a:lnTo>
                  <a:pt x="425196" y="725919"/>
                </a:lnTo>
                <a:close/>
                <a:moveTo>
                  <a:pt x="488975" y="1426121"/>
                </a:moveTo>
                <a:lnTo>
                  <a:pt x="511607" y="1426121"/>
                </a:lnTo>
                <a:lnTo>
                  <a:pt x="511607" y="1403490"/>
                </a:lnTo>
                <a:lnTo>
                  <a:pt x="534238" y="1403490"/>
                </a:lnTo>
                <a:lnTo>
                  <a:pt x="534238" y="1380858"/>
                </a:lnTo>
                <a:lnTo>
                  <a:pt x="511607" y="1380858"/>
                </a:lnTo>
                <a:lnTo>
                  <a:pt x="511607" y="1358227"/>
                </a:lnTo>
                <a:lnTo>
                  <a:pt x="488975" y="1358227"/>
                </a:lnTo>
                <a:lnTo>
                  <a:pt x="488975" y="1380858"/>
                </a:lnTo>
                <a:lnTo>
                  <a:pt x="466344" y="1380858"/>
                </a:lnTo>
                <a:lnTo>
                  <a:pt x="466344" y="1403490"/>
                </a:lnTo>
                <a:lnTo>
                  <a:pt x="488975" y="1403490"/>
                </a:lnTo>
                <a:lnTo>
                  <a:pt x="488975" y="1426121"/>
                </a:lnTo>
                <a:close/>
                <a:moveTo>
                  <a:pt x="420052" y="1838287"/>
                </a:moveTo>
                <a:lnTo>
                  <a:pt x="443370" y="1838287"/>
                </a:lnTo>
                <a:lnTo>
                  <a:pt x="443370" y="1815313"/>
                </a:lnTo>
                <a:lnTo>
                  <a:pt x="466344" y="1815313"/>
                </a:lnTo>
                <a:lnTo>
                  <a:pt x="466344" y="1791995"/>
                </a:lnTo>
                <a:lnTo>
                  <a:pt x="443370" y="1791995"/>
                </a:lnTo>
                <a:lnTo>
                  <a:pt x="443370" y="1769021"/>
                </a:lnTo>
                <a:lnTo>
                  <a:pt x="420052" y="1769021"/>
                </a:lnTo>
                <a:lnTo>
                  <a:pt x="420052" y="1791995"/>
                </a:lnTo>
                <a:lnTo>
                  <a:pt x="397078" y="1791995"/>
                </a:lnTo>
                <a:lnTo>
                  <a:pt x="397078" y="1815313"/>
                </a:lnTo>
                <a:lnTo>
                  <a:pt x="420052" y="1815313"/>
                </a:lnTo>
                <a:lnTo>
                  <a:pt x="420052" y="1838287"/>
                </a:lnTo>
                <a:close/>
                <a:moveTo>
                  <a:pt x="423139" y="1006069"/>
                </a:moveTo>
                <a:lnTo>
                  <a:pt x="440284" y="1006069"/>
                </a:lnTo>
                <a:lnTo>
                  <a:pt x="440284" y="989267"/>
                </a:lnTo>
                <a:lnTo>
                  <a:pt x="457086" y="989267"/>
                </a:lnTo>
                <a:lnTo>
                  <a:pt x="457086" y="972122"/>
                </a:lnTo>
                <a:lnTo>
                  <a:pt x="440284" y="972122"/>
                </a:lnTo>
                <a:lnTo>
                  <a:pt x="440284" y="955319"/>
                </a:lnTo>
                <a:lnTo>
                  <a:pt x="423139" y="955319"/>
                </a:lnTo>
                <a:lnTo>
                  <a:pt x="423139" y="972122"/>
                </a:lnTo>
                <a:lnTo>
                  <a:pt x="406336" y="972122"/>
                </a:lnTo>
                <a:lnTo>
                  <a:pt x="406336" y="989267"/>
                </a:lnTo>
                <a:lnTo>
                  <a:pt x="423139" y="989267"/>
                </a:lnTo>
                <a:lnTo>
                  <a:pt x="423139" y="1006069"/>
                </a:lnTo>
                <a:close/>
                <a:moveTo>
                  <a:pt x="420738" y="1562595"/>
                </a:moveTo>
                <a:lnTo>
                  <a:pt x="442684" y="1562595"/>
                </a:lnTo>
                <a:lnTo>
                  <a:pt x="442684" y="1540307"/>
                </a:lnTo>
                <a:lnTo>
                  <a:pt x="464972" y="1540307"/>
                </a:lnTo>
                <a:lnTo>
                  <a:pt x="464972" y="1518361"/>
                </a:lnTo>
                <a:lnTo>
                  <a:pt x="442684" y="1518361"/>
                </a:lnTo>
                <a:lnTo>
                  <a:pt x="442684" y="1496073"/>
                </a:lnTo>
                <a:lnTo>
                  <a:pt x="420738" y="1496073"/>
                </a:lnTo>
                <a:lnTo>
                  <a:pt x="420738" y="1518361"/>
                </a:lnTo>
                <a:lnTo>
                  <a:pt x="398450" y="1518361"/>
                </a:lnTo>
                <a:lnTo>
                  <a:pt x="398450" y="1540307"/>
                </a:lnTo>
                <a:lnTo>
                  <a:pt x="420738" y="1540307"/>
                </a:lnTo>
                <a:lnTo>
                  <a:pt x="420738" y="1562595"/>
                </a:lnTo>
                <a:close/>
                <a:moveTo>
                  <a:pt x="421767" y="1284846"/>
                </a:moveTo>
                <a:lnTo>
                  <a:pt x="441655" y="1284846"/>
                </a:lnTo>
                <a:lnTo>
                  <a:pt x="441655" y="1264958"/>
                </a:lnTo>
                <a:lnTo>
                  <a:pt x="461543" y="1264958"/>
                </a:lnTo>
                <a:lnTo>
                  <a:pt x="461543" y="1245070"/>
                </a:lnTo>
                <a:lnTo>
                  <a:pt x="441655" y="1245070"/>
                </a:lnTo>
                <a:lnTo>
                  <a:pt x="441655" y="1225182"/>
                </a:lnTo>
                <a:lnTo>
                  <a:pt x="421767" y="1225182"/>
                </a:lnTo>
                <a:lnTo>
                  <a:pt x="421767" y="1245070"/>
                </a:lnTo>
                <a:lnTo>
                  <a:pt x="401879" y="1245070"/>
                </a:lnTo>
                <a:lnTo>
                  <a:pt x="401879" y="1264958"/>
                </a:lnTo>
                <a:lnTo>
                  <a:pt x="421767" y="1264958"/>
                </a:lnTo>
                <a:lnTo>
                  <a:pt x="421767" y="1284846"/>
                </a:lnTo>
                <a:close/>
                <a:moveTo>
                  <a:pt x="492061" y="868223"/>
                </a:moveTo>
                <a:lnTo>
                  <a:pt x="508521" y="868223"/>
                </a:lnTo>
                <a:lnTo>
                  <a:pt x="508521" y="851764"/>
                </a:lnTo>
                <a:lnTo>
                  <a:pt x="524980" y="851764"/>
                </a:lnTo>
                <a:lnTo>
                  <a:pt x="524980" y="835304"/>
                </a:lnTo>
                <a:lnTo>
                  <a:pt x="508521" y="835304"/>
                </a:lnTo>
                <a:lnTo>
                  <a:pt x="508521" y="818845"/>
                </a:lnTo>
                <a:lnTo>
                  <a:pt x="492061" y="818845"/>
                </a:lnTo>
                <a:lnTo>
                  <a:pt x="492061" y="835304"/>
                </a:lnTo>
                <a:lnTo>
                  <a:pt x="475602" y="835304"/>
                </a:lnTo>
                <a:lnTo>
                  <a:pt x="475602" y="851764"/>
                </a:lnTo>
                <a:lnTo>
                  <a:pt x="492061" y="851764"/>
                </a:lnTo>
                <a:lnTo>
                  <a:pt x="492061" y="868223"/>
                </a:lnTo>
                <a:close/>
                <a:moveTo>
                  <a:pt x="1931899" y="183109"/>
                </a:moveTo>
                <a:lnTo>
                  <a:pt x="1949044" y="183109"/>
                </a:lnTo>
                <a:lnTo>
                  <a:pt x="1949044" y="166307"/>
                </a:lnTo>
                <a:lnTo>
                  <a:pt x="1965846" y="166307"/>
                </a:lnTo>
                <a:lnTo>
                  <a:pt x="1965846" y="149162"/>
                </a:lnTo>
                <a:lnTo>
                  <a:pt x="1949044" y="149162"/>
                </a:lnTo>
                <a:lnTo>
                  <a:pt x="1949044" y="132359"/>
                </a:lnTo>
                <a:lnTo>
                  <a:pt x="1931899" y="132359"/>
                </a:lnTo>
                <a:lnTo>
                  <a:pt x="1931899" y="149162"/>
                </a:lnTo>
                <a:lnTo>
                  <a:pt x="1915096" y="149162"/>
                </a:lnTo>
                <a:lnTo>
                  <a:pt x="1915096" y="166307"/>
                </a:lnTo>
                <a:lnTo>
                  <a:pt x="1931899" y="166307"/>
                </a:lnTo>
                <a:lnTo>
                  <a:pt x="1931899" y="183109"/>
                </a:lnTo>
                <a:close/>
                <a:moveTo>
                  <a:pt x="1999107" y="325069"/>
                </a:moveTo>
                <a:lnTo>
                  <a:pt x="2018995" y="325069"/>
                </a:lnTo>
                <a:lnTo>
                  <a:pt x="2018995" y="304838"/>
                </a:lnTo>
                <a:lnTo>
                  <a:pt x="2039227" y="304838"/>
                </a:lnTo>
                <a:lnTo>
                  <a:pt x="2039227" y="284950"/>
                </a:lnTo>
                <a:lnTo>
                  <a:pt x="2018995" y="284950"/>
                </a:lnTo>
                <a:lnTo>
                  <a:pt x="2018995" y="264719"/>
                </a:lnTo>
                <a:lnTo>
                  <a:pt x="1999107" y="264719"/>
                </a:lnTo>
                <a:lnTo>
                  <a:pt x="1999107" y="284950"/>
                </a:lnTo>
                <a:lnTo>
                  <a:pt x="1978876" y="284950"/>
                </a:lnTo>
                <a:lnTo>
                  <a:pt x="1978876" y="304838"/>
                </a:lnTo>
                <a:lnTo>
                  <a:pt x="1999107" y="304838"/>
                </a:lnTo>
                <a:lnTo>
                  <a:pt x="1999107" y="325069"/>
                </a:lnTo>
                <a:close/>
                <a:moveTo>
                  <a:pt x="2136267" y="324726"/>
                </a:moveTo>
                <a:lnTo>
                  <a:pt x="2156155" y="324726"/>
                </a:lnTo>
                <a:lnTo>
                  <a:pt x="2156155" y="304838"/>
                </a:lnTo>
                <a:lnTo>
                  <a:pt x="2176043" y="304838"/>
                </a:lnTo>
                <a:lnTo>
                  <a:pt x="2176043" y="284950"/>
                </a:lnTo>
                <a:lnTo>
                  <a:pt x="2156155" y="284950"/>
                </a:lnTo>
                <a:lnTo>
                  <a:pt x="2156155" y="265062"/>
                </a:lnTo>
                <a:lnTo>
                  <a:pt x="2136267" y="265062"/>
                </a:lnTo>
                <a:lnTo>
                  <a:pt x="2136267" y="284950"/>
                </a:lnTo>
                <a:lnTo>
                  <a:pt x="2116379" y="284950"/>
                </a:lnTo>
                <a:lnTo>
                  <a:pt x="2116379" y="304838"/>
                </a:lnTo>
                <a:lnTo>
                  <a:pt x="2136267" y="304838"/>
                </a:lnTo>
                <a:lnTo>
                  <a:pt x="2136267" y="324726"/>
                </a:lnTo>
                <a:close/>
                <a:moveTo>
                  <a:pt x="2065972" y="466687"/>
                </a:moveTo>
                <a:lnTo>
                  <a:pt x="2089290" y="466687"/>
                </a:lnTo>
                <a:lnTo>
                  <a:pt x="2089290" y="443713"/>
                </a:lnTo>
                <a:lnTo>
                  <a:pt x="2112264" y="443713"/>
                </a:lnTo>
                <a:lnTo>
                  <a:pt x="2112264" y="420395"/>
                </a:lnTo>
                <a:lnTo>
                  <a:pt x="2089290" y="420395"/>
                </a:lnTo>
                <a:lnTo>
                  <a:pt x="2089290" y="397421"/>
                </a:lnTo>
                <a:lnTo>
                  <a:pt x="2065972" y="397421"/>
                </a:lnTo>
                <a:lnTo>
                  <a:pt x="2065972" y="420395"/>
                </a:lnTo>
                <a:lnTo>
                  <a:pt x="2042998" y="420395"/>
                </a:lnTo>
                <a:lnTo>
                  <a:pt x="2042998" y="443713"/>
                </a:lnTo>
                <a:lnTo>
                  <a:pt x="2065972" y="443713"/>
                </a:lnTo>
                <a:lnTo>
                  <a:pt x="2065972" y="466687"/>
                </a:lnTo>
                <a:close/>
                <a:moveTo>
                  <a:pt x="2069059" y="183109"/>
                </a:moveTo>
                <a:lnTo>
                  <a:pt x="2086204" y="183109"/>
                </a:lnTo>
                <a:lnTo>
                  <a:pt x="2086204" y="166307"/>
                </a:lnTo>
                <a:lnTo>
                  <a:pt x="2103006" y="166307"/>
                </a:lnTo>
                <a:lnTo>
                  <a:pt x="2103006" y="149162"/>
                </a:lnTo>
                <a:lnTo>
                  <a:pt x="2086204" y="149162"/>
                </a:lnTo>
                <a:lnTo>
                  <a:pt x="2086204" y="132359"/>
                </a:lnTo>
                <a:lnTo>
                  <a:pt x="2069059" y="132359"/>
                </a:lnTo>
                <a:lnTo>
                  <a:pt x="2069059" y="149162"/>
                </a:lnTo>
                <a:lnTo>
                  <a:pt x="2052256" y="149162"/>
                </a:lnTo>
                <a:lnTo>
                  <a:pt x="2052256" y="166307"/>
                </a:lnTo>
                <a:lnTo>
                  <a:pt x="2069059" y="166307"/>
                </a:lnTo>
                <a:lnTo>
                  <a:pt x="2069059" y="183109"/>
                </a:lnTo>
                <a:close/>
                <a:moveTo>
                  <a:pt x="1791652" y="467030"/>
                </a:moveTo>
                <a:lnTo>
                  <a:pt x="1814970" y="467030"/>
                </a:lnTo>
                <a:lnTo>
                  <a:pt x="1814970" y="443713"/>
                </a:lnTo>
                <a:lnTo>
                  <a:pt x="1838287" y="443713"/>
                </a:lnTo>
                <a:lnTo>
                  <a:pt x="1838287" y="420395"/>
                </a:lnTo>
                <a:lnTo>
                  <a:pt x="1814970" y="420395"/>
                </a:lnTo>
                <a:lnTo>
                  <a:pt x="1814970" y="397078"/>
                </a:lnTo>
                <a:lnTo>
                  <a:pt x="1791652" y="397078"/>
                </a:lnTo>
                <a:lnTo>
                  <a:pt x="1791652" y="420395"/>
                </a:lnTo>
                <a:lnTo>
                  <a:pt x="1768335" y="420395"/>
                </a:lnTo>
                <a:lnTo>
                  <a:pt x="1768335" y="443713"/>
                </a:lnTo>
                <a:lnTo>
                  <a:pt x="1791652" y="443713"/>
                </a:lnTo>
                <a:lnTo>
                  <a:pt x="1791652" y="467030"/>
                </a:lnTo>
                <a:close/>
                <a:moveTo>
                  <a:pt x="1794739" y="183109"/>
                </a:moveTo>
                <a:lnTo>
                  <a:pt x="1811884" y="183109"/>
                </a:lnTo>
                <a:lnTo>
                  <a:pt x="1811884" y="166307"/>
                </a:lnTo>
                <a:lnTo>
                  <a:pt x="1828686" y="166307"/>
                </a:lnTo>
                <a:lnTo>
                  <a:pt x="1828686" y="149162"/>
                </a:lnTo>
                <a:lnTo>
                  <a:pt x="1811884" y="149162"/>
                </a:lnTo>
                <a:lnTo>
                  <a:pt x="1811884" y="132359"/>
                </a:lnTo>
                <a:lnTo>
                  <a:pt x="1794739" y="132359"/>
                </a:lnTo>
                <a:lnTo>
                  <a:pt x="1794739" y="149162"/>
                </a:lnTo>
                <a:lnTo>
                  <a:pt x="1777936" y="149162"/>
                </a:lnTo>
                <a:lnTo>
                  <a:pt x="1777936" y="166307"/>
                </a:lnTo>
                <a:lnTo>
                  <a:pt x="1794739" y="166307"/>
                </a:lnTo>
                <a:lnTo>
                  <a:pt x="1794739" y="183109"/>
                </a:lnTo>
                <a:close/>
                <a:moveTo>
                  <a:pt x="1928812" y="467030"/>
                </a:moveTo>
                <a:lnTo>
                  <a:pt x="1952130" y="467030"/>
                </a:lnTo>
                <a:lnTo>
                  <a:pt x="1952130" y="443713"/>
                </a:lnTo>
                <a:lnTo>
                  <a:pt x="1975447" y="443713"/>
                </a:lnTo>
                <a:lnTo>
                  <a:pt x="1975447" y="420395"/>
                </a:lnTo>
                <a:lnTo>
                  <a:pt x="1952130" y="420395"/>
                </a:lnTo>
                <a:lnTo>
                  <a:pt x="1952130" y="397078"/>
                </a:lnTo>
                <a:lnTo>
                  <a:pt x="1928812" y="397078"/>
                </a:lnTo>
                <a:lnTo>
                  <a:pt x="1928812" y="420395"/>
                </a:lnTo>
                <a:lnTo>
                  <a:pt x="1905495" y="420395"/>
                </a:lnTo>
                <a:lnTo>
                  <a:pt x="1905495" y="443713"/>
                </a:lnTo>
                <a:lnTo>
                  <a:pt x="1928812" y="443713"/>
                </a:lnTo>
                <a:lnTo>
                  <a:pt x="1928812" y="467030"/>
                </a:lnTo>
                <a:close/>
                <a:moveTo>
                  <a:pt x="1861604" y="325412"/>
                </a:moveTo>
                <a:lnTo>
                  <a:pt x="1882178" y="325412"/>
                </a:lnTo>
                <a:lnTo>
                  <a:pt x="1882178" y="305181"/>
                </a:lnTo>
                <a:lnTo>
                  <a:pt x="1902409" y="305181"/>
                </a:lnTo>
                <a:lnTo>
                  <a:pt x="1902409" y="284607"/>
                </a:lnTo>
                <a:lnTo>
                  <a:pt x="1882178" y="284607"/>
                </a:lnTo>
                <a:lnTo>
                  <a:pt x="1882178" y="264376"/>
                </a:lnTo>
                <a:lnTo>
                  <a:pt x="1861604" y="264376"/>
                </a:lnTo>
                <a:lnTo>
                  <a:pt x="1861604" y="284607"/>
                </a:lnTo>
                <a:lnTo>
                  <a:pt x="1841373" y="284607"/>
                </a:lnTo>
                <a:lnTo>
                  <a:pt x="1841373" y="305181"/>
                </a:lnTo>
                <a:lnTo>
                  <a:pt x="1861604" y="305181"/>
                </a:lnTo>
                <a:lnTo>
                  <a:pt x="1861604" y="325412"/>
                </a:lnTo>
                <a:close/>
                <a:moveTo>
                  <a:pt x="1865033" y="40805"/>
                </a:moveTo>
                <a:lnTo>
                  <a:pt x="1878749" y="40805"/>
                </a:lnTo>
                <a:lnTo>
                  <a:pt x="1878749" y="27432"/>
                </a:lnTo>
                <a:lnTo>
                  <a:pt x="1892122" y="27432"/>
                </a:lnTo>
                <a:lnTo>
                  <a:pt x="1892122" y="13716"/>
                </a:lnTo>
                <a:lnTo>
                  <a:pt x="1878749" y="13716"/>
                </a:lnTo>
                <a:lnTo>
                  <a:pt x="1878749" y="343"/>
                </a:lnTo>
                <a:lnTo>
                  <a:pt x="1865033" y="343"/>
                </a:lnTo>
                <a:lnTo>
                  <a:pt x="1865033" y="13716"/>
                </a:lnTo>
                <a:lnTo>
                  <a:pt x="1851660" y="13716"/>
                </a:lnTo>
                <a:lnTo>
                  <a:pt x="1851660" y="27432"/>
                </a:lnTo>
                <a:lnTo>
                  <a:pt x="1865033" y="27432"/>
                </a:lnTo>
                <a:lnTo>
                  <a:pt x="1865033" y="40805"/>
                </a:lnTo>
                <a:close/>
                <a:moveTo>
                  <a:pt x="2002193" y="41148"/>
                </a:moveTo>
                <a:lnTo>
                  <a:pt x="2015909" y="41148"/>
                </a:lnTo>
                <a:lnTo>
                  <a:pt x="2015909" y="27432"/>
                </a:lnTo>
                <a:lnTo>
                  <a:pt x="2029625" y="27432"/>
                </a:lnTo>
                <a:lnTo>
                  <a:pt x="2029625" y="13716"/>
                </a:lnTo>
                <a:lnTo>
                  <a:pt x="2015909" y="13716"/>
                </a:lnTo>
                <a:lnTo>
                  <a:pt x="2015909" y="0"/>
                </a:lnTo>
                <a:lnTo>
                  <a:pt x="2002193" y="0"/>
                </a:lnTo>
                <a:lnTo>
                  <a:pt x="2002193" y="13716"/>
                </a:lnTo>
                <a:lnTo>
                  <a:pt x="1988477" y="13716"/>
                </a:lnTo>
                <a:lnTo>
                  <a:pt x="1988477" y="27432"/>
                </a:lnTo>
                <a:lnTo>
                  <a:pt x="2002193" y="27432"/>
                </a:lnTo>
                <a:lnTo>
                  <a:pt x="2002193" y="41148"/>
                </a:lnTo>
                <a:close/>
                <a:moveTo>
                  <a:pt x="2344064" y="181394"/>
                </a:moveTo>
                <a:lnTo>
                  <a:pt x="2359838" y="181394"/>
                </a:lnTo>
                <a:lnTo>
                  <a:pt x="2359838" y="165621"/>
                </a:lnTo>
                <a:lnTo>
                  <a:pt x="2375611" y="165621"/>
                </a:lnTo>
                <a:lnTo>
                  <a:pt x="2375611" y="149847"/>
                </a:lnTo>
                <a:lnTo>
                  <a:pt x="2359838" y="149847"/>
                </a:lnTo>
                <a:lnTo>
                  <a:pt x="2359838" y="134074"/>
                </a:lnTo>
                <a:lnTo>
                  <a:pt x="2344064" y="134074"/>
                </a:lnTo>
                <a:lnTo>
                  <a:pt x="2344064" y="149847"/>
                </a:lnTo>
                <a:lnTo>
                  <a:pt x="2328291" y="149847"/>
                </a:lnTo>
                <a:lnTo>
                  <a:pt x="2328291" y="165621"/>
                </a:lnTo>
                <a:lnTo>
                  <a:pt x="2344064" y="165621"/>
                </a:lnTo>
                <a:lnTo>
                  <a:pt x="2344064" y="181394"/>
                </a:lnTo>
                <a:close/>
                <a:moveTo>
                  <a:pt x="1108253" y="459829"/>
                </a:moveTo>
                <a:lnTo>
                  <a:pt x="1126769" y="459829"/>
                </a:lnTo>
                <a:lnTo>
                  <a:pt x="1126769" y="441312"/>
                </a:lnTo>
                <a:lnTo>
                  <a:pt x="1145286" y="441312"/>
                </a:lnTo>
                <a:lnTo>
                  <a:pt x="1145286" y="422796"/>
                </a:lnTo>
                <a:lnTo>
                  <a:pt x="1126769" y="422796"/>
                </a:lnTo>
                <a:lnTo>
                  <a:pt x="1126769" y="404279"/>
                </a:lnTo>
                <a:lnTo>
                  <a:pt x="1108253" y="404279"/>
                </a:lnTo>
                <a:lnTo>
                  <a:pt x="1108253" y="422796"/>
                </a:lnTo>
                <a:lnTo>
                  <a:pt x="1089736" y="422796"/>
                </a:lnTo>
                <a:lnTo>
                  <a:pt x="1089736" y="441312"/>
                </a:lnTo>
                <a:lnTo>
                  <a:pt x="1108253" y="441312"/>
                </a:lnTo>
                <a:lnTo>
                  <a:pt x="1108253" y="459829"/>
                </a:lnTo>
                <a:close/>
                <a:moveTo>
                  <a:pt x="2414359" y="38748"/>
                </a:moveTo>
                <a:lnTo>
                  <a:pt x="2426704" y="38748"/>
                </a:lnTo>
                <a:lnTo>
                  <a:pt x="2426704" y="26746"/>
                </a:lnTo>
                <a:lnTo>
                  <a:pt x="2438705" y="26746"/>
                </a:lnTo>
                <a:lnTo>
                  <a:pt x="2438705" y="14402"/>
                </a:lnTo>
                <a:lnTo>
                  <a:pt x="2426704" y="14402"/>
                </a:lnTo>
                <a:lnTo>
                  <a:pt x="2426704" y="2400"/>
                </a:lnTo>
                <a:lnTo>
                  <a:pt x="2414359" y="2400"/>
                </a:lnTo>
                <a:lnTo>
                  <a:pt x="2414359" y="14402"/>
                </a:lnTo>
                <a:lnTo>
                  <a:pt x="2402357" y="14402"/>
                </a:lnTo>
                <a:lnTo>
                  <a:pt x="2402357" y="26746"/>
                </a:lnTo>
                <a:lnTo>
                  <a:pt x="2414359" y="26746"/>
                </a:lnTo>
                <a:lnTo>
                  <a:pt x="2414359" y="38748"/>
                </a:lnTo>
                <a:close/>
                <a:moveTo>
                  <a:pt x="2340979" y="465315"/>
                </a:moveTo>
                <a:lnTo>
                  <a:pt x="2362924" y="465315"/>
                </a:lnTo>
                <a:lnTo>
                  <a:pt x="2362924" y="443027"/>
                </a:lnTo>
                <a:lnTo>
                  <a:pt x="2385212" y="443027"/>
                </a:lnTo>
                <a:lnTo>
                  <a:pt x="2385212" y="421081"/>
                </a:lnTo>
                <a:lnTo>
                  <a:pt x="2362924" y="421081"/>
                </a:lnTo>
                <a:lnTo>
                  <a:pt x="2362924" y="398793"/>
                </a:lnTo>
                <a:lnTo>
                  <a:pt x="2340979" y="398793"/>
                </a:lnTo>
                <a:lnTo>
                  <a:pt x="2340979" y="421081"/>
                </a:lnTo>
                <a:lnTo>
                  <a:pt x="2318690" y="421081"/>
                </a:lnTo>
                <a:lnTo>
                  <a:pt x="2318690" y="443027"/>
                </a:lnTo>
                <a:lnTo>
                  <a:pt x="2340979" y="443027"/>
                </a:lnTo>
                <a:lnTo>
                  <a:pt x="2340979" y="465315"/>
                </a:lnTo>
                <a:close/>
                <a:moveTo>
                  <a:pt x="2203475" y="466344"/>
                </a:moveTo>
                <a:lnTo>
                  <a:pt x="2226107" y="466344"/>
                </a:lnTo>
                <a:lnTo>
                  <a:pt x="2226107" y="443370"/>
                </a:lnTo>
                <a:lnTo>
                  <a:pt x="2249081" y="443370"/>
                </a:lnTo>
                <a:lnTo>
                  <a:pt x="2249081" y="420738"/>
                </a:lnTo>
                <a:lnTo>
                  <a:pt x="2226107" y="420738"/>
                </a:lnTo>
                <a:lnTo>
                  <a:pt x="2226107" y="397764"/>
                </a:lnTo>
                <a:lnTo>
                  <a:pt x="2203475" y="397764"/>
                </a:lnTo>
                <a:lnTo>
                  <a:pt x="2203475" y="420738"/>
                </a:lnTo>
                <a:lnTo>
                  <a:pt x="2180501" y="420738"/>
                </a:lnTo>
                <a:lnTo>
                  <a:pt x="2180501" y="443370"/>
                </a:lnTo>
                <a:lnTo>
                  <a:pt x="2203475" y="443370"/>
                </a:lnTo>
                <a:lnTo>
                  <a:pt x="2203475" y="466344"/>
                </a:lnTo>
                <a:close/>
                <a:moveTo>
                  <a:pt x="2139353" y="40805"/>
                </a:moveTo>
                <a:lnTo>
                  <a:pt x="2153069" y="40805"/>
                </a:lnTo>
                <a:lnTo>
                  <a:pt x="2153069" y="27432"/>
                </a:lnTo>
                <a:lnTo>
                  <a:pt x="2166442" y="27432"/>
                </a:lnTo>
                <a:lnTo>
                  <a:pt x="2166442" y="13716"/>
                </a:lnTo>
                <a:lnTo>
                  <a:pt x="2153069" y="13716"/>
                </a:lnTo>
                <a:lnTo>
                  <a:pt x="2153069" y="343"/>
                </a:lnTo>
                <a:lnTo>
                  <a:pt x="2139353" y="343"/>
                </a:lnTo>
                <a:lnTo>
                  <a:pt x="2139353" y="13716"/>
                </a:lnTo>
                <a:lnTo>
                  <a:pt x="2125980" y="13716"/>
                </a:lnTo>
                <a:lnTo>
                  <a:pt x="2125980" y="27432"/>
                </a:lnTo>
                <a:lnTo>
                  <a:pt x="2139353" y="27432"/>
                </a:lnTo>
                <a:lnTo>
                  <a:pt x="2139353" y="40805"/>
                </a:lnTo>
                <a:close/>
                <a:moveTo>
                  <a:pt x="2206562" y="182423"/>
                </a:moveTo>
                <a:lnTo>
                  <a:pt x="2223021" y="182423"/>
                </a:lnTo>
                <a:lnTo>
                  <a:pt x="2223021" y="165964"/>
                </a:lnTo>
                <a:lnTo>
                  <a:pt x="2239480" y="165964"/>
                </a:lnTo>
                <a:lnTo>
                  <a:pt x="2239480" y="149504"/>
                </a:lnTo>
                <a:lnTo>
                  <a:pt x="2223021" y="149504"/>
                </a:lnTo>
                <a:lnTo>
                  <a:pt x="2223021" y="133045"/>
                </a:lnTo>
                <a:lnTo>
                  <a:pt x="2206562" y="133045"/>
                </a:lnTo>
                <a:lnTo>
                  <a:pt x="2206562" y="149504"/>
                </a:lnTo>
                <a:lnTo>
                  <a:pt x="2190103" y="149504"/>
                </a:lnTo>
                <a:lnTo>
                  <a:pt x="2190103" y="165964"/>
                </a:lnTo>
                <a:lnTo>
                  <a:pt x="2206562" y="165964"/>
                </a:lnTo>
                <a:lnTo>
                  <a:pt x="2206562" y="182423"/>
                </a:lnTo>
                <a:close/>
                <a:moveTo>
                  <a:pt x="2273770" y="324041"/>
                </a:moveTo>
                <a:lnTo>
                  <a:pt x="2292973" y="324041"/>
                </a:lnTo>
                <a:lnTo>
                  <a:pt x="2292973" y="304495"/>
                </a:lnTo>
                <a:lnTo>
                  <a:pt x="2312518" y="304495"/>
                </a:lnTo>
                <a:lnTo>
                  <a:pt x="2312518" y="285293"/>
                </a:lnTo>
                <a:lnTo>
                  <a:pt x="2292973" y="285293"/>
                </a:lnTo>
                <a:lnTo>
                  <a:pt x="2292973" y="265748"/>
                </a:lnTo>
                <a:lnTo>
                  <a:pt x="2273770" y="265748"/>
                </a:lnTo>
                <a:lnTo>
                  <a:pt x="2273770" y="285293"/>
                </a:lnTo>
                <a:lnTo>
                  <a:pt x="2254225" y="285293"/>
                </a:lnTo>
                <a:lnTo>
                  <a:pt x="2254225" y="304495"/>
                </a:lnTo>
                <a:lnTo>
                  <a:pt x="2273770" y="304495"/>
                </a:lnTo>
                <a:lnTo>
                  <a:pt x="2273770" y="324041"/>
                </a:lnTo>
                <a:close/>
                <a:moveTo>
                  <a:pt x="2276856" y="39776"/>
                </a:moveTo>
                <a:lnTo>
                  <a:pt x="2289886" y="39776"/>
                </a:lnTo>
                <a:lnTo>
                  <a:pt x="2289886" y="27089"/>
                </a:lnTo>
                <a:lnTo>
                  <a:pt x="2302574" y="27089"/>
                </a:lnTo>
                <a:lnTo>
                  <a:pt x="2302574" y="14059"/>
                </a:lnTo>
                <a:lnTo>
                  <a:pt x="2289886" y="14059"/>
                </a:lnTo>
                <a:lnTo>
                  <a:pt x="2289886" y="1372"/>
                </a:lnTo>
                <a:lnTo>
                  <a:pt x="2276856" y="1372"/>
                </a:lnTo>
                <a:lnTo>
                  <a:pt x="2276856" y="14059"/>
                </a:lnTo>
                <a:lnTo>
                  <a:pt x="2264169" y="14059"/>
                </a:lnTo>
                <a:lnTo>
                  <a:pt x="2264169" y="27089"/>
                </a:lnTo>
                <a:lnTo>
                  <a:pt x="2276856" y="27089"/>
                </a:lnTo>
                <a:lnTo>
                  <a:pt x="2276856" y="39776"/>
                </a:lnTo>
                <a:close/>
                <a:moveTo>
                  <a:pt x="2411273" y="323012"/>
                </a:moveTo>
                <a:lnTo>
                  <a:pt x="2429789" y="323012"/>
                </a:lnTo>
                <a:lnTo>
                  <a:pt x="2429789" y="304152"/>
                </a:lnTo>
                <a:lnTo>
                  <a:pt x="2448649" y="304152"/>
                </a:lnTo>
                <a:lnTo>
                  <a:pt x="2448649" y="285636"/>
                </a:lnTo>
                <a:lnTo>
                  <a:pt x="2429789" y="285636"/>
                </a:lnTo>
                <a:lnTo>
                  <a:pt x="2429789" y="266776"/>
                </a:lnTo>
                <a:lnTo>
                  <a:pt x="2411273" y="266776"/>
                </a:lnTo>
                <a:lnTo>
                  <a:pt x="2411273" y="285636"/>
                </a:lnTo>
                <a:lnTo>
                  <a:pt x="2392414" y="285636"/>
                </a:lnTo>
                <a:lnTo>
                  <a:pt x="2392414" y="304152"/>
                </a:lnTo>
                <a:lnTo>
                  <a:pt x="2411273" y="304152"/>
                </a:lnTo>
                <a:lnTo>
                  <a:pt x="2411273" y="323012"/>
                </a:lnTo>
                <a:close/>
                <a:moveTo>
                  <a:pt x="1314336" y="321297"/>
                </a:moveTo>
                <a:lnTo>
                  <a:pt x="1332166" y="321297"/>
                </a:lnTo>
                <a:lnTo>
                  <a:pt x="1332166" y="303809"/>
                </a:lnTo>
                <a:lnTo>
                  <a:pt x="1349654" y="303809"/>
                </a:lnTo>
                <a:lnTo>
                  <a:pt x="1349654" y="285979"/>
                </a:lnTo>
                <a:lnTo>
                  <a:pt x="1332166" y="285979"/>
                </a:lnTo>
                <a:lnTo>
                  <a:pt x="1332166" y="268491"/>
                </a:lnTo>
                <a:lnTo>
                  <a:pt x="1314336" y="268491"/>
                </a:lnTo>
                <a:lnTo>
                  <a:pt x="1314336" y="285979"/>
                </a:lnTo>
                <a:lnTo>
                  <a:pt x="1296848" y="285979"/>
                </a:lnTo>
                <a:lnTo>
                  <a:pt x="1296848" y="303809"/>
                </a:lnTo>
                <a:lnTo>
                  <a:pt x="1314336" y="303809"/>
                </a:lnTo>
                <a:lnTo>
                  <a:pt x="1314336" y="321297"/>
                </a:lnTo>
                <a:close/>
                <a:moveTo>
                  <a:pt x="1247813" y="178651"/>
                </a:moveTo>
                <a:lnTo>
                  <a:pt x="1261529" y="178651"/>
                </a:lnTo>
                <a:lnTo>
                  <a:pt x="1261529" y="164592"/>
                </a:lnTo>
                <a:lnTo>
                  <a:pt x="1275588" y="164592"/>
                </a:lnTo>
                <a:lnTo>
                  <a:pt x="1275588" y="150876"/>
                </a:lnTo>
                <a:lnTo>
                  <a:pt x="1261529" y="150876"/>
                </a:lnTo>
                <a:lnTo>
                  <a:pt x="1261529" y="136817"/>
                </a:lnTo>
                <a:lnTo>
                  <a:pt x="1247813" y="136817"/>
                </a:lnTo>
                <a:lnTo>
                  <a:pt x="1247813" y="150876"/>
                </a:lnTo>
                <a:lnTo>
                  <a:pt x="1233754" y="150876"/>
                </a:lnTo>
                <a:lnTo>
                  <a:pt x="1233754" y="164592"/>
                </a:lnTo>
                <a:lnTo>
                  <a:pt x="1247813" y="164592"/>
                </a:lnTo>
                <a:lnTo>
                  <a:pt x="1247813" y="178651"/>
                </a:lnTo>
                <a:close/>
                <a:moveTo>
                  <a:pt x="1311592" y="604190"/>
                </a:moveTo>
                <a:lnTo>
                  <a:pt x="1334910" y="604190"/>
                </a:lnTo>
                <a:lnTo>
                  <a:pt x="1334910" y="580873"/>
                </a:lnTo>
                <a:lnTo>
                  <a:pt x="1358227" y="580873"/>
                </a:lnTo>
                <a:lnTo>
                  <a:pt x="1358227" y="557555"/>
                </a:lnTo>
                <a:lnTo>
                  <a:pt x="1334910" y="557555"/>
                </a:lnTo>
                <a:lnTo>
                  <a:pt x="1334910" y="534238"/>
                </a:lnTo>
                <a:lnTo>
                  <a:pt x="1311592" y="534238"/>
                </a:lnTo>
                <a:lnTo>
                  <a:pt x="1311592" y="557555"/>
                </a:lnTo>
                <a:lnTo>
                  <a:pt x="1288275" y="557555"/>
                </a:lnTo>
                <a:lnTo>
                  <a:pt x="1288275" y="580873"/>
                </a:lnTo>
                <a:lnTo>
                  <a:pt x="1311592" y="580873"/>
                </a:lnTo>
                <a:lnTo>
                  <a:pt x="1311592" y="604190"/>
                </a:lnTo>
                <a:close/>
                <a:moveTo>
                  <a:pt x="1381201" y="463944"/>
                </a:moveTo>
                <a:lnTo>
                  <a:pt x="1402461" y="463944"/>
                </a:lnTo>
                <a:lnTo>
                  <a:pt x="1402461" y="442684"/>
                </a:lnTo>
                <a:lnTo>
                  <a:pt x="1423721" y="442684"/>
                </a:lnTo>
                <a:lnTo>
                  <a:pt x="1423721" y="421424"/>
                </a:lnTo>
                <a:lnTo>
                  <a:pt x="1402461" y="421424"/>
                </a:lnTo>
                <a:lnTo>
                  <a:pt x="1402461" y="400164"/>
                </a:lnTo>
                <a:lnTo>
                  <a:pt x="1381201" y="400164"/>
                </a:lnTo>
                <a:lnTo>
                  <a:pt x="1381201" y="421424"/>
                </a:lnTo>
                <a:lnTo>
                  <a:pt x="1359941" y="421424"/>
                </a:lnTo>
                <a:lnTo>
                  <a:pt x="1359941" y="442684"/>
                </a:lnTo>
                <a:lnTo>
                  <a:pt x="1381201" y="442684"/>
                </a:lnTo>
                <a:lnTo>
                  <a:pt x="1381201" y="463944"/>
                </a:lnTo>
                <a:close/>
                <a:moveTo>
                  <a:pt x="1244727" y="461886"/>
                </a:moveTo>
                <a:lnTo>
                  <a:pt x="1264615" y="461886"/>
                </a:lnTo>
                <a:lnTo>
                  <a:pt x="1264615" y="441998"/>
                </a:lnTo>
                <a:lnTo>
                  <a:pt x="1284503" y="441998"/>
                </a:lnTo>
                <a:lnTo>
                  <a:pt x="1284503" y="422110"/>
                </a:lnTo>
                <a:lnTo>
                  <a:pt x="1264615" y="422110"/>
                </a:lnTo>
                <a:lnTo>
                  <a:pt x="1264615" y="402222"/>
                </a:lnTo>
                <a:lnTo>
                  <a:pt x="1244727" y="402222"/>
                </a:lnTo>
                <a:lnTo>
                  <a:pt x="1244727" y="422110"/>
                </a:lnTo>
                <a:lnTo>
                  <a:pt x="1224839" y="422110"/>
                </a:lnTo>
                <a:lnTo>
                  <a:pt x="1224839" y="441998"/>
                </a:lnTo>
                <a:lnTo>
                  <a:pt x="1244727" y="441998"/>
                </a:lnTo>
                <a:lnTo>
                  <a:pt x="1244727" y="461886"/>
                </a:lnTo>
                <a:close/>
                <a:moveTo>
                  <a:pt x="1384287" y="180365"/>
                </a:moveTo>
                <a:lnTo>
                  <a:pt x="1399375" y="180365"/>
                </a:lnTo>
                <a:lnTo>
                  <a:pt x="1399375" y="165278"/>
                </a:lnTo>
                <a:lnTo>
                  <a:pt x="1414462" y="165278"/>
                </a:lnTo>
                <a:lnTo>
                  <a:pt x="1414462" y="150190"/>
                </a:lnTo>
                <a:lnTo>
                  <a:pt x="1399375" y="150190"/>
                </a:lnTo>
                <a:lnTo>
                  <a:pt x="1399375" y="135103"/>
                </a:lnTo>
                <a:lnTo>
                  <a:pt x="1384287" y="135103"/>
                </a:lnTo>
                <a:lnTo>
                  <a:pt x="1384287" y="150190"/>
                </a:lnTo>
                <a:lnTo>
                  <a:pt x="1369200" y="150190"/>
                </a:lnTo>
                <a:lnTo>
                  <a:pt x="1369200" y="165278"/>
                </a:lnTo>
                <a:lnTo>
                  <a:pt x="1384287" y="165278"/>
                </a:lnTo>
                <a:lnTo>
                  <a:pt x="1384287" y="180365"/>
                </a:lnTo>
                <a:close/>
                <a:moveTo>
                  <a:pt x="1111339" y="176594"/>
                </a:moveTo>
                <a:lnTo>
                  <a:pt x="1123683" y="176594"/>
                </a:lnTo>
                <a:lnTo>
                  <a:pt x="1123683" y="163906"/>
                </a:lnTo>
                <a:lnTo>
                  <a:pt x="1136371" y="163906"/>
                </a:lnTo>
                <a:lnTo>
                  <a:pt x="1136371" y="151562"/>
                </a:lnTo>
                <a:lnTo>
                  <a:pt x="1123683" y="151562"/>
                </a:lnTo>
                <a:lnTo>
                  <a:pt x="1123683" y="138875"/>
                </a:lnTo>
                <a:lnTo>
                  <a:pt x="1111339" y="138875"/>
                </a:lnTo>
                <a:lnTo>
                  <a:pt x="1111339" y="151562"/>
                </a:lnTo>
                <a:lnTo>
                  <a:pt x="1098652" y="151562"/>
                </a:lnTo>
                <a:lnTo>
                  <a:pt x="1098652" y="163906"/>
                </a:lnTo>
                <a:lnTo>
                  <a:pt x="1111339" y="163906"/>
                </a:lnTo>
                <a:lnTo>
                  <a:pt x="1111339" y="176594"/>
                </a:lnTo>
                <a:close/>
                <a:moveTo>
                  <a:pt x="1175118" y="602475"/>
                </a:moveTo>
                <a:lnTo>
                  <a:pt x="1197064" y="602475"/>
                </a:lnTo>
                <a:lnTo>
                  <a:pt x="1197064" y="580187"/>
                </a:lnTo>
                <a:lnTo>
                  <a:pt x="1219352" y="580187"/>
                </a:lnTo>
                <a:lnTo>
                  <a:pt x="1219352" y="558241"/>
                </a:lnTo>
                <a:lnTo>
                  <a:pt x="1197064" y="558241"/>
                </a:lnTo>
                <a:lnTo>
                  <a:pt x="1197064" y="535953"/>
                </a:lnTo>
                <a:lnTo>
                  <a:pt x="1175118" y="535953"/>
                </a:lnTo>
                <a:lnTo>
                  <a:pt x="1175118" y="558241"/>
                </a:lnTo>
                <a:lnTo>
                  <a:pt x="1152830" y="558241"/>
                </a:lnTo>
                <a:lnTo>
                  <a:pt x="1152830" y="580187"/>
                </a:lnTo>
                <a:lnTo>
                  <a:pt x="1175118" y="580187"/>
                </a:lnTo>
                <a:lnTo>
                  <a:pt x="1175118" y="602475"/>
                </a:lnTo>
                <a:close/>
                <a:moveTo>
                  <a:pt x="1177861" y="319240"/>
                </a:moveTo>
                <a:lnTo>
                  <a:pt x="1194321" y="319240"/>
                </a:lnTo>
                <a:lnTo>
                  <a:pt x="1194321" y="303124"/>
                </a:lnTo>
                <a:lnTo>
                  <a:pt x="1210437" y="303124"/>
                </a:lnTo>
                <a:lnTo>
                  <a:pt x="1210437" y="286664"/>
                </a:lnTo>
                <a:lnTo>
                  <a:pt x="1194321" y="286664"/>
                </a:lnTo>
                <a:lnTo>
                  <a:pt x="1194321" y="270548"/>
                </a:lnTo>
                <a:lnTo>
                  <a:pt x="1177861" y="270548"/>
                </a:lnTo>
                <a:lnTo>
                  <a:pt x="1177861" y="286664"/>
                </a:lnTo>
                <a:lnTo>
                  <a:pt x="1161745" y="286664"/>
                </a:lnTo>
                <a:lnTo>
                  <a:pt x="1161745" y="303124"/>
                </a:lnTo>
                <a:lnTo>
                  <a:pt x="1177861" y="303124"/>
                </a:lnTo>
                <a:lnTo>
                  <a:pt x="1177861" y="319240"/>
                </a:lnTo>
                <a:close/>
                <a:moveTo>
                  <a:pt x="1657921" y="182423"/>
                </a:moveTo>
                <a:lnTo>
                  <a:pt x="1674381" y="182423"/>
                </a:lnTo>
                <a:lnTo>
                  <a:pt x="1674381" y="165964"/>
                </a:lnTo>
                <a:lnTo>
                  <a:pt x="1690840" y="165964"/>
                </a:lnTo>
                <a:lnTo>
                  <a:pt x="1690840" y="149504"/>
                </a:lnTo>
                <a:lnTo>
                  <a:pt x="1674381" y="149504"/>
                </a:lnTo>
                <a:lnTo>
                  <a:pt x="1674381" y="133045"/>
                </a:lnTo>
                <a:lnTo>
                  <a:pt x="1657921" y="133045"/>
                </a:lnTo>
                <a:lnTo>
                  <a:pt x="1657921" y="149504"/>
                </a:lnTo>
                <a:lnTo>
                  <a:pt x="1641462" y="149504"/>
                </a:lnTo>
                <a:lnTo>
                  <a:pt x="1641462" y="165964"/>
                </a:lnTo>
                <a:lnTo>
                  <a:pt x="1657921" y="165964"/>
                </a:lnTo>
                <a:lnTo>
                  <a:pt x="1657921" y="182423"/>
                </a:lnTo>
                <a:close/>
                <a:moveTo>
                  <a:pt x="1727873" y="40805"/>
                </a:moveTo>
                <a:lnTo>
                  <a:pt x="1741589" y="40805"/>
                </a:lnTo>
                <a:lnTo>
                  <a:pt x="1741589" y="27432"/>
                </a:lnTo>
                <a:lnTo>
                  <a:pt x="1754962" y="27432"/>
                </a:lnTo>
                <a:lnTo>
                  <a:pt x="1754962" y="13716"/>
                </a:lnTo>
                <a:lnTo>
                  <a:pt x="1741589" y="13716"/>
                </a:lnTo>
                <a:lnTo>
                  <a:pt x="1741589" y="343"/>
                </a:lnTo>
                <a:lnTo>
                  <a:pt x="1727873" y="343"/>
                </a:lnTo>
                <a:lnTo>
                  <a:pt x="1727873" y="13716"/>
                </a:lnTo>
                <a:lnTo>
                  <a:pt x="1714500" y="13716"/>
                </a:lnTo>
                <a:lnTo>
                  <a:pt x="1714500" y="27432"/>
                </a:lnTo>
                <a:lnTo>
                  <a:pt x="1727873" y="27432"/>
                </a:lnTo>
                <a:lnTo>
                  <a:pt x="1727873" y="40805"/>
                </a:lnTo>
                <a:close/>
                <a:moveTo>
                  <a:pt x="1654835" y="466001"/>
                </a:moveTo>
                <a:lnTo>
                  <a:pt x="1677467" y="466001"/>
                </a:lnTo>
                <a:lnTo>
                  <a:pt x="1677467" y="443370"/>
                </a:lnTo>
                <a:lnTo>
                  <a:pt x="1700098" y="443370"/>
                </a:lnTo>
                <a:lnTo>
                  <a:pt x="1700098" y="420738"/>
                </a:lnTo>
                <a:lnTo>
                  <a:pt x="1677467" y="420738"/>
                </a:lnTo>
                <a:lnTo>
                  <a:pt x="1677467" y="398107"/>
                </a:lnTo>
                <a:lnTo>
                  <a:pt x="1654835" y="398107"/>
                </a:lnTo>
                <a:lnTo>
                  <a:pt x="1654835" y="420738"/>
                </a:lnTo>
                <a:lnTo>
                  <a:pt x="1632204" y="420738"/>
                </a:lnTo>
                <a:lnTo>
                  <a:pt x="1632204" y="443370"/>
                </a:lnTo>
                <a:lnTo>
                  <a:pt x="1654835" y="443370"/>
                </a:lnTo>
                <a:lnTo>
                  <a:pt x="1654835" y="466001"/>
                </a:lnTo>
                <a:close/>
                <a:moveTo>
                  <a:pt x="1724787" y="325069"/>
                </a:moveTo>
                <a:lnTo>
                  <a:pt x="1744675" y="325069"/>
                </a:lnTo>
                <a:lnTo>
                  <a:pt x="1744675" y="304838"/>
                </a:lnTo>
                <a:lnTo>
                  <a:pt x="1764906" y="304838"/>
                </a:lnTo>
                <a:lnTo>
                  <a:pt x="1764906" y="284950"/>
                </a:lnTo>
                <a:lnTo>
                  <a:pt x="1744675" y="284950"/>
                </a:lnTo>
                <a:lnTo>
                  <a:pt x="1744675" y="264719"/>
                </a:lnTo>
                <a:lnTo>
                  <a:pt x="1724787" y="264719"/>
                </a:lnTo>
                <a:lnTo>
                  <a:pt x="1724787" y="284950"/>
                </a:lnTo>
                <a:lnTo>
                  <a:pt x="1704556" y="284950"/>
                </a:lnTo>
                <a:lnTo>
                  <a:pt x="1704556" y="304838"/>
                </a:lnTo>
                <a:lnTo>
                  <a:pt x="1724787" y="304838"/>
                </a:lnTo>
                <a:lnTo>
                  <a:pt x="1724787" y="325069"/>
                </a:lnTo>
                <a:close/>
                <a:moveTo>
                  <a:pt x="1591056" y="39776"/>
                </a:moveTo>
                <a:lnTo>
                  <a:pt x="1604086" y="39776"/>
                </a:lnTo>
                <a:lnTo>
                  <a:pt x="1604086" y="27089"/>
                </a:lnTo>
                <a:lnTo>
                  <a:pt x="1616773" y="27089"/>
                </a:lnTo>
                <a:lnTo>
                  <a:pt x="1616773" y="14059"/>
                </a:lnTo>
                <a:lnTo>
                  <a:pt x="1604086" y="14059"/>
                </a:lnTo>
                <a:lnTo>
                  <a:pt x="1604086" y="1372"/>
                </a:lnTo>
                <a:lnTo>
                  <a:pt x="1591056" y="1372"/>
                </a:lnTo>
                <a:lnTo>
                  <a:pt x="1591056" y="14059"/>
                </a:lnTo>
                <a:lnTo>
                  <a:pt x="1578369" y="14059"/>
                </a:lnTo>
                <a:lnTo>
                  <a:pt x="1578369" y="27089"/>
                </a:lnTo>
                <a:lnTo>
                  <a:pt x="1591056" y="27089"/>
                </a:lnTo>
                <a:lnTo>
                  <a:pt x="1591056" y="39776"/>
                </a:lnTo>
                <a:close/>
                <a:moveTo>
                  <a:pt x="1454239" y="39091"/>
                </a:moveTo>
                <a:lnTo>
                  <a:pt x="1466583" y="39091"/>
                </a:lnTo>
                <a:lnTo>
                  <a:pt x="1466583" y="26746"/>
                </a:lnTo>
                <a:lnTo>
                  <a:pt x="1478928" y="26746"/>
                </a:lnTo>
                <a:lnTo>
                  <a:pt x="1478928" y="14402"/>
                </a:lnTo>
                <a:lnTo>
                  <a:pt x="1466583" y="14402"/>
                </a:lnTo>
                <a:lnTo>
                  <a:pt x="1466583" y="2057"/>
                </a:lnTo>
                <a:lnTo>
                  <a:pt x="1454239" y="2057"/>
                </a:lnTo>
                <a:lnTo>
                  <a:pt x="1454239" y="14402"/>
                </a:lnTo>
                <a:lnTo>
                  <a:pt x="1441894" y="14402"/>
                </a:lnTo>
                <a:lnTo>
                  <a:pt x="1441894" y="26746"/>
                </a:lnTo>
                <a:lnTo>
                  <a:pt x="1454239" y="26746"/>
                </a:lnTo>
                <a:lnTo>
                  <a:pt x="1454239" y="39091"/>
                </a:lnTo>
                <a:close/>
                <a:moveTo>
                  <a:pt x="1518018" y="464972"/>
                </a:moveTo>
                <a:lnTo>
                  <a:pt x="1539964" y="464972"/>
                </a:lnTo>
                <a:lnTo>
                  <a:pt x="1539964" y="443027"/>
                </a:lnTo>
                <a:lnTo>
                  <a:pt x="1561909" y="443027"/>
                </a:lnTo>
                <a:lnTo>
                  <a:pt x="1561909" y="421081"/>
                </a:lnTo>
                <a:lnTo>
                  <a:pt x="1539964" y="421081"/>
                </a:lnTo>
                <a:lnTo>
                  <a:pt x="1539964" y="399136"/>
                </a:lnTo>
                <a:lnTo>
                  <a:pt x="1518018" y="399136"/>
                </a:lnTo>
                <a:lnTo>
                  <a:pt x="1518018" y="421081"/>
                </a:lnTo>
                <a:lnTo>
                  <a:pt x="1496073" y="421081"/>
                </a:lnTo>
                <a:lnTo>
                  <a:pt x="1496073" y="443027"/>
                </a:lnTo>
                <a:lnTo>
                  <a:pt x="1518018" y="443027"/>
                </a:lnTo>
                <a:lnTo>
                  <a:pt x="1518018" y="464972"/>
                </a:lnTo>
                <a:close/>
                <a:moveTo>
                  <a:pt x="1451153" y="323012"/>
                </a:moveTo>
                <a:lnTo>
                  <a:pt x="1469669" y="323012"/>
                </a:lnTo>
                <a:lnTo>
                  <a:pt x="1469669" y="304152"/>
                </a:lnTo>
                <a:lnTo>
                  <a:pt x="1488529" y="304152"/>
                </a:lnTo>
                <a:lnTo>
                  <a:pt x="1488529" y="285636"/>
                </a:lnTo>
                <a:lnTo>
                  <a:pt x="1469669" y="285636"/>
                </a:lnTo>
                <a:lnTo>
                  <a:pt x="1469669" y="266776"/>
                </a:lnTo>
                <a:lnTo>
                  <a:pt x="1451153" y="266776"/>
                </a:lnTo>
                <a:lnTo>
                  <a:pt x="1451153" y="285636"/>
                </a:lnTo>
                <a:lnTo>
                  <a:pt x="1432293" y="285636"/>
                </a:lnTo>
                <a:lnTo>
                  <a:pt x="1432293" y="304152"/>
                </a:lnTo>
                <a:lnTo>
                  <a:pt x="1451153" y="304152"/>
                </a:lnTo>
                <a:lnTo>
                  <a:pt x="1451153" y="323012"/>
                </a:lnTo>
                <a:close/>
                <a:moveTo>
                  <a:pt x="1587970" y="324041"/>
                </a:moveTo>
                <a:lnTo>
                  <a:pt x="1607172" y="324041"/>
                </a:lnTo>
                <a:lnTo>
                  <a:pt x="1607172" y="304495"/>
                </a:lnTo>
                <a:lnTo>
                  <a:pt x="1626718" y="304495"/>
                </a:lnTo>
                <a:lnTo>
                  <a:pt x="1626718" y="285293"/>
                </a:lnTo>
                <a:lnTo>
                  <a:pt x="1607172" y="285293"/>
                </a:lnTo>
                <a:lnTo>
                  <a:pt x="1607172" y="265748"/>
                </a:lnTo>
                <a:lnTo>
                  <a:pt x="1587970" y="265748"/>
                </a:lnTo>
                <a:lnTo>
                  <a:pt x="1587970" y="285293"/>
                </a:lnTo>
                <a:lnTo>
                  <a:pt x="1568425" y="285293"/>
                </a:lnTo>
                <a:lnTo>
                  <a:pt x="1568425" y="304495"/>
                </a:lnTo>
                <a:lnTo>
                  <a:pt x="1587970" y="304495"/>
                </a:lnTo>
                <a:lnTo>
                  <a:pt x="1587970" y="324041"/>
                </a:lnTo>
                <a:close/>
                <a:moveTo>
                  <a:pt x="1521104" y="181394"/>
                </a:moveTo>
                <a:lnTo>
                  <a:pt x="1536878" y="181394"/>
                </a:lnTo>
                <a:lnTo>
                  <a:pt x="1536878" y="165621"/>
                </a:lnTo>
                <a:lnTo>
                  <a:pt x="1552651" y="165621"/>
                </a:lnTo>
                <a:lnTo>
                  <a:pt x="1552651" y="149847"/>
                </a:lnTo>
                <a:lnTo>
                  <a:pt x="1536878" y="149847"/>
                </a:lnTo>
                <a:lnTo>
                  <a:pt x="1536878" y="134074"/>
                </a:lnTo>
                <a:lnTo>
                  <a:pt x="1521104" y="134074"/>
                </a:lnTo>
                <a:lnTo>
                  <a:pt x="1521104" y="149847"/>
                </a:lnTo>
                <a:lnTo>
                  <a:pt x="1505331" y="149847"/>
                </a:lnTo>
                <a:lnTo>
                  <a:pt x="1505331" y="165621"/>
                </a:lnTo>
                <a:lnTo>
                  <a:pt x="1521104" y="165621"/>
                </a:lnTo>
                <a:lnTo>
                  <a:pt x="1521104" y="181394"/>
                </a:lnTo>
                <a:close/>
              </a:path>
            </a:pathLst>
          </a:custGeom>
          <a:gradFill>
            <a:gsLst>
              <a:gs pos="0">
                <a:schemeClr val="accent1">
                  <a:alpha val="15080"/>
                </a:schemeClr>
              </a:gs>
              <a:gs pos="100000">
                <a:schemeClr val="accent3">
                  <a:alpha val="1508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5"/>
          <p:cNvSpPr/>
          <p:nvPr/>
        </p:nvSpPr>
        <p:spPr>
          <a:xfrm>
            <a:off x="8966417" y="-2492123"/>
            <a:ext cx="5262828" cy="5175504"/>
          </a:xfrm>
          <a:custGeom>
            <a:avLst/>
            <a:gdLst/>
            <a:ahLst/>
            <a:cxnLst/>
            <a:rect l="l" t="t" r="r" b="b"/>
            <a:pathLst>
              <a:path w="3947121" h="3881628" extrusionOk="0">
                <a:moveTo>
                  <a:pt x="1064704" y="2536431"/>
                </a:moveTo>
                <a:lnTo>
                  <a:pt x="1064704" y="2505227"/>
                </a:lnTo>
                <a:lnTo>
                  <a:pt x="1095908" y="2505227"/>
                </a:lnTo>
                <a:lnTo>
                  <a:pt x="1095908" y="2473681"/>
                </a:lnTo>
                <a:lnTo>
                  <a:pt x="1064704" y="2473681"/>
                </a:lnTo>
                <a:lnTo>
                  <a:pt x="1064704" y="2442477"/>
                </a:lnTo>
                <a:lnTo>
                  <a:pt x="1033158" y="2442477"/>
                </a:lnTo>
                <a:lnTo>
                  <a:pt x="1033158" y="2473681"/>
                </a:lnTo>
                <a:lnTo>
                  <a:pt x="1001954" y="2473681"/>
                </a:lnTo>
                <a:lnTo>
                  <a:pt x="1001954" y="2505227"/>
                </a:lnTo>
                <a:lnTo>
                  <a:pt x="1033158" y="2505227"/>
                </a:lnTo>
                <a:lnTo>
                  <a:pt x="1033158" y="2536431"/>
                </a:lnTo>
                <a:lnTo>
                  <a:pt x="1064704" y="2536431"/>
                </a:lnTo>
                <a:close/>
                <a:moveTo>
                  <a:pt x="1202207" y="2537803"/>
                </a:moveTo>
                <a:lnTo>
                  <a:pt x="1202207" y="2505570"/>
                </a:lnTo>
                <a:lnTo>
                  <a:pt x="1234440" y="2505570"/>
                </a:lnTo>
                <a:lnTo>
                  <a:pt x="1234440" y="2473338"/>
                </a:lnTo>
                <a:lnTo>
                  <a:pt x="1202207" y="2473338"/>
                </a:lnTo>
                <a:lnTo>
                  <a:pt x="1202207" y="2441105"/>
                </a:lnTo>
                <a:lnTo>
                  <a:pt x="1169975" y="2441105"/>
                </a:lnTo>
                <a:lnTo>
                  <a:pt x="1169975" y="2473338"/>
                </a:lnTo>
                <a:lnTo>
                  <a:pt x="1137742" y="2473338"/>
                </a:lnTo>
                <a:lnTo>
                  <a:pt x="1137742" y="2505570"/>
                </a:lnTo>
                <a:lnTo>
                  <a:pt x="1169975" y="2505570"/>
                </a:lnTo>
                <a:lnTo>
                  <a:pt x="1169975" y="2537803"/>
                </a:lnTo>
                <a:lnTo>
                  <a:pt x="1202207" y="2537803"/>
                </a:lnTo>
                <a:close/>
                <a:moveTo>
                  <a:pt x="1270787" y="2674963"/>
                </a:moveTo>
                <a:lnTo>
                  <a:pt x="1270787" y="2642730"/>
                </a:lnTo>
                <a:lnTo>
                  <a:pt x="1303020" y="2642730"/>
                </a:lnTo>
                <a:lnTo>
                  <a:pt x="1303020" y="2610498"/>
                </a:lnTo>
                <a:lnTo>
                  <a:pt x="1270787" y="2610498"/>
                </a:lnTo>
                <a:lnTo>
                  <a:pt x="1270787" y="2578265"/>
                </a:lnTo>
                <a:lnTo>
                  <a:pt x="1238555" y="2578265"/>
                </a:lnTo>
                <a:lnTo>
                  <a:pt x="1238555" y="2610498"/>
                </a:lnTo>
                <a:lnTo>
                  <a:pt x="1206322" y="2610498"/>
                </a:lnTo>
                <a:lnTo>
                  <a:pt x="1206322" y="2642730"/>
                </a:lnTo>
                <a:lnTo>
                  <a:pt x="1238555" y="2642730"/>
                </a:lnTo>
                <a:lnTo>
                  <a:pt x="1238555" y="2674963"/>
                </a:lnTo>
                <a:lnTo>
                  <a:pt x="1270787" y="2674963"/>
                </a:lnTo>
                <a:close/>
                <a:moveTo>
                  <a:pt x="1133627" y="2400643"/>
                </a:moveTo>
                <a:lnTo>
                  <a:pt x="1133627" y="2368410"/>
                </a:lnTo>
                <a:lnTo>
                  <a:pt x="1165860" y="2368410"/>
                </a:lnTo>
                <a:lnTo>
                  <a:pt x="1165860" y="2336178"/>
                </a:lnTo>
                <a:lnTo>
                  <a:pt x="1133627" y="2336178"/>
                </a:lnTo>
                <a:lnTo>
                  <a:pt x="1133627" y="2303945"/>
                </a:lnTo>
                <a:lnTo>
                  <a:pt x="1101395" y="2303945"/>
                </a:lnTo>
                <a:lnTo>
                  <a:pt x="1101395" y="2336178"/>
                </a:lnTo>
                <a:lnTo>
                  <a:pt x="1069162" y="2336178"/>
                </a:lnTo>
                <a:lnTo>
                  <a:pt x="1069162" y="2368410"/>
                </a:lnTo>
                <a:lnTo>
                  <a:pt x="1101395" y="2368410"/>
                </a:lnTo>
                <a:lnTo>
                  <a:pt x="1101395" y="2400643"/>
                </a:lnTo>
                <a:lnTo>
                  <a:pt x="1133627" y="2400643"/>
                </a:lnTo>
                <a:close/>
                <a:moveTo>
                  <a:pt x="996124" y="2399271"/>
                </a:moveTo>
                <a:lnTo>
                  <a:pt x="996124" y="2368067"/>
                </a:lnTo>
                <a:lnTo>
                  <a:pt x="1027328" y="2368067"/>
                </a:lnTo>
                <a:lnTo>
                  <a:pt x="1027328" y="2336521"/>
                </a:lnTo>
                <a:lnTo>
                  <a:pt x="996124" y="2336521"/>
                </a:lnTo>
                <a:lnTo>
                  <a:pt x="996124" y="2305317"/>
                </a:lnTo>
                <a:lnTo>
                  <a:pt x="964578" y="2305317"/>
                </a:lnTo>
                <a:lnTo>
                  <a:pt x="964578" y="2336521"/>
                </a:lnTo>
                <a:lnTo>
                  <a:pt x="933374" y="2336521"/>
                </a:lnTo>
                <a:lnTo>
                  <a:pt x="933374" y="2368067"/>
                </a:lnTo>
                <a:lnTo>
                  <a:pt x="964578" y="2368067"/>
                </a:lnTo>
                <a:lnTo>
                  <a:pt x="964578" y="2399271"/>
                </a:lnTo>
                <a:lnTo>
                  <a:pt x="996124" y="2399271"/>
                </a:lnTo>
                <a:close/>
                <a:moveTo>
                  <a:pt x="651167" y="1981962"/>
                </a:moveTo>
                <a:lnTo>
                  <a:pt x="651167" y="1954530"/>
                </a:lnTo>
                <a:lnTo>
                  <a:pt x="678599" y="1954530"/>
                </a:lnTo>
                <a:lnTo>
                  <a:pt x="678599" y="1927098"/>
                </a:lnTo>
                <a:lnTo>
                  <a:pt x="651167" y="1927098"/>
                </a:lnTo>
                <a:lnTo>
                  <a:pt x="651167" y="1899666"/>
                </a:lnTo>
                <a:lnTo>
                  <a:pt x="623735" y="1899666"/>
                </a:lnTo>
                <a:lnTo>
                  <a:pt x="623735" y="1927098"/>
                </a:lnTo>
                <a:lnTo>
                  <a:pt x="596303" y="1927098"/>
                </a:lnTo>
                <a:lnTo>
                  <a:pt x="596303" y="1954530"/>
                </a:lnTo>
                <a:lnTo>
                  <a:pt x="623735" y="1954530"/>
                </a:lnTo>
                <a:lnTo>
                  <a:pt x="623735" y="1981962"/>
                </a:lnTo>
                <a:lnTo>
                  <a:pt x="651167" y="1981962"/>
                </a:lnTo>
                <a:close/>
                <a:moveTo>
                  <a:pt x="720090" y="2120494"/>
                </a:moveTo>
                <a:lnTo>
                  <a:pt x="720090" y="2092033"/>
                </a:lnTo>
                <a:lnTo>
                  <a:pt x="748551" y="2092033"/>
                </a:lnTo>
                <a:lnTo>
                  <a:pt x="748551" y="2063915"/>
                </a:lnTo>
                <a:lnTo>
                  <a:pt x="720090" y="2063915"/>
                </a:lnTo>
                <a:lnTo>
                  <a:pt x="720090" y="2035454"/>
                </a:lnTo>
                <a:lnTo>
                  <a:pt x="691972" y="2035454"/>
                </a:lnTo>
                <a:lnTo>
                  <a:pt x="691972" y="2063915"/>
                </a:lnTo>
                <a:lnTo>
                  <a:pt x="663511" y="2063915"/>
                </a:lnTo>
                <a:lnTo>
                  <a:pt x="663511" y="2092033"/>
                </a:lnTo>
                <a:lnTo>
                  <a:pt x="691972" y="2092033"/>
                </a:lnTo>
                <a:lnTo>
                  <a:pt x="691972" y="2120494"/>
                </a:lnTo>
                <a:lnTo>
                  <a:pt x="720090" y="2120494"/>
                </a:lnTo>
                <a:close/>
                <a:moveTo>
                  <a:pt x="858279" y="2123580"/>
                </a:moveTo>
                <a:lnTo>
                  <a:pt x="858279" y="2093062"/>
                </a:lnTo>
                <a:lnTo>
                  <a:pt x="888797" y="2093062"/>
                </a:lnTo>
                <a:lnTo>
                  <a:pt x="888797" y="2062886"/>
                </a:lnTo>
                <a:lnTo>
                  <a:pt x="858279" y="2062886"/>
                </a:lnTo>
                <a:lnTo>
                  <a:pt x="858279" y="2032368"/>
                </a:lnTo>
                <a:lnTo>
                  <a:pt x="828103" y="2032368"/>
                </a:lnTo>
                <a:lnTo>
                  <a:pt x="828103" y="2062886"/>
                </a:lnTo>
                <a:lnTo>
                  <a:pt x="797585" y="2062886"/>
                </a:lnTo>
                <a:lnTo>
                  <a:pt x="797585" y="2093062"/>
                </a:lnTo>
                <a:lnTo>
                  <a:pt x="828103" y="2093062"/>
                </a:lnTo>
                <a:lnTo>
                  <a:pt x="828103" y="2123580"/>
                </a:lnTo>
                <a:lnTo>
                  <a:pt x="858279" y="2123580"/>
                </a:lnTo>
                <a:close/>
                <a:moveTo>
                  <a:pt x="927202" y="2261768"/>
                </a:moveTo>
                <a:lnTo>
                  <a:pt x="927202" y="2230565"/>
                </a:lnTo>
                <a:lnTo>
                  <a:pt x="958405" y="2230565"/>
                </a:lnTo>
                <a:lnTo>
                  <a:pt x="958405" y="2199704"/>
                </a:lnTo>
                <a:lnTo>
                  <a:pt x="927202" y="2199704"/>
                </a:lnTo>
                <a:lnTo>
                  <a:pt x="927202" y="2168500"/>
                </a:lnTo>
                <a:lnTo>
                  <a:pt x="896341" y="2168500"/>
                </a:lnTo>
                <a:lnTo>
                  <a:pt x="896341" y="2199704"/>
                </a:lnTo>
                <a:lnTo>
                  <a:pt x="865137" y="2199704"/>
                </a:lnTo>
                <a:lnTo>
                  <a:pt x="865137" y="2230565"/>
                </a:lnTo>
                <a:lnTo>
                  <a:pt x="896341" y="2230565"/>
                </a:lnTo>
                <a:lnTo>
                  <a:pt x="896341" y="2261768"/>
                </a:lnTo>
                <a:lnTo>
                  <a:pt x="927202" y="2261768"/>
                </a:lnTo>
                <a:close/>
                <a:moveTo>
                  <a:pt x="789356" y="2259025"/>
                </a:moveTo>
                <a:lnTo>
                  <a:pt x="789356" y="2229879"/>
                </a:lnTo>
                <a:lnTo>
                  <a:pt x="818502" y="2229879"/>
                </a:lnTo>
                <a:lnTo>
                  <a:pt x="818502" y="2200389"/>
                </a:lnTo>
                <a:lnTo>
                  <a:pt x="789356" y="2200389"/>
                </a:lnTo>
                <a:lnTo>
                  <a:pt x="789356" y="2171243"/>
                </a:lnTo>
                <a:lnTo>
                  <a:pt x="759866" y="2171243"/>
                </a:lnTo>
                <a:lnTo>
                  <a:pt x="759866" y="2200389"/>
                </a:lnTo>
                <a:lnTo>
                  <a:pt x="730720" y="2200389"/>
                </a:lnTo>
                <a:lnTo>
                  <a:pt x="730720" y="2229879"/>
                </a:lnTo>
                <a:lnTo>
                  <a:pt x="759866" y="2229879"/>
                </a:lnTo>
                <a:lnTo>
                  <a:pt x="759866" y="2259025"/>
                </a:lnTo>
                <a:lnTo>
                  <a:pt x="789356" y="2259025"/>
                </a:lnTo>
                <a:close/>
                <a:moveTo>
                  <a:pt x="1888007" y="2812123"/>
                </a:moveTo>
                <a:lnTo>
                  <a:pt x="1888007" y="2779890"/>
                </a:lnTo>
                <a:lnTo>
                  <a:pt x="1920240" y="2779890"/>
                </a:lnTo>
                <a:lnTo>
                  <a:pt x="1920240" y="2747658"/>
                </a:lnTo>
                <a:lnTo>
                  <a:pt x="1888007" y="2747658"/>
                </a:lnTo>
                <a:lnTo>
                  <a:pt x="1888007" y="2715425"/>
                </a:lnTo>
                <a:lnTo>
                  <a:pt x="1855775" y="2715425"/>
                </a:lnTo>
                <a:lnTo>
                  <a:pt x="1855775" y="2747658"/>
                </a:lnTo>
                <a:lnTo>
                  <a:pt x="1823542" y="2747658"/>
                </a:lnTo>
                <a:lnTo>
                  <a:pt x="1823542" y="2779890"/>
                </a:lnTo>
                <a:lnTo>
                  <a:pt x="1855775" y="2779890"/>
                </a:lnTo>
                <a:lnTo>
                  <a:pt x="1855775" y="2812123"/>
                </a:lnTo>
                <a:lnTo>
                  <a:pt x="1888007" y="2812123"/>
                </a:lnTo>
                <a:close/>
                <a:moveTo>
                  <a:pt x="1750847" y="2812123"/>
                </a:moveTo>
                <a:lnTo>
                  <a:pt x="1750847" y="2779890"/>
                </a:lnTo>
                <a:lnTo>
                  <a:pt x="1783080" y="2779890"/>
                </a:lnTo>
                <a:lnTo>
                  <a:pt x="1783080" y="2747658"/>
                </a:lnTo>
                <a:lnTo>
                  <a:pt x="1750847" y="2747658"/>
                </a:lnTo>
                <a:lnTo>
                  <a:pt x="1750847" y="2715425"/>
                </a:lnTo>
                <a:lnTo>
                  <a:pt x="1718615" y="2715425"/>
                </a:lnTo>
                <a:lnTo>
                  <a:pt x="1718615" y="2747658"/>
                </a:lnTo>
                <a:lnTo>
                  <a:pt x="1686382" y="2747658"/>
                </a:lnTo>
                <a:lnTo>
                  <a:pt x="1686382" y="2779890"/>
                </a:lnTo>
                <a:lnTo>
                  <a:pt x="1718615" y="2779890"/>
                </a:lnTo>
                <a:lnTo>
                  <a:pt x="1718615" y="2812123"/>
                </a:lnTo>
                <a:lnTo>
                  <a:pt x="1750847" y="2812123"/>
                </a:lnTo>
                <a:close/>
                <a:moveTo>
                  <a:pt x="1819427" y="2674963"/>
                </a:moveTo>
                <a:lnTo>
                  <a:pt x="1819427" y="2642730"/>
                </a:lnTo>
                <a:lnTo>
                  <a:pt x="1851660" y="2642730"/>
                </a:lnTo>
                <a:lnTo>
                  <a:pt x="1851660" y="2610498"/>
                </a:lnTo>
                <a:lnTo>
                  <a:pt x="1819427" y="2610498"/>
                </a:lnTo>
                <a:lnTo>
                  <a:pt x="1819427" y="2578265"/>
                </a:lnTo>
                <a:lnTo>
                  <a:pt x="1787195" y="2578265"/>
                </a:lnTo>
                <a:lnTo>
                  <a:pt x="1787195" y="2610498"/>
                </a:lnTo>
                <a:lnTo>
                  <a:pt x="1754962" y="2610498"/>
                </a:lnTo>
                <a:lnTo>
                  <a:pt x="1754962" y="2642730"/>
                </a:lnTo>
                <a:lnTo>
                  <a:pt x="1787195" y="2642730"/>
                </a:lnTo>
                <a:lnTo>
                  <a:pt x="1787195" y="2674963"/>
                </a:lnTo>
                <a:lnTo>
                  <a:pt x="1819427" y="2674963"/>
                </a:lnTo>
                <a:close/>
                <a:moveTo>
                  <a:pt x="691972" y="1761134"/>
                </a:moveTo>
                <a:lnTo>
                  <a:pt x="691972" y="1789595"/>
                </a:lnTo>
                <a:lnTo>
                  <a:pt x="663511" y="1789595"/>
                </a:lnTo>
                <a:lnTo>
                  <a:pt x="663511" y="1817713"/>
                </a:lnTo>
                <a:lnTo>
                  <a:pt x="691972" y="1817713"/>
                </a:lnTo>
                <a:lnTo>
                  <a:pt x="691972" y="1846174"/>
                </a:lnTo>
                <a:lnTo>
                  <a:pt x="720090" y="1846174"/>
                </a:lnTo>
                <a:lnTo>
                  <a:pt x="720090" y="1817713"/>
                </a:lnTo>
                <a:lnTo>
                  <a:pt x="748551" y="1817713"/>
                </a:lnTo>
                <a:lnTo>
                  <a:pt x="748551" y="1789595"/>
                </a:lnTo>
                <a:lnTo>
                  <a:pt x="720090" y="1789595"/>
                </a:lnTo>
                <a:lnTo>
                  <a:pt x="720090" y="1761134"/>
                </a:lnTo>
                <a:lnTo>
                  <a:pt x="691972" y="1761134"/>
                </a:lnTo>
                <a:close/>
                <a:moveTo>
                  <a:pt x="1682267" y="2674963"/>
                </a:moveTo>
                <a:lnTo>
                  <a:pt x="1682267" y="2642730"/>
                </a:lnTo>
                <a:lnTo>
                  <a:pt x="1714500" y="2642730"/>
                </a:lnTo>
                <a:lnTo>
                  <a:pt x="1714500" y="2610498"/>
                </a:lnTo>
                <a:lnTo>
                  <a:pt x="1682267" y="2610498"/>
                </a:lnTo>
                <a:lnTo>
                  <a:pt x="1682267" y="2578265"/>
                </a:lnTo>
                <a:lnTo>
                  <a:pt x="1650035" y="2578265"/>
                </a:lnTo>
                <a:lnTo>
                  <a:pt x="1650035" y="2610498"/>
                </a:lnTo>
                <a:lnTo>
                  <a:pt x="1617802" y="2610498"/>
                </a:lnTo>
                <a:lnTo>
                  <a:pt x="1617802" y="2642730"/>
                </a:lnTo>
                <a:lnTo>
                  <a:pt x="1650035" y="2642730"/>
                </a:lnTo>
                <a:lnTo>
                  <a:pt x="1650035" y="2674963"/>
                </a:lnTo>
                <a:lnTo>
                  <a:pt x="1682267" y="2674963"/>
                </a:lnTo>
                <a:close/>
                <a:moveTo>
                  <a:pt x="1476527" y="2537803"/>
                </a:moveTo>
                <a:lnTo>
                  <a:pt x="1476527" y="2505570"/>
                </a:lnTo>
                <a:lnTo>
                  <a:pt x="1508760" y="2505570"/>
                </a:lnTo>
                <a:lnTo>
                  <a:pt x="1508760" y="2473338"/>
                </a:lnTo>
                <a:lnTo>
                  <a:pt x="1476527" y="2473338"/>
                </a:lnTo>
                <a:lnTo>
                  <a:pt x="1476527" y="2441105"/>
                </a:lnTo>
                <a:lnTo>
                  <a:pt x="1444295" y="2441105"/>
                </a:lnTo>
                <a:lnTo>
                  <a:pt x="1444295" y="2473338"/>
                </a:lnTo>
                <a:lnTo>
                  <a:pt x="1412062" y="2473338"/>
                </a:lnTo>
                <a:lnTo>
                  <a:pt x="1412062" y="2505570"/>
                </a:lnTo>
                <a:lnTo>
                  <a:pt x="1444295" y="2505570"/>
                </a:lnTo>
                <a:lnTo>
                  <a:pt x="1444295" y="2537803"/>
                </a:lnTo>
                <a:lnTo>
                  <a:pt x="1476527" y="2537803"/>
                </a:lnTo>
                <a:close/>
                <a:moveTo>
                  <a:pt x="1407947" y="2674963"/>
                </a:moveTo>
                <a:lnTo>
                  <a:pt x="1407947" y="2642730"/>
                </a:lnTo>
                <a:lnTo>
                  <a:pt x="1440180" y="2642730"/>
                </a:lnTo>
                <a:lnTo>
                  <a:pt x="1440180" y="2610498"/>
                </a:lnTo>
                <a:lnTo>
                  <a:pt x="1407947" y="2610498"/>
                </a:lnTo>
                <a:lnTo>
                  <a:pt x="1407947" y="2578265"/>
                </a:lnTo>
                <a:lnTo>
                  <a:pt x="1375715" y="2578265"/>
                </a:lnTo>
                <a:lnTo>
                  <a:pt x="1375715" y="2610498"/>
                </a:lnTo>
                <a:lnTo>
                  <a:pt x="1343482" y="2610498"/>
                </a:lnTo>
                <a:lnTo>
                  <a:pt x="1343482" y="2642730"/>
                </a:lnTo>
                <a:lnTo>
                  <a:pt x="1375715" y="2642730"/>
                </a:lnTo>
                <a:lnTo>
                  <a:pt x="1375715" y="2674963"/>
                </a:lnTo>
                <a:lnTo>
                  <a:pt x="1407947" y="2674963"/>
                </a:lnTo>
                <a:close/>
                <a:moveTo>
                  <a:pt x="1339367" y="2537803"/>
                </a:moveTo>
                <a:lnTo>
                  <a:pt x="1339367" y="2505570"/>
                </a:lnTo>
                <a:lnTo>
                  <a:pt x="1371600" y="2505570"/>
                </a:lnTo>
                <a:lnTo>
                  <a:pt x="1371600" y="2473338"/>
                </a:lnTo>
                <a:lnTo>
                  <a:pt x="1339367" y="2473338"/>
                </a:lnTo>
                <a:lnTo>
                  <a:pt x="1339367" y="2441105"/>
                </a:lnTo>
                <a:lnTo>
                  <a:pt x="1307135" y="2441105"/>
                </a:lnTo>
                <a:lnTo>
                  <a:pt x="1307135" y="2473338"/>
                </a:lnTo>
                <a:lnTo>
                  <a:pt x="1274902" y="2473338"/>
                </a:lnTo>
                <a:lnTo>
                  <a:pt x="1274902" y="2505570"/>
                </a:lnTo>
                <a:lnTo>
                  <a:pt x="1307135" y="2505570"/>
                </a:lnTo>
                <a:lnTo>
                  <a:pt x="1307135" y="2537803"/>
                </a:lnTo>
                <a:lnTo>
                  <a:pt x="1339367" y="2537803"/>
                </a:lnTo>
                <a:close/>
                <a:moveTo>
                  <a:pt x="1613687" y="2812123"/>
                </a:moveTo>
                <a:lnTo>
                  <a:pt x="1613687" y="2779890"/>
                </a:lnTo>
                <a:lnTo>
                  <a:pt x="1645920" y="2779890"/>
                </a:lnTo>
                <a:lnTo>
                  <a:pt x="1645920" y="2747658"/>
                </a:lnTo>
                <a:lnTo>
                  <a:pt x="1613687" y="2747658"/>
                </a:lnTo>
                <a:lnTo>
                  <a:pt x="1613687" y="2715425"/>
                </a:lnTo>
                <a:lnTo>
                  <a:pt x="1581455" y="2715425"/>
                </a:lnTo>
                <a:lnTo>
                  <a:pt x="1581455" y="2747658"/>
                </a:lnTo>
                <a:lnTo>
                  <a:pt x="1549222" y="2747658"/>
                </a:lnTo>
                <a:lnTo>
                  <a:pt x="1549222" y="2779890"/>
                </a:lnTo>
                <a:lnTo>
                  <a:pt x="1581455" y="2779890"/>
                </a:lnTo>
                <a:lnTo>
                  <a:pt x="1581455" y="2812123"/>
                </a:lnTo>
                <a:lnTo>
                  <a:pt x="1613687" y="2812123"/>
                </a:lnTo>
                <a:close/>
                <a:moveTo>
                  <a:pt x="1956587" y="2674963"/>
                </a:moveTo>
                <a:lnTo>
                  <a:pt x="1956587" y="2642730"/>
                </a:lnTo>
                <a:lnTo>
                  <a:pt x="1988820" y="2642730"/>
                </a:lnTo>
                <a:lnTo>
                  <a:pt x="1988820" y="2610498"/>
                </a:lnTo>
                <a:lnTo>
                  <a:pt x="1956587" y="2610498"/>
                </a:lnTo>
                <a:lnTo>
                  <a:pt x="1956587" y="2578265"/>
                </a:lnTo>
                <a:lnTo>
                  <a:pt x="1924355" y="2578265"/>
                </a:lnTo>
                <a:lnTo>
                  <a:pt x="1924355" y="2610498"/>
                </a:lnTo>
                <a:lnTo>
                  <a:pt x="1892122" y="2610498"/>
                </a:lnTo>
                <a:lnTo>
                  <a:pt x="1892122" y="2642730"/>
                </a:lnTo>
                <a:lnTo>
                  <a:pt x="1924355" y="2642730"/>
                </a:lnTo>
                <a:lnTo>
                  <a:pt x="1924355" y="2674963"/>
                </a:lnTo>
                <a:lnTo>
                  <a:pt x="1956587" y="2674963"/>
                </a:lnTo>
                <a:close/>
                <a:moveTo>
                  <a:pt x="2130095" y="1069505"/>
                </a:moveTo>
                <a:lnTo>
                  <a:pt x="2130095" y="1101738"/>
                </a:lnTo>
                <a:lnTo>
                  <a:pt x="2097862" y="1101738"/>
                </a:lnTo>
                <a:lnTo>
                  <a:pt x="2097862" y="1133970"/>
                </a:lnTo>
                <a:lnTo>
                  <a:pt x="2130095" y="1133970"/>
                </a:lnTo>
                <a:lnTo>
                  <a:pt x="2130095" y="1166203"/>
                </a:lnTo>
                <a:lnTo>
                  <a:pt x="2162327" y="1166203"/>
                </a:lnTo>
                <a:lnTo>
                  <a:pt x="2162327" y="1133970"/>
                </a:lnTo>
                <a:lnTo>
                  <a:pt x="2194560" y="1133970"/>
                </a:lnTo>
                <a:lnTo>
                  <a:pt x="2194560" y="1101738"/>
                </a:lnTo>
                <a:lnTo>
                  <a:pt x="2162327" y="1101738"/>
                </a:lnTo>
                <a:lnTo>
                  <a:pt x="2162327" y="1069505"/>
                </a:lnTo>
                <a:lnTo>
                  <a:pt x="2130095" y="1069505"/>
                </a:lnTo>
                <a:close/>
                <a:moveTo>
                  <a:pt x="1444295" y="1069505"/>
                </a:moveTo>
                <a:lnTo>
                  <a:pt x="1444295" y="1101738"/>
                </a:lnTo>
                <a:lnTo>
                  <a:pt x="1412062" y="1101738"/>
                </a:lnTo>
                <a:lnTo>
                  <a:pt x="1412062" y="1133970"/>
                </a:lnTo>
                <a:lnTo>
                  <a:pt x="1444295" y="1133970"/>
                </a:lnTo>
                <a:lnTo>
                  <a:pt x="1444295" y="1166203"/>
                </a:lnTo>
                <a:lnTo>
                  <a:pt x="1476527" y="1166203"/>
                </a:lnTo>
                <a:lnTo>
                  <a:pt x="1476527" y="1133970"/>
                </a:lnTo>
                <a:lnTo>
                  <a:pt x="1508760" y="1133970"/>
                </a:lnTo>
                <a:lnTo>
                  <a:pt x="1508760" y="1101738"/>
                </a:lnTo>
                <a:lnTo>
                  <a:pt x="1476527" y="1101738"/>
                </a:lnTo>
                <a:lnTo>
                  <a:pt x="1476527" y="1069505"/>
                </a:lnTo>
                <a:lnTo>
                  <a:pt x="1444295" y="1069505"/>
                </a:lnTo>
                <a:close/>
                <a:moveTo>
                  <a:pt x="1718615" y="1069505"/>
                </a:moveTo>
                <a:lnTo>
                  <a:pt x="1718615" y="1101738"/>
                </a:lnTo>
                <a:lnTo>
                  <a:pt x="1686382" y="1101738"/>
                </a:lnTo>
                <a:lnTo>
                  <a:pt x="1686382" y="1133970"/>
                </a:lnTo>
                <a:lnTo>
                  <a:pt x="1718615" y="1133970"/>
                </a:lnTo>
                <a:lnTo>
                  <a:pt x="1718615" y="1166203"/>
                </a:lnTo>
                <a:lnTo>
                  <a:pt x="1750847" y="1166203"/>
                </a:lnTo>
                <a:lnTo>
                  <a:pt x="1750847" y="1133970"/>
                </a:lnTo>
                <a:lnTo>
                  <a:pt x="1783080" y="1133970"/>
                </a:lnTo>
                <a:lnTo>
                  <a:pt x="1783080" y="1101738"/>
                </a:lnTo>
                <a:lnTo>
                  <a:pt x="1750847" y="1101738"/>
                </a:lnTo>
                <a:lnTo>
                  <a:pt x="1750847" y="1069505"/>
                </a:lnTo>
                <a:lnTo>
                  <a:pt x="1718615" y="1069505"/>
                </a:lnTo>
                <a:close/>
                <a:moveTo>
                  <a:pt x="1787195" y="1206665"/>
                </a:moveTo>
                <a:lnTo>
                  <a:pt x="1787195" y="1238898"/>
                </a:lnTo>
                <a:lnTo>
                  <a:pt x="1754962" y="1238898"/>
                </a:lnTo>
                <a:lnTo>
                  <a:pt x="1754962" y="1271130"/>
                </a:lnTo>
                <a:lnTo>
                  <a:pt x="1787195" y="1271130"/>
                </a:lnTo>
                <a:lnTo>
                  <a:pt x="1787195" y="1303363"/>
                </a:lnTo>
                <a:lnTo>
                  <a:pt x="1819427" y="1303363"/>
                </a:lnTo>
                <a:lnTo>
                  <a:pt x="1819427" y="1271130"/>
                </a:lnTo>
                <a:lnTo>
                  <a:pt x="1851660" y="1271130"/>
                </a:lnTo>
                <a:lnTo>
                  <a:pt x="1851660" y="1238898"/>
                </a:lnTo>
                <a:lnTo>
                  <a:pt x="1819427" y="1238898"/>
                </a:lnTo>
                <a:lnTo>
                  <a:pt x="1819427" y="1206665"/>
                </a:lnTo>
                <a:lnTo>
                  <a:pt x="1787195" y="1206665"/>
                </a:lnTo>
                <a:close/>
                <a:moveTo>
                  <a:pt x="1512875" y="1206665"/>
                </a:moveTo>
                <a:lnTo>
                  <a:pt x="1512875" y="1238898"/>
                </a:lnTo>
                <a:lnTo>
                  <a:pt x="1480642" y="1238898"/>
                </a:lnTo>
                <a:lnTo>
                  <a:pt x="1480642" y="1271130"/>
                </a:lnTo>
                <a:lnTo>
                  <a:pt x="1512875" y="1271130"/>
                </a:lnTo>
                <a:lnTo>
                  <a:pt x="1512875" y="1303363"/>
                </a:lnTo>
                <a:lnTo>
                  <a:pt x="1545107" y="1303363"/>
                </a:lnTo>
                <a:lnTo>
                  <a:pt x="1545107" y="1271130"/>
                </a:lnTo>
                <a:lnTo>
                  <a:pt x="1577340" y="1271130"/>
                </a:lnTo>
                <a:lnTo>
                  <a:pt x="1577340" y="1238898"/>
                </a:lnTo>
                <a:lnTo>
                  <a:pt x="1545107" y="1238898"/>
                </a:lnTo>
                <a:lnTo>
                  <a:pt x="1545107" y="1206665"/>
                </a:lnTo>
                <a:lnTo>
                  <a:pt x="1512875" y="1206665"/>
                </a:lnTo>
                <a:close/>
                <a:moveTo>
                  <a:pt x="1650035" y="1206665"/>
                </a:moveTo>
                <a:lnTo>
                  <a:pt x="1650035" y="1238898"/>
                </a:lnTo>
                <a:lnTo>
                  <a:pt x="1617802" y="1238898"/>
                </a:lnTo>
                <a:lnTo>
                  <a:pt x="1617802" y="1271130"/>
                </a:lnTo>
                <a:lnTo>
                  <a:pt x="1650035" y="1271130"/>
                </a:lnTo>
                <a:lnTo>
                  <a:pt x="1650035" y="1303363"/>
                </a:lnTo>
                <a:lnTo>
                  <a:pt x="1682267" y="1303363"/>
                </a:lnTo>
                <a:lnTo>
                  <a:pt x="1682267" y="1271130"/>
                </a:lnTo>
                <a:lnTo>
                  <a:pt x="1714500" y="1271130"/>
                </a:lnTo>
                <a:lnTo>
                  <a:pt x="1714500" y="1238898"/>
                </a:lnTo>
                <a:lnTo>
                  <a:pt x="1682267" y="1238898"/>
                </a:lnTo>
                <a:lnTo>
                  <a:pt x="1682267" y="1206665"/>
                </a:lnTo>
                <a:lnTo>
                  <a:pt x="1650035" y="1206665"/>
                </a:lnTo>
                <a:close/>
                <a:moveTo>
                  <a:pt x="2061515" y="1206665"/>
                </a:moveTo>
                <a:lnTo>
                  <a:pt x="2061515" y="1238898"/>
                </a:lnTo>
                <a:lnTo>
                  <a:pt x="2029282" y="1238898"/>
                </a:lnTo>
                <a:lnTo>
                  <a:pt x="2029282" y="1271130"/>
                </a:lnTo>
                <a:lnTo>
                  <a:pt x="2061515" y="1271130"/>
                </a:lnTo>
                <a:lnTo>
                  <a:pt x="2061515" y="1303363"/>
                </a:lnTo>
                <a:lnTo>
                  <a:pt x="2093747" y="1303363"/>
                </a:lnTo>
                <a:lnTo>
                  <a:pt x="2093747" y="1271130"/>
                </a:lnTo>
                <a:lnTo>
                  <a:pt x="2125980" y="1271130"/>
                </a:lnTo>
                <a:lnTo>
                  <a:pt x="2125980" y="1238898"/>
                </a:lnTo>
                <a:lnTo>
                  <a:pt x="2093747" y="1238898"/>
                </a:lnTo>
                <a:lnTo>
                  <a:pt x="2093747" y="1206665"/>
                </a:lnTo>
                <a:lnTo>
                  <a:pt x="2061515" y="1206665"/>
                </a:lnTo>
                <a:close/>
                <a:moveTo>
                  <a:pt x="1855775" y="1069505"/>
                </a:moveTo>
                <a:lnTo>
                  <a:pt x="1855775" y="1101738"/>
                </a:lnTo>
                <a:lnTo>
                  <a:pt x="1823542" y="1101738"/>
                </a:lnTo>
                <a:lnTo>
                  <a:pt x="1823542" y="1133970"/>
                </a:lnTo>
                <a:lnTo>
                  <a:pt x="1855775" y="1133970"/>
                </a:lnTo>
                <a:lnTo>
                  <a:pt x="1855775" y="1166203"/>
                </a:lnTo>
                <a:lnTo>
                  <a:pt x="1888007" y="1166203"/>
                </a:lnTo>
                <a:lnTo>
                  <a:pt x="1888007" y="1133970"/>
                </a:lnTo>
                <a:lnTo>
                  <a:pt x="1920240" y="1133970"/>
                </a:lnTo>
                <a:lnTo>
                  <a:pt x="1920240" y="1101738"/>
                </a:lnTo>
                <a:lnTo>
                  <a:pt x="1888007" y="1101738"/>
                </a:lnTo>
                <a:lnTo>
                  <a:pt x="1888007" y="1069505"/>
                </a:lnTo>
                <a:lnTo>
                  <a:pt x="1855775" y="1069505"/>
                </a:lnTo>
                <a:close/>
                <a:moveTo>
                  <a:pt x="1992935" y="1069505"/>
                </a:moveTo>
                <a:lnTo>
                  <a:pt x="1992935" y="1101738"/>
                </a:lnTo>
                <a:lnTo>
                  <a:pt x="1960702" y="1101738"/>
                </a:lnTo>
                <a:lnTo>
                  <a:pt x="1960702" y="1133970"/>
                </a:lnTo>
                <a:lnTo>
                  <a:pt x="1992935" y="1133970"/>
                </a:lnTo>
                <a:lnTo>
                  <a:pt x="1992935" y="1166203"/>
                </a:lnTo>
                <a:lnTo>
                  <a:pt x="2025167" y="1166203"/>
                </a:lnTo>
                <a:lnTo>
                  <a:pt x="2025167" y="1133970"/>
                </a:lnTo>
                <a:lnTo>
                  <a:pt x="2057400" y="1133970"/>
                </a:lnTo>
                <a:lnTo>
                  <a:pt x="2057400" y="1101738"/>
                </a:lnTo>
                <a:lnTo>
                  <a:pt x="2025167" y="1101738"/>
                </a:lnTo>
                <a:lnTo>
                  <a:pt x="2025167" y="1069505"/>
                </a:lnTo>
                <a:lnTo>
                  <a:pt x="1992935" y="1069505"/>
                </a:lnTo>
                <a:close/>
                <a:moveTo>
                  <a:pt x="1924355" y="1206665"/>
                </a:moveTo>
                <a:lnTo>
                  <a:pt x="1924355" y="1238898"/>
                </a:lnTo>
                <a:lnTo>
                  <a:pt x="1892122" y="1238898"/>
                </a:lnTo>
                <a:lnTo>
                  <a:pt x="1892122" y="1271130"/>
                </a:lnTo>
                <a:lnTo>
                  <a:pt x="1924355" y="1271130"/>
                </a:lnTo>
                <a:lnTo>
                  <a:pt x="1924355" y="1303363"/>
                </a:lnTo>
                <a:lnTo>
                  <a:pt x="1956587" y="1303363"/>
                </a:lnTo>
                <a:lnTo>
                  <a:pt x="1956587" y="1271130"/>
                </a:lnTo>
                <a:lnTo>
                  <a:pt x="1988820" y="1271130"/>
                </a:lnTo>
                <a:lnTo>
                  <a:pt x="1988820" y="1238898"/>
                </a:lnTo>
                <a:lnTo>
                  <a:pt x="1956587" y="1238898"/>
                </a:lnTo>
                <a:lnTo>
                  <a:pt x="1956587" y="1206665"/>
                </a:lnTo>
                <a:lnTo>
                  <a:pt x="1924355" y="1206665"/>
                </a:lnTo>
                <a:close/>
                <a:moveTo>
                  <a:pt x="1169975" y="1343825"/>
                </a:moveTo>
                <a:lnTo>
                  <a:pt x="1169975" y="1376058"/>
                </a:lnTo>
                <a:lnTo>
                  <a:pt x="1137742" y="1376058"/>
                </a:lnTo>
                <a:lnTo>
                  <a:pt x="1137742" y="1408290"/>
                </a:lnTo>
                <a:lnTo>
                  <a:pt x="1169975" y="1408290"/>
                </a:lnTo>
                <a:lnTo>
                  <a:pt x="1169975" y="1440523"/>
                </a:lnTo>
                <a:lnTo>
                  <a:pt x="1202207" y="1440523"/>
                </a:lnTo>
                <a:lnTo>
                  <a:pt x="1202207" y="1408290"/>
                </a:lnTo>
                <a:lnTo>
                  <a:pt x="1234440" y="1408290"/>
                </a:lnTo>
                <a:lnTo>
                  <a:pt x="1234440" y="1376058"/>
                </a:lnTo>
                <a:lnTo>
                  <a:pt x="1202207" y="1376058"/>
                </a:lnTo>
                <a:lnTo>
                  <a:pt x="1202207" y="1343825"/>
                </a:lnTo>
                <a:lnTo>
                  <a:pt x="1169975" y="1343825"/>
                </a:lnTo>
                <a:close/>
                <a:moveTo>
                  <a:pt x="964578" y="1482357"/>
                </a:moveTo>
                <a:lnTo>
                  <a:pt x="964578" y="1513561"/>
                </a:lnTo>
                <a:lnTo>
                  <a:pt x="933374" y="1513561"/>
                </a:lnTo>
                <a:lnTo>
                  <a:pt x="933374" y="1545107"/>
                </a:lnTo>
                <a:lnTo>
                  <a:pt x="964578" y="1545107"/>
                </a:lnTo>
                <a:lnTo>
                  <a:pt x="964578" y="1576311"/>
                </a:lnTo>
                <a:lnTo>
                  <a:pt x="996124" y="1576311"/>
                </a:lnTo>
                <a:lnTo>
                  <a:pt x="996124" y="1545107"/>
                </a:lnTo>
                <a:lnTo>
                  <a:pt x="1027328" y="1545107"/>
                </a:lnTo>
                <a:lnTo>
                  <a:pt x="1027328" y="1513561"/>
                </a:lnTo>
                <a:lnTo>
                  <a:pt x="996124" y="1513561"/>
                </a:lnTo>
                <a:lnTo>
                  <a:pt x="996124" y="1482357"/>
                </a:lnTo>
                <a:lnTo>
                  <a:pt x="964578" y="1482357"/>
                </a:lnTo>
                <a:close/>
                <a:moveTo>
                  <a:pt x="896341" y="1619860"/>
                </a:moveTo>
                <a:lnTo>
                  <a:pt x="896341" y="1651064"/>
                </a:lnTo>
                <a:lnTo>
                  <a:pt x="865137" y="1651064"/>
                </a:lnTo>
                <a:lnTo>
                  <a:pt x="865137" y="1681925"/>
                </a:lnTo>
                <a:lnTo>
                  <a:pt x="896341" y="1681925"/>
                </a:lnTo>
                <a:lnTo>
                  <a:pt x="896341" y="1713128"/>
                </a:lnTo>
                <a:lnTo>
                  <a:pt x="927202" y="1713128"/>
                </a:lnTo>
                <a:lnTo>
                  <a:pt x="927202" y="1681925"/>
                </a:lnTo>
                <a:lnTo>
                  <a:pt x="958405" y="1681925"/>
                </a:lnTo>
                <a:lnTo>
                  <a:pt x="958405" y="1651064"/>
                </a:lnTo>
                <a:lnTo>
                  <a:pt x="927202" y="1651064"/>
                </a:lnTo>
                <a:lnTo>
                  <a:pt x="927202" y="1619860"/>
                </a:lnTo>
                <a:lnTo>
                  <a:pt x="896341" y="1619860"/>
                </a:lnTo>
                <a:close/>
                <a:moveTo>
                  <a:pt x="1033158" y="1345197"/>
                </a:moveTo>
                <a:lnTo>
                  <a:pt x="1033158" y="1376401"/>
                </a:lnTo>
                <a:lnTo>
                  <a:pt x="1001954" y="1376401"/>
                </a:lnTo>
                <a:lnTo>
                  <a:pt x="1001954" y="1407947"/>
                </a:lnTo>
                <a:lnTo>
                  <a:pt x="1033158" y="1407947"/>
                </a:lnTo>
                <a:lnTo>
                  <a:pt x="1033158" y="1439151"/>
                </a:lnTo>
                <a:lnTo>
                  <a:pt x="1064704" y="1439151"/>
                </a:lnTo>
                <a:lnTo>
                  <a:pt x="1064704" y="1407947"/>
                </a:lnTo>
                <a:lnTo>
                  <a:pt x="1095908" y="1407947"/>
                </a:lnTo>
                <a:lnTo>
                  <a:pt x="1095908" y="1376401"/>
                </a:lnTo>
                <a:lnTo>
                  <a:pt x="1064704" y="1376401"/>
                </a:lnTo>
                <a:lnTo>
                  <a:pt x="1064704" y="1345197"/>
                </a:lnTo>
                <a:lnTo>
                  <a:pt x="1033158" y="1345197"/>
                </a:lnTo>
                <a:close/>
                <a:moveTo>
                  <a:pt x="1375715" y="1206665"/>
                </a:moveTo>
                <a:lnTo>
                  <a:pt x="1375715" y="1238898"/>
                </a:lnTo>
                <a:lnTo>
                  <a:pt x="1343482" y="1238898"/>
                </a:lnTo>
                <a:lnTo>
                  <a:pt x="1343482" y="1271130"/>
                </a:lnTo>
                <a:lnTo>
                  <a:pt x="1375715" y="1271130"/>
                </a:lnTo>
                <a:lnTo>
                  <a:pt x="1375715" y="1303363"/>
                </a:lnTo>
                <a:lnTo>
                  <a:pt x="1407947" y="1303363"/>
                </a:lnTo>
                <a:lnTo>
                  <a:pt x="1407947" y="1271130"/>
                </a:lnTo>
                <a:lnTo>
                  <a:pt x="1440180" y="1271130"/>
                </a:lnTo>
                <a:lnTo>
                  <a:pt x="1440180" y="1238898"/>
                </a:lnTo>
                <a:lnTo>
                  <a:pt x="1407947" y="1238898"/>
                </a:lnTo>
                <a:lnTo>
                  <a:pt x="1407947" y="1206665"/>
                </a:lnTo>
                <a:lnTo>
                  <a:pt x="1375715" y="1206665"/>
                </a:lnTo>
                <a:close/>
                <a:moveTo>
                  <a:pt x="828446" y="1485100"/>
                </a:moveTo>
                <a:lnTo>
                  <a:pt x="828446" y="1514589"/>
                </a:lnTo>
                <a:lnTo>
                  <a:pt x="798957" y="1514589"/>
                </a:lnTo>
                <a:lnTo>
                  <a:pt x="798957" y="1544079"/>
                </a:lnTo>
                <a:lnTo>
                  <a:pt x="828446" y="1544079"/>
                </a:lnTo>
                <a:lnTo>
                  <a:pt x="828446" y="1573568"/>
                </a:lnTo>
                <a:lnTo>
                  <a:pt x="857936" y="1573568"/>
                </a:lnTo>
                <a:lnTo>
                  <a:pt x="857936" y="1544079"/>
                </a:lnTo>
                <a:lnTo>
                  <a:pt x="887425" y="1544079"/>
                </a:lnTo>
                <a:lnTo>
                  <a:pt x="887425" y="1514589"/>
                </a:lnTo>
                <a:lnTo>
                  <a:pt x="857936" y="1514589"/>
                </a:lnTo>
                <a:lnTo>
                  <a:pt x="857936" y="1485100"/>
                </a:lnTo>
                <a:lnTo>
                  <a:pt x="828446" y="1485100"/>
                </a:lnTo>
                <a:close/>
                <a:moveTo>
                  <a:pt x="1238555" y="1206665"/>
                </a:moveTo>
                <a:lnTo>
                  <a:pt x="1238555" y="1238898"/>
                </a:lnTo>
                <a:lnTo>
                  <a:pt x="1206322" y="1238898"/>
                </a:lnTo>
                <a:lnTo>
                  <a:pt x="1206322" y="1271130"/>
                </a:lnTo>
                <a:lnTo>
                  <a:pt x="1238555" y="1271130"/>
                </a:lnTo>
                <a:lnTo>
                  <a:pt x="1238555" y="1303363"/>
                </a:lnTo>
                <a:lnTo>
                  <a:pt x="1270787" y="1303363"/>
                </a:lnTo>
                <a:lnTo>
                  <a:pt x="1270787" y="1271130"/>
                </a:lnTo>
                <a:lnTo>
                  <a:pt x="1303020" y="1271130"/>
                </a:lnTo>
                <a:lnTo>
                  <a:pt x="1303020" y="1238898"/>
                </a:lnTo>
                <a:lnTo>
                  <a:pt x="1270787" y="1238898"/>
                </a:lnTo>
                <a:lnTo>
                  <a:pt x="1270787" y="1206665"/>
                </a:lnTo>
                <a:lnTo>
                  <a:pt x="1238555" y="1206665"/>
                </a:lnTo>
                <a:close/>
                <a:moveTo>
                  <a:pt x="1307135" y="1343825"/>
                </a:moveTo>
                <a:lnTo>
                  <a:pt x="1307135" y="1376058"/>
                </a:lnTo>
                <a:lnTo>
                  <a:pt x="1274902" y="1376058"/>
                </a:lnTo>
                <a:lnTo>
                  <a:pt x="1274902" y="1408290"/>
                </a:lnTo>
                <a:lnTo>
                  <a:pt x="1307135" y="1408290"/>
                </a:lnTo>
                <a:lnTo>
                  <a:pt x="1307135" y="1440523"/>
                </a:lnTo>
                <a:lnTo>
                  <a:pt x="1339367" y="1440523"/>
                </a:lnTo>
                <a:lnTo>
                  <a:pt x="1339367" y="1408290"/>
                </a:lnTo>
                <a:lnTo>
                  <a:pt x="1371600" y="1408290"/>
                </a:lnTo>
                <a:lnTo>
                  <a:pt x="1371600" y="1376058"/>
                </a:lnTo>
                <a:lnTo>
                  <a:pt x="1339367" y="1376058"/>
                </a:lnTo>
                <a:lnTo>
                  <a:pt x="1339367" y="1343825"/>
                </a:lnTo>
                <a:lnTo>
                  <a:pt x="1307135" y="1343825"/>
                </a:lnTo>
                <a:close/>
                <a:moveTo>
                  <a:pt x="1101395" y="1480985"/>
                </a:moveTo>
                <a:lnTo>
                  <a:pt x="1101395" y="1513218"/>
                </a:lnTo>
                <a:lnTo>
                  <a:pt x="1069162" y="1513218"/>
                </a:lnTo>
                <a:lnTo>
                  <a:pt x="1069162" y="1545450"/>
                </a:lnTo>
                <a:lnTo>
                  <a:pt x="1101395" y="1545450"/>
                </a:lnTo>
                <a:lnTo>
                  <a:pt x="1101395" y="1577683"/>
                </a:lnTo>
                <a:lnTo>
                  <a:pt x="1133627" y="1577683"/>
                </a:lnTo>
                <a:lnTo>
                  <a:pt x="1133627" y="1545450"/>
                </a:lnTo>
                <a:lnTo>
                  <a:pt x="1165860" y="1545450"/>
                </a:lnTo>
                <a:lnTo>
                  <a:pt x="1165860" y="1513218"/>
                </a:lnTo>
                <a:lnTo>
                  <a:pt x="1133627" y="1513218"/>
                </a:lnTo>
                <a:lnTo>
                  <a:pt x="1133627" y="1480985"/>
                </a:lnTo>
                <a:lnTo>
                  <a:pt x="1101395" y="1480985"/>
                </a:lnTo>
                <a:close/>
                <a:moveTo>
                  <a:pt x="759866" y="1622603"/>
                </a:moveTo>
                <a:lnTo>
                  <a:pt x="759866" y="1651749"/>
                </a:lnTo>
                <a:lnTo>
                  <a:pt x="730720" y="1651749"/>
                </a:lnTo>
                <a:lnTo>
                  <a:pt x="730720" y="1681239"/>
                </a:lnTo>
                <a:lnTo>
                  <a:pt x="759866" y="1681239"/>
                </a:lnTo>
                <a:lnTo>
                  <a:pt x="759866" y="1710385"/>
                </a:lnTo>
                <a:lnTo>
                  <a:pt x="789356" y="1710385"/>
                </a:lnTo>
                <a:lnTo>
                  <a:pt x="789356" y="1681239"/>
                </a:lnTo>
                <a:lnTo>
                  <a:pt x="818502" y="1681239"/>
                </a:lnTo>
                <a:lnTo>
                  <a:pt x="818502" y="1651749"/>
                </a:lnTo>
                <a:lnTo>
                  <a:pt x="789356" y="1651749"/>
                </a:lnTo>
                <a:lnTo>
                  <a:pt x="789356" y="1622603"/>
                </a:lnTo>
                <a:lnTo>
                  <a:pt x="759866" y="1622603"/>
                </a:lnTo>
                <a:close/>
                <a:moveTo>
                  <a:pt x="1545107" y="2674963"/>
                </a:moveTo>
                <a:lnTo>
                  <a:pt x="1545107" y="2642730"/>
                </a:lnTo>
                <a:lnTo>
                  <a:pt x="1577340" y="2642730"/>
                </a:lnTo>
                <a:lnTo>
                  <a:pt x="1577340" y="2610498"/>
                </a:lnTo>
                <a:lnTo>
                  <a:pt x="1545107" y="2610498"/>
                </a:lnTo>
                <a:lnTo>
                  <a:pt x="1545107" y="2578265"/>
                </a:lnTo>
                <a:lnTo>
                  <a:pt x="1512875" y="2578265"/>
                </a:lnTo>
                <a:lnTo>
                  <a:pt x="1512875" y="2610498"/>
                </a:lnTo>
                <a:lnTo>
                  <a:pt x="1480642" y="2610498"/>
                </a:lnTo>
                <a:lnTo>
                  <a:pt x="1480642" y="2642730"/>
                </a:lnTo>
                <a:lnTo>
                  <a:pt x="1512875" y="2642730"/>
                </a:lnTo>
                <a:lnTo>
                  <a:pt x="1512875" y="2674963"/>
                </a:lnTo>
                <a:lnTo>
                  <a:pt x="1545107" y="2674963"/>
                </a:lnTo>
                <a:close/>
                <a:moveTo>
                  <a:pt x="2679764" y="1072248"/>
                </a:moveTo>
                <a:lnTo>
                  <a:pt x="2679764" y="1102766"/>
                </a:lnTo>
                <a:lnTo>
                  <a:pt x="2649245" y="1102766"/>
                </a:lnTo>
                <a:lnTo>
                  <a:pt x="2649245" y="1132942"/>
                </a:lnTo>
                <a:lnTo>
                  <a:pt x="2679764" y="1132942"/>
                </a:lnTo>
                <a:lnTo>
                  <a:pt x="2679764" y="1163460"/>
                </a:lnTo>
                <a:lnTo>
                  <a:pt x="2709939" y="1163460"/>
                </a:lnTo>
                <a:lnTo>
                  <a:pt x="2709939" y="1132942"/>
                </a:lnTo>
                <a:lnTo>
                  <a:pt x="2740457" y="1132942"/>
                </a:lnTo>
                <a:lnTo>
                  <a:pt x="2740457" y="1102766"/>
                </a:lnTo>
                <a:lnTo>
                  <a:pt x="2709939" y="1102766"/>
                </a:lnTo>
                <a:lnTo>
                  <a:pt x="2709939" y="1072248"/>
                </a:lnTo>
                <a:lnTo>
                  <a:pt x="2679764" y="1072248"/>
                </a:lnTo>
                <a:close/>
                <a:moveTo>
                  <a:pt x="2748001" y="1208380"/>
                </a:moveTo>
                <a:lnTo>
                  <a:pt x="2748001" y="1239584"/>
                </a:lnTo>
                <a:lnTo>
                  <a:pt x="2716797" y="1239584"/>
                </a:lnTo>
                <a:lnTo>
                  <a:pt x="2716797" y="1270445"/>
                </a:lnTo>
                <a:lnTo>
                  <a:pt x="2748001" y="1270445"/>
                </a:lnTo>
                <a:lnTo>
                  <a:pt x="2748001" y="1301648"/>
                </a:lnTo>
                <a:lnTo>
                  <a:pt x="2778862" y="1301648"/>
                </a:lnTo>
                <a:lnTo>
                  <a:pt x="2778862" y="1270445"/>
                </a:lnTo>
                <a:lnTo>
                  <a:pt x="2810066" y="1270445"/>
                </a:lnTo>
                <a:lnTo>
                  <a:pt x="2810066" y="1239584"/>
                </a:lnTo>
                <a:lnTo>
                  <a:pt x="2778862" y="1239584"/>
                </a:lnTo>
                <a:lnTo>
                  <a:pt x="2778862" y="1208380"/>
                </a:lnTo>
                <a:lnTo>
                  <a:pt x="2748001" y="1208380"/>
                </a:lnTo>
                <a:close/>
                <a:moveTo>
                  <a:pt x="2611526" y="936803"/>
                </a:moveTo>
                <a:lnTo>
                  <a:pt x="2611526" y="965949"/>
                </a:lnTo>
                <a:lnTo>
                  <a:pt x="2582380" y="965949"/>
                </a:lnTo>
                <a:lnTo>
                  <a:pt x="2582380" y="995439"/>
                </a:lnTo>
                <a:lnTo>
                  <a:pt x="2611526" y="995439"/>
                </a:lnTo>
                <a:lnTo>
                  <a:pt x="2611526" y="1024585"/>
                </a:lnTo>
                <a:lnTo>
                  <a:pt x="2641016" y="1024585"/>
                </a:lnTo>
                <a:lnTo>
                  <a:pt x="2641016" y="995439"/>
                </a:lnTo>
                <a:lnTo>
                  <a:pt x="2670163" y="995439"/>
                </a:lnTo>
                <a:lnTo>
                  <a:pt x="2670163" y="965949"/>
                </a:lnTo>
                <a:lnTo>
                  <a:pt x="2641016" y="965949"/>
                </a:lnTo>
                <a:lnTo>
                  <a:pt x="2641016" y="936803"/>
                </a:lnTo>
                <a:lnTo>
                  <a:pt x="2611526" y="936803"/>
                </a:lnTo>
                <a:close/>
                <a:moveTo>
                  <a:pt x="2473681" y="934745"/>
                </a:moveTo>
                <a:lnTo>
                  <a:pt x="2473681" y="965264"/>
                </a:lnTo>
                <a:lnTo>
                  <a:pt x="2443163" y="965264"/>
                </a:lnTo>
                <a:lnTo>
                  <a:pt x="2443163" y="996125"/>
                </a:lnTo>
                <a:lnTo>
                  <a:pt x="2473681" y="996125"/>
                </a:lnTo>
                <a:lnTo>
                  <a:pt x="2473681" y="1026643"/>
                </a:lnTo>
                <a:lnTo>
                  <a:pt x="2504542" y="1026643"/>
                </a:lnTo>
                <a:lnTo>
                  <a:pt x="2504542" y="996125"/>
                </a:lnTo>
                <a:lnTo>
                  <a:pt x="2535060" y="996125"/>
                </a:lnTo>
                <a:lnTo>
                  <a:pt x="2535060" y="965264"/>
                </a:lnTo>
                <a:lnTo>
                  <a:pt x="2504542" y="965264"/>
                </a:lnTo>
                <a:lnTo>
                  <a:pt x="2504542" y="934745"/>
                </a:lnTo>
                <a:lnTo>
                  <a:pt x="2473681" y="934745"/>
                </a:lnTo>
                <a:close/>
                <a:moveTo>
                  <a:pt x="2404415" y="1069505"/>
                </a:moveTo>
                <a:lnTo>
                  <a:pt x="2404415" y="1101738"/>
                </a:lnTo>
                <a:lnTo>
                  <a:pt x="2372182" y="1101738"/>
                </a:lnTo>
                <a:lnTo>
                  <a:pt x="2372182" y="1133970"/>
                </a:lnTo>
                <a:lnTo>
                  <a:pt x="2404415" y="1133970"/>
                </a:lnTo>
                <a:lnTo>
                  <a:pt x="2404415" y="1166203"/>
                </a:lnTo>
                <a:lnTo>
                  <a:pt x="2436647" y="1166203"/>
                </a:lnTo>
                <a:lnTo>
                  <a:pt x="2436647" y="1133970"/>
                </a:lnTo>
                <a:lnTo>
                  <a:pt x="2468880" y="1133970"/>
                </a:lnTo>
                <a:lnTo>
                  <a:pt x="2468880" y="1101738"/>
                </a:lnTo>
                <a:lnTo>
                  <a:pt x="2436647" y="1101738"/>
                </a:lnTo>
                <a:lnTo>
                  <a:pt x="2436647" y="1069505"/>
                </a:lnTo>
                <a:lnTo>
                  <a:pt x="2404415" y="1069505"/>
                </a:lnTo>
                <a:close/>
                <a:moveTo>
                  <a:pt x="2541918" y="1070534"/>
                </a:moveTo>
                <a:lnTo>
                  <a:pt x="2541918" y="1102081"/>
                </a:lnTo>
                <a:lnTo>
                  <a:pt x="2510371" y="1102081"/>
                </a:lnTo>
                <a:lnTo>
                  <a:pt x="2510371" y="1133627"/>
                </a:lnTo>
                <a:lnTo>
                  <a:pt x="2541918" y="1133627"/>
                </a:lnTo>
                <a:lnTo>
                  <a:pt x="2541918" y="1165174"/>
                </a:lnTo>
                <a:lnTo>
                  <a:pt x="2573465" y="1165174"/>
                </a:lnTo>
                <a:lnTo>
                  <a:pt x="2573465" y="1133627"/>
                </a:lnTo>
                <a:lnTo>
                  <a:pt x="2605012" y="1133627"/>
                </a:lnTo>
                <a:lnTo>
                  <a:pt x="2605012" y="1102081"/>
                </a:lnTo>
                <a:lnTo>
                  <a:pt x="2573465" y="1102081"/>
                </a:lnTo>
                <a:lnTo>
                  <a:pt x="2573465" y="1070534"/>
                </a:lnTo>
                <a:lnTo>
                  <a:pt x="2541918" y="1070534"/>
                </a:lnTo>
                <a:close/>
                <a:moveTo>
                  <a:pt x="2954426" y="1347597"/>
                </a:moveTo>
                <a:lnTo>
                  <a:pt x="2954426" y="1377429"/>
                </a:lnTo>
                <a:lnTo>
                  <a:pt x="2924594" y="1377429"/>
                </a:lnTo>
                <a:lnTo>
                  <a:pt x="2924594" y="1406919"/>
                </a:lnTo>
                <a:lnTo>
                  <a:pt x="2954426" y="1406919"/>
                </a:lnTo>
                <a:lnTo>
                  <a:pt x="2954426" y="1436751"/>
                </a:lnTo>
                <a:lnTo>
                  <a:pt x="2983916" y="1436751"/>
                </a:lnTo>
                <a:lnTo>
                  <a:pt x="2983916" y="1406919"/>
                </a:lnTo>
                <a:lnTo>
                  <a:pt x="3013748" y="1406919"/>
                </a:lnTo>
                <a:lnTo>
                  <a:pt x="3013748" y="1377429"/>
                </a:lnTo>
                <a:lnTo>
                  <a:pt x="2983916" y="1377429"/>
                </a:lnTo>
                <a:lnTo>
                  <a:pt x="2983916" y="1347597"/>
                </a:lnTo>
                <a:lnTo>
                  <a:pt x="2954426" y="1347597"/>
                </a:lnTo>
                <a:close/>
                <a:moveTo>
                  <a:pt x="3023006" y="1485100"/>
                </a:moveTo>
                <a:lnTo>
                  <a:pt x="3023006" y="1514589"/>
                </a:lnTo>
                <a:lnTo>
                  <a:pt x="2993517" y="1514589"/>
                </a:lnTo>
                <a:lnTo>
                  <a:pt x="2993517" y="1544079"/>
                </a:lnTo>
                <a:lnTo>
                  <a:pt x="3023006" y="1544079"/>
                </a:lnTo>
                <a:lnTo>
                  <a:pt x="3023006" y="1573568"/>
                </a:lnTo>
                <a:lnTo>
                  <a:pt x="3052496" y="1573568"/>
                </a:lnTo>
                <a:lnTo>
                  <a:pt x="3052496" y="1544079"/>
                </a:lnTo>
                <a:lnTo>
                  <a:pt x="3081985" y="1544079"/>
                </a:lnTo>
                <a:lnTo>
                  <a:pt x="3081985" y="1514589"/>
                </a:lnTo>
                <a:lnTo>
                  <a:pt x="3052496" y="1514589"/>
                </a:lnTo>
                <a:lnTo>
                  <a:pt x="3052496" y="1485100"/>
                </a:lnTo>
                <a:lnTo>
                  <a:pt x="3023006" y="1485100"/>
                </a:lnTo>
                <a:close/>
                <a:moveTo>
                  <a:pt x="2817610" y="1074649"/>
                </a:moveTo>
                <a:lnTo>
                  <a:pt x="2817610" y="1103452"/>
                </a:lnTo>
                <a:lnTo>
                  <a:pt x="2788806" y="1103452"/>
                </a:lnTo>
                <a:lnTo>
                  <a:pt x="2788806" y="1132256"/>
                </a:lnTo>
                <a:lnTo>
                  <a:pt x="2817610" y="1132256"/>
                </a:lnTo>
                <a:lnTo>
                  <a:pt x="2817610" y="1161059"/>
                </a:lnTo>
                <a:lnTo>
                  <a:pt x="2846413" y="1161059"/>
                </a:lnTo>
                <a:lnTo>
                  <a:pt x="2846413" y="1132256"/>
                </a:lnTo>
                <a:lnTo>
                  <a:pt x="2875217" y="1132256"/>
                </a:lnTo>
                <a:lnTo>
                  <a:pt x="2875217" y="1103452"/>
                </a:lnTo>
                <a:lnTo>
                  <a:pt x="2846413" y="1103452"/>
                </a:lnTo>
                <a:lnTo>
                  <a:pt x="2846413" y="1074649"/>
                </a:lnTo>
                <a:lnTo>
                  <a:pt x="2817610" y="1074649"/>
                </a:lnTo>
                <a:close/>
                <a:moveTo>
                  <a:pt x="2885846" y="1211123"/>
                </a:moveTo>
                <a:lnTo>
                  <a:pt x="2885846" y="1240269"/>
                </a:lnTo>
                <a:lnTo>
                  <a:pt x="2856700" y="1240269"/>
                </a:lnTo>
                <a:lnTo>
                  <a:pt x="2856700" y="1269759"/>
                </a:lnTo>
                <a:lnTo>
                  <a:pt x="2885846" y="1269759"/>
                </a:lnTo>
                <a:lnTo>
                  <a:pt x="2885846" y="1298905"/>
                </a:lnTo>
                <a:lnTo>
                  <a:pt x="2915336" y="1298905"/>
                </a:lnTo>
                <a:lnTo>
                  <a:pt x="2915336" y="1269759"/>
                </a:lnTo>
                <a:lnTo>
                  <a:pt x="2944483" y="1269759"/>
                </a:lnTo>
                <a:lnTo>
                  <a:pt x="2944483" y="1240269"/>
                </a:lnTo>
                <a:lnTo>
                  <a:pt x="2915336" y="1240269"/>
                </a:lnTo>
                <a:lnTo>
                  <a:pt x="2915336" y="1211123"/>
                </a:lnTo>
                <a:lnTo>
                  <a:pt x="2885846" y="1211123"/>
                </a:lnTo>
                <a:close/>
                <a:moveTo>
                  <a:pt x="1856461" y="797585"/>
                </a:moveTo>
                <a:lnTo>
                  <a:pt x="1856461" y="828104"/>
                </a:lnTo>
                <a:lnTo>
                  <a:pt x="1825942" y="828104"/>
                </a:lnTo>
                <a:lnTo>
                  <a:pt x="1825942" y="858965"/>
                </a:lnTo>
                <a:lnTo>
                  <a:pt x="1856461" y="858965"/>
                </a:lnTo>
                <a:lnTo>
                  <a:pt x="1856461" y="889483"/>
                </a:lnTo>
                <a:lnTo>
                  <a:pt x="1887322" y="889483"/>
                </a:lnTo>
                <a:lnTo>
                  <a:pt x="1887322" y="858965"/>
                </a:lnTo>
                <a:lnTo>
                  <a:pt x="1917840" y="858965"/>
                </a:lnTo>
                <a:lnTo>
                  <a:pt x="1917840" y="828104"/>
                </a:lnTo>
                <a:lnTo>
                  <a:pt x="1887322" y="828104"/>
                </a:lnTo>
                <a:lnTo>
                  <a:pt x="1887322" y="797585"/>
                </a:lnTo>
                <a:lnTo>
                  <a:pt x="1856461" y="797585"/>
                </a:lnTo>
                <a:close/>
                <a:moveTo>
                  <a:pt x="1993621" y="797585"/>
                </a:moveTo>
                <a:lnTo>
                  <a:pt x="1993621" y="828104"/>
                </a:lnTo>
                <a:lnTo>
                  <a:pt x="1963102" y="828104"/>
                </a:lnTo>
                <a:lnTo>
                  <a:pt x="1963102" y="858965"/>
                </a:lnTo>
                <a:lnTo>
                  <a:pt x="1993621" y="858965"/>
                </a:lnTo>
                <a:lnTo>
                  <a:pt x="1993621" y="889483"/>
                </a:lnTo>
                <a:lnTo>
                  <a:pt x="2024482" y="889483"/>
                </a:lnTo>
                <a:lnTo>
                  <a:pt x="2024482" y="858965"/>
                </a:lnTo>
                <a:lnTo>
                  <a:pt x="2055000" y="858965"/>
                </a:lnTo>
                <a:lnTo>
                  <a:pt x="2055000" y="828104"/>
                </a:lnTo>
                <a:lnTo>
                  <a:pt x="2024482" y="828104"/>
                </a:lnTo>
                <a:lnTo>
                  <a:pt x="2024482" y="797585"/>
                </a:lnTo>
                <a:lnTo>
                  <a:pt x="1993621" y="797585"/>
                </a:lnTo>
                <a:close/>
                <a:moveTo>
                  <a:pt x="1924355" y="932345"/>
                </a:moveTo>
                <a:lnTo>
                  <a:pt x="1924355" y="964578"/>
                </a:lnTo>
                <a:lnTo>
                  <a:pt x="1892122" y="964578"/>
                </a:lnTo>
                <a:lnTo>
                  <a:pt x="1892122" y="996810"/>
                </a:lnTo>
                <a:lnTo>
                  <a:pt x="1924355" y="996810"/>
                </a:lnTo>
                <a:lnTo>
                  <a:pt x="1924355" y="1029043"/>
                </a:lnTo>
                <a:lnTo>
                  <a:pt x="1956587" y="1029043"/>
                </a:lnTo>
                <a:lnTo>
                  <a:pt x="1956587" y="996810"/>
                </a:lnTo>
                <a:lnTo>
                  <a:pt x="1988820" y="996810"/>
                </a:lnTo>
                <a:lnTo>
                  <a:pt x="1988820" y="964578"/>
                </a:lnTo>
                <a:lnTo>
                  <a:pt x="1956587" y="964578"/>
                </a:lnTo>
                <a:lnTo>
                  <a:pt x="1956587" y="932345"/>
                </a:lnTo>
                <a:lnTo>
                  <a:pt x="1924355" y="932345"/>
                </a:lnTo>
                <a:close/>
                <a:moveTo>
                  <a:pt x="2336178" y="933717"/>
                </a:moveTo>
                <a:lnTo>
                  <a:pt x="2336178" y="964921"/>
                </a:lnTo>
                <a:lnTo>
                  <a:pt x="2304974" y="964921"/>
                </a:lnTo>
                <a:lnTo>
                  <a:pt x="2304974" y="996467"/>
                </a:lnTo>
                <a:lnTo>
                  <a:pt x="2336178" y="996467"/>
                </a:lnTo>
                <a:lnTo>
                  <a:pt x="2336178" y="1027671"/>
                </a:lnTo>
                <a:lnTo>
                  <a:pt x="2367725" y="1027671"/>
                </a:lnTo>
                <a:lnTo>
                  <a:pt x="2367725" y="996467"/>
                </a:lnTo>
                <a:lnTo>
                  <a:pt x="2398928" y="996467"/>
                </a:lnTo>
                <a:lnTo>
                  <a:pt x="2398928" y="964921"/>
                </a:lnTo>
                <a:lnTo>
                  <a:pt x="2367725" y="964921"/>
                </a:lnTo>
                <a:lnTo>
                  <a:pt x="2367725" y="933717"/>
                </a:lnTo>
                <a:lnTo>
                  <a:pt x="2336178" y="933717"/>
                </a:lnTo>
                <a:close/>
                <a:moveTo>
                  <a:pt x="1787195" y="932345"/>
                </a:moveTo>
                <a:lnTo>
                  <a:pt x="1787195" y="964578"/>
                </a:lnTo>
                <a:lnTo>
                  <a:pt x="1754962" y="964578"/>
                </a:lnTo>
                <a:lnTo>
                  <a:pt x="1754962" y="996810"/>
                </a:lnTo>
                <a:lnTo>
                  <a:pt x="1787195" y="996810"/>
                </a:lnTo>
                <a:lnTo>
                  <a:pt x="1787195" y="1029043"/>
                </a:lnTo>
                <a:lnTo>
                  <a:pt x="1819427" y="1029043"/>
                </a:lnTo>
                <a:lnTo>
                  <a:pt x="1819427" y="996810"/>
                </a:lnTo>
                <a:lnTo>
                  <a:pt x="1851660" y="996810"/>
                </a:lnTo>
                <a:lnTo>
                  <a:pt x="1851660" y="964578"/>
                </a:lnTo>
                <a:lnTo>
                  <a:pt x="1819427" y="964578"/>
                </a:lnTo>
                <a:lnTo>
                  <a:pt x="1819427" y="932345"/>
                </a:lnTo>
                <a:lnTo>
                  <a:pt x="1787195" y="932345"/>
                </a:lnTo>
                <a:close/>
                <a:moveTo>
                  <a:pt x="3092615" y="1350683"/>
                </a:moveTo>
                <a:lnTo>
                  <a:pt x="3092615" y="1378458"/>
                </a:lnTo>
                <a:lnTo>
                  <a:pt x="3064840" y="1378458"/>
                </a:lnTo>
                <a:lnTo>
                  <a:pt x="3064840" y="1405890"/>
                </a:lnTo>
                <a:lnTo>
                  <a:pt x="3092615" y="1405890"/>
                </a:lnTo>
                <a:lnTo>
                  <a:pt x="3092615" y="1433665"/>
                </a:lnTo>
                <a:lnTo>
                  <a:pt x="3120047" y="1433665"/>
                </a:lnTo>
                <a:lnTo>
                  <a:pt x="3120047" y="1405890"/>
                </a:lnTo>
                <a:lnTo>
                  <a:pt x="3147822" y="1405890"/>
                </a:lnTo>
                <a:lnTo>
                  <a:pt x="3147822" y="1378458"/>
                </a:lnTo>
                <a:lnTo>
                  <a:pt x="3120047" y="1378458"/>
                </a:lnTo>
                <a:lnTo>
                  <a:pt x="3120047" y="1350683"/>
                </a:lnTo>
                <a:lnTo>
                  <a:pt x="3092615" y="1350683"/>
                </a:lnTo>
                <a:close/>
                <a:moveTo>
                  <a:pt x="2061515" y="932345"/>
                </a:moveTo>
                <a:lnTo>
                  <a:pt x="2061515" y="964578"/>
                </a:lnTo>
                <a:lnTo>
                  <a:pt x="2029282" y="964578"/>
                </a:lnTo>
                <a:lnTo>
                  <a:pt x="2029282" y="996810"/>
                </a:lnTo>
                <a:lnTo>
                  <a:pt x="2061515" y="996810"/>
                </a:lnTo>
                <a:lnTo>
                  <a:pt x="2061515" y="1029043"/>
                </a:lnTo>
                <a:lnTo>
                  <a:pt x="2093747" y="1029043"/>
                </a:lnTo>
                <a:lnTo>
                  <a:pt x="2093747" y="996810"/>
                </a:lnTo>
                <a:lnTo>
                  <a:pt x="2125980" y="996810"/>
                </a:lnTo>
                <a:lnTo>
                  <a:pt x="2125980" y="964578"/>
                </a:lnTo>
                <a:lnTo>
                  <a:pt x="2093747" y="964578"/>
                </a:lnTo>
                <a:lnTo>
                  <a:pt x="2093747" y="932345"/>
                </a:lnTo>
                <a:lnTo>
                  <a:pt x="2061515" y="932345"/>
                </a:lnTo>
                <a:close/>
                <a:moveTo>
                  <a:pt x="2268284" y="798614"/>
                </a:moveTo>
                <a:lnTo>
                  <a:pt x="2268284" y="828446"/>
                </a:lnTo>
                <a:lnTo>
                  <a:pt x="2238451" y="828446"/>
                </a:lnTo>
                <a:lnTo>
                  <a:pt x="2238451" y="858622"/>
                </a:lnTo>
                <a:lnTo>
                  <a:pt x="2268284" y="858622"/>
                </a:lnTo>
                <a:lnTo>
                  <a:pt x="2268284" y="888454"/>
                </a:lnTo>
                <a:lnTo>
                  <a:pt x="2298459" y="888454"/>
                </a:lnTo>
                <a:lnTo>
                  <a:pt x="2298459" y="858622"/>
                </a:lnTo>
                <a:lnTo>
                  <a:pt x="2328291" y="858622"/>
                </a:lnTo>
                <a:lnTo>
                  <a:pt x="2328291" y="828446"/>
                </a:lnTo>
                <a:lnTo>
                  <a:pt x="2298459" y="828446"/>
                </a:lnTo>
                <a:lnTo>
                  <a:pt x="2298459" y="798614"/>
                </a:lnTo>
                <a:lnTo>
                  <a:pt x="2268284" y="798614"/>
                </a:lnTo>
                <a:close/>
                <a:moveTo>
                  <a:pt x="2198675" y="932688"/>
                </a:moveTo>
                <a:lnTo>
                  <a:pt x="2198675" y="964578"/>
                </a:lnTo>
                <a:lnTo>
                  <a:pt x="2166785" y="964578"/>
                </a:lnTo>
                <a:lnTo>
                  <a:pt x="2166785" y="996810"/>
                </a:lnTo>
                <a:lnTo>
                  <a:pt x="2198675" y="996810"/>
                </a:lnTo>
                <a:lnTo>
                  <a:pt x="2198675" y="1028700"/>
                </a:lnTo>
                <a:lnTo>
                  <a:pt x="2230907" y="1028700"/>
                </a:lnTo>
                <a:lnTo>
                  <a:pt x="2230907" y="996810"/>
                </a:lnTo>
                <a:lnTo>
                  <a:pt x="2262797" y="996810"/>
                </a:lnTo>
                <a:lnTo>
                  <a:pt x="2262797" y="964578"/>
                </a:lnTo>
                <a:lnTo>
                  <a:pt x="2230907" y="964578"/>
                </a:lnTo>
                <a:lnTo>
                  <a:pt x="2230907" y="932688"/>
                </a:lnTo>
                <a:lnTo>
                  <a:pt x="2198675" y="932688"/>
                </a:lnTo>
                <a:close/>
                <a:moveTo>
                  <a:pt x="2131124" y="797928"/>
                </a:moveTo>
                <a:lnTo>
                  <a:pt x="2131124" y="828446"/>
                </a:lnTo>
                <a:lnTo>
                  <a:pt x="2100605" y="828446"/>
                </a:lnTo>
                <a:lnTo>
                  <a:pt x="2100605" y="858622"/>
                </a:lnTo>
                <a:lnTo>
                  <a:pt x="2131124" y="858622"/>
                </a:lnTo>
                <a:lnTo>
                  <a:pt x="2131124" y="889140"/>
                </a:lnTo>
                <a:lnTo>
                  <a:pt x="2161299" y="889140"/>
                </a:lnTo>
                <a:lnTo>
                  <a:pt x="2161299" y="858622"/>
                </a:lnTo>
                <a:lnTo>
                  <a:pt x="2191817" y="858622"/>
                </a:lnTo>
                <a:lnTo>
                  <a:pt x="2191817" y="828446"/>
                </a:lnTo>
                <a:lnTo>
                  <a:pt x="2161299" y="828446"/>
                </a:lnTo>
                <a:lnTo>
                  <a:pt x="2161299" y="797928"/>
                </a:lnTo>
                <a:lnTo>
                  <a:pt x="2131124" y="797928"/>
                </a:lnTo>
                <a:close/>
                <a:moveTo>
                  <a:pt x="2847785" y="2536431"/>
                </a:moveTo>
                <a:lnTo>
                  <a:pt x="2847785" y="2505227"/>
                </a:lnTo>
                <a:lnTo>
                  <a:pt x="2878988" y="2505227"/>
                </a:lnTo>
                <a:lnTo>
                  <a:pt x="2878988" y="2473681"/>
                </a:lnTo>
                <a:lnTo>
                  <a:pt x="2847785" y="2473681"/>
                </a:lnTo>
                <a:lnTo>
                  <a:pt x="2847785" y="2442477"/>
                </a:lnTo>
                <a:lnTo>
                  <a:pt x="2816238" y="2442477"/>
                </a:lnTo>
                <a:lnTo>
                  <a:pt x="2816238" y="2473681"/>
                </a:lnTo>
                <a:lnTo>
                  <a:pt x="2785034" y="2473681"/>
                </a:lnTo>
                <a:lnTo>
                  <a:pt x="2785034" y="2505227"/>
                </a:lnTo>
                <a:lnTo>
                  <a:pt x="2816238" y="2505227"/>
                </a:lnTo>
                <a:lnTo>
                  <a:pt x="2816238" y="2536431"/>
                </a:lnTo>
                <a:lnTo>
                  <a:pt x="2847785" y="2536431"/>
                </a:lnTo>
                <a:close/>
                <a:moveTo>
                  <a:pt x="2710967" y="2537803"/>
                </a:moveTo>
                <a:lnTo>
                  <a:pt x="2710967" y="2505570"/>
                </a:lnTo>
                <a:lnTo>
                  <a:pt x="2743200" y="2505570"/>
                </a:lnTo>
                <a:lnTo>
                  <a:pt x="2743200" y="2473338"/>
                </a:lnTo>
                <a:lnTo>
                  <a:pt x="2710967" y="2473338"/>
                </a:lnTo>
                <a:lnTo>
                  <a:pt x="2710967" y="2441105"/>
                </a:lnTo>
                <a:lnTo>
                  <a:pt x="2678735" y="2441105"/>
                </a:lnTo>
                <a:lnTo>
                  <a:pt x="2678735" y="2473338"/>
                </a:lnTo>
                <a:lnTo>
                  <a:pt x="2646502" y="2473338"/>
                </a:lnTo>
                <a:lnTo>
                  <a:pt x="2646502" y="2505570"/>
                </a:lnTo>
                <a:lnTo>
                  <a:pt x="2678735" y="2505570"/>
                </a:lnTo>
                <a:lnTo>
                  <a:pt x="2678735" y="2537803"/>
                </a:lnTo>
                <a:lnTo>
                  <a:pt x="2710967" y="2537803"/>
                </a:lnTo>
                <a:close/>
                <a:moveTo>
                  <a:pt x="2368067" y="2674963"/>
                </a:moveTo>
                <a:lnTo>
                  <a:pt x="2368067" y="2642730"/>
                </a:lnTo>
                <a:lnTo>
                  <a:pt x="2400300" y="2642730"/>
                </a:lnTo>
                <a:lnTo>
                  <a:pt x="2400300" y="2610498"/>
                </a:lnTo>
                <a:lnTo>
                  <a:pt x="2368067" y="2610498"/>
                </a:lnTo>
                <a:lnTo>
                  <a:pt x="2368067" y="2578265"/>
                </a:lnTo>
                <a:lnTo>
                  <a:pt x="2335835" y="2578265"/>
                </a:lnTo>
                <a:lnTo>
                  <a:pt x="2335835" y="2610498"/>
                </a:lnTo>
                <a:lnTo>
                  <a:pt x="2303602" y="2610498"/>
                </a:lnTo>
                <a:lnTo>
                  <a:pt x="2303602" y="2642730"/>
                </a:lnTo>
                <a:lnTo>
                  <a:pt x="2335835" y="2642730"/>
                </a:lnTo>
                <a:lnTo>
                  <a:pt x="2335835" y="2674963"/>
                </a:lnTo>
                <a:lnTo>
                  <a:pt x="2368067" y="2674963"/>
                </a:lnTo>
                <a:close/>
                <a:moveTo>
                  <a:pt x="2505227" y="2674963"/>
                </a:moveTo>
                <a:lnTo>
                  <a:pt x="2505227" y="2642730"/>
                </a:lnTo>
                <a:lnTo>
                  <a:pt x="2537460" y="2642730"/>
                </a:lnTo>
                <a:lnTo>
                  <a:pt x="2537460" y="2610498"/>
                </a:lnTo>
                <a:lnTo>
                  <a:pt x="2505227" y="2610498"/>
                </a:lnTo>
                <a:lnTo>
                  <a:pt x="2505227" y="2578265"/>
                </a:lnTo>
                <a:lnTo>
                  <a:pt x="2472995" y="2578265"/>
                </a:lnTo>
                <a:lnTo>
                  <a:pt x="2472995" y="2610498"/>
                </a:lnTo>
                <a:lnTo>
                  <a:pt x="2440762" y="2610498"/>
                </a:lnTo>
                <a:lnTo>
                  <a:pt x="2440762" y="2642730"/>
                </a:lnTo>
                <a:lnTo>
                  <a:pt x="2472995" y="2642730"/>
                </a:lnTo>
                <a:lnTo>
                  <a:pt x="2472995" y="2674963"/>
                </a:lnTo>
                <a:lnTo>
                  <a:pt x="2505227" y="2674963"/>
                </a:lnTo>
                <a:close/>
                <a:moveTo>
                  <a:pt x="2642387" y="2674963"/>
                </a:moveTo>
                <a:lnTo>
                  <a:pt x="2642387" y="2642730"/>
                </a:lnTo>
                <a:lnTo>
                  <a:pt x="2674620" y="2642730"/>
                </a:lnTo>
                <a:lnTo>
                  <a:pt x="2674620" y="2610498"/>
                </a:lnTo>
                <a:lnTo>
                  <a:pt x="2642387" y="2610498"/>
                </a:lnTo>
                <a:lnTo>
                  <a:pt x="2642387" y="2578265"/>
                </a:lnTo>
                <a:lnTo>
                  <a:pt x="2610155" y="2578265"/>
                </a:lnTo>
                <a:lnTo>
                  <a:pt x="2610155" y="2610498"/>
                </a:lnTo>
                <a:lnTo>
                  <a:pt x="2577922" y="2610498"/>
                </a:lnTo>
                <a:lnTo>
                  <a:pt x="2577922" y="2642730"/>
                </a:lnTo>
                <a:lnTo>
                  <a:pt x="2610155" y="2642730"/>
                </a:lnTo>
                <a:lnTo>
                  <a:pt x="2610155" y="2674963"/>
                </a:lnTo>
                <a:lnTo>
                  <a:pt x="2642387" y="2674963"/>
                </a:lnTo>
                <a:close/>
                <a:moveTo>
                  <a:pt x="2573807" y="2537803"/>
                </a:moveTo>
                <a:lnTo>
                  <a:pt x="2573807" y="2505570"/>
                </a:lnTo>
                <a:lnTo>
                  <a:pt x="2606040" y="2505570"/>
                </a:lnTo>
                <a:lnTo>
                  <a:pt x="2606040" y="2473338"/>
                </a:lnTo>
                <a:lnTo>
                  <a:pt x="2573807" y="2473338"/>
                </a:lnTo>
                <a:lnTo>
                  <a:pt x="2573807" y="2441105"/>
                </a:lnTo>
                <a:lnTo>
                  <a:pt x="2541575" y="2441105"/>
                </a:lnTo>
                <a:lnTo>
                  <a:pt x="2541575" y="2473338"/>
                </a:lnTo>
                <a:lnTo>
                  <a:pt x="2509342" y="2473338"/>
                </a:lnTo>
                <a:lnTo>
                  <a:pt x="2509342" y="2505570"/>
                </a:lnTo>
                <a:lnTo>
                  <a:pt x="2541575" y="2505570"/>
                </a:lnTo>
                <a:lnTo>
                  <a:pt x="2541575" y="2537803"/>
                </a:lnTo>
                <a:lnTo>
                  <a:pt x="2573807" y="2537803"/>
                </a:lnTo>
                <a:close/>
                <a:moveTo>
                  <a:pt x="2436647" y="2812123"/>
                </a:moveTo>
                <a:lnTo>
                  <a:pt x="2436647" y="2779890"/>
                </a:lnTo>
                <a:lnTo>
                  <a:pt x="2468880" y="2779890"/>
                </a:lnTo>
                <a:lnTo>
                  <a:pt x="2468880" y="2747658"/>
                </a:lnTo>
                <a:lnTo>
                  <a:pt x="2436647" y="2747658"/>
                </a:lnTo>
                <a:lnTo>
                  <a:pt x="2436647" y="2715425"/>
                </a:lnTo>
                <a:lnTo>
                  <a:pt x="2404415" y="2715425"/>
                </a:lnTo>
                <a:lnTo>
                  <a:pt x="2404415" y="2747658"/>
                </a:lnTo>
                <a:lnTo>
                  <a:pt x="2372182" y="2747658"/>
                </a:lnTo>
                <a:lnTo>
                  <a:pt x="2372182" y="2779890"/>
                </a:lnTo>
                <a:lnTo>
                  <a:pt x="2404415" y="2779890"/>
                </a:lnTo>
                <a:lnTo>
                  <a:pt x="2404415" y="2812123"/>
                </a:lnTo>
                <a:lnTo>
                  <a:pt x="2436647" y="2812123"/>
                </a:lnTo>
                <a:close/>
                <a:moveTo>
                  <a:pt x="2162327" y="2812123"/>
                </a:moveTo>
                <a:lnTo>
                  <a:pt x="2162327" y="2779890"/>
                </a:lnTo>
                <a:lnTo>
                  <a:pt x="2194560" y="2779890"/>
                </a:lnTo>
                <a:lnTo>
                  <a:pt x="2194560" y="2747658"/>
                </a:lnTo>
                <a:lnTo>
                  <a:pt x="2162327" y="2747658"/>
                </a:lnTo>
                <a:lnTo>
                  <a:pt x="2162327" y="2715425"/>
                </a:lnTo>
                <a:lnTo>
                  <a:pt x="2130095" y="2715425"/>
                </a:lnTo>
                <a:lnTo>
                  <a:pt x="2130095" y="2747658"/>
                </a:lnTo>
                <a:lnTo>
                  <a:pt x="2097862" y="2747658"/>
                </a:lnTo>
                <a:lnTo>
                  <a:pt x="2097862" y="2779890"/>
                </a:lnTo>
                <a:lnTo>
                  <a:pt x="2130095" y="2779890"/>
                </a:lnTo>
                <a:lnTo>
                  <a:pt x="2130095" y="2812123"/>
                </a:lnTo>
                <a:lnTo>
                  <a:pt x="2162327" y="2812123"/>
                </a:lnTo>
                <a:close/>
                <a:moveTo>
                  <a:pt x="3161195" y="1488186"/>
                </a:moveTo>
                <a:lnTo>
                  <a:pt x="3161195" y="1515618"/>
                </a:lnTo>
                <a:lnTo>
                  <a:pt x="3133763" y="1515618"/>
                </a:lnTo>
                <a:lnTo>
                  <a:pt x="3133763" y="1543050"/>
                </a:lnTo>
                <a:lnTo>
                  <a:pt x="3161195" y="1543050"/>
                </a:lnTo>
                <a:lnTo>
                  <a:pt x="3161195" y="1570482"/>
                </a:lnTo>
                <a:lnTo>
                  <a:pt x="3188627" y="1570482"/>
                </a:lnTo>
                <a:lnTo>
                  <a:pt x="3188627" y="1543050"/>
                </a:lnTo>
                <a:lnTo>
                  <a:pt x="3216059" y="1543050"/>
                </a:lnTo>
                <a:lnTo>
                  <a:pt x="3216059" y="1515618"/>
                </a:lnTo>
                <a:lnTo>
                  <a:pt x="3188627" y="1515618"/>
                </a:lnTo>
                <a:lnTo>
                  <a:pt x="3188627" y="1488186"/>
                </a:lnTo>
                <a:lnTo>
                  <a:pt x="3161195" y="1488186"/>
                </a:lnTo>
                <a:close/>
                <a:moveTo>
                  <a:pt x="2093747" y="2674963"/>
                </a:moveTo>
                <a:lnTo>
                  <a:pt x="2093747" y="2642730"/>
                </a:lnTo>
                <a:lnTo>
                  <a:pt x="2125980" y="2642730"/>
                </a:lnTo>
                <a:lnTo>
                  <a:pt x="2125980" y="2610498"/>
                </a:lnTo>
                <a:lnTo>
                  <a:pt x="2093747" y="2610498"/>
                </a:lnTo>
                <a:lnTo>
                  <a:pt x="2093747" y="2578265"/>
                </a:lnTo>
                <a:lnTo>
                  <a:pt x="2061515" y="2578265"/>
                </a:lnTo>
                <a:lnTo>
                  <a:pt x="2061515" y="2610498"/>
                </a:lnTo>
                <a:lnTo>
                  <a:pt x="2029282" y="2610498"/>
                </a:lnTo>
                <a:lnTo>
                  <a:pt x="2029282" y="2642730"/>
                </a:lnTo>
                <a:lnTo>
                  <a:pt x="2061515" y="2642730"/>
                </a:lnTo>
                <a:lnTo>
                  <a:pt x="2061515" y="2674963"/>
                </a:lnTo>
                <a:lnTo>
                  <a:pt x="2093747" y="2674963"/>
                </a:lnTo>
                <a:close/>
                <a:moveTo>
                  <a:pt x="2230907" y="2674963"/>
                </a:moveTo>
                <a:lnTo>
                  <a:pt x="2230907" y="2642730"/>
                </a:lnTo>
                <a:lnTo>
                  <a:pt x="2263140" y="2642730"/>
                </a:lnTo>
                <a:lnTo>
                  <a:pt x="2263140" y="2610498"/>
                </a:lnTo>
                <a:lnTo>
                  <a:pt x="2230907" y="2610498"/>
                </a:lnTo>
                <a:lnTo>
                  <a:pt x="2230907" y="2578265"/>
                </a:lnTo>
                <a:lnTo>
                  <a:pt x="2198675" y="2578265"/>
                </a:lnTo>
                <a:lnTo>
                  <a:pt x="2198675" y="2610498"/>
                </a:lnTo>
                <a:lnTo>
                  <a:pt x="2166442" y="2610498"/>
                </a:lnTo>
                <a:lnTo>
                  <a:pt x="2166442" y="2642730"/>
                </a:lnTo>
                <a:lnTo>
                  <a:pt x="2198675" y="2642730"/>
                </a:lnTo>
                <a:lnTo>
                  <a:pt x="2198675" y="2674963"/>
                </a:lnTo>
                <a:lnTo>
                  <a:pt x="2230907" y="2674963"/>
                </a:lnTo>
                <a:close/>
                <a:moveTo>
                  <a:pt x="2299487" y="2812123"/>
                </a:moveTo>
                <a:lnTo>
                  <a:pt x="2299487" y="2779890"/>
                </a:lnTo>
                <a:lnTo>
                  <a:pt x="2331720" y="2779890"/>
                </a:lnTo>
                <a:lnTo>
                  <a:pt x="2331720" y="2747658"/>
                </a:lnTo>
                <a:lnTo>
                  <a:pt x="2299487" y="2747658"/>
                </a:lnTo>
                <a:lnTo>
                  <a:pt x="2299487" y="2715425"/>
                </a:lnTo>
                <a:lnTo>
                  <a:pt x="2267255" y="2715425"/>
                </a:lnTo>
                <a:lnTo>
                  <a:pt x="2267255" y="2747658"/>
                </a:lnTo>
                <a:lnTo>
                  <a:pt x="2235022" y="2747658"/>
                </a:lnTo>
                <a:lnTo>
                  <a:pt x="2235022" y="2779890"/>
                </a:lnTo>
                <a:lnTo>
                  <a:pt x="2267255" y="2779890"/>
                </a:lnTo>
                <a:lnTo>
                  <a:pt x="2267255" y="2812123"/>
                </a:lnTo>
                <a:lnTo>
                  <a:pt x="2299487" y="2812123"/>
                </a:lnTo>
                <a:close/>
                <a:moveTo>
                  <a:pt x="3189313" y="2120837"/>
                </a:moveTo>
                <a:lnTo>
                  <a:pt x="3189313" y="2092376"/>
                </a:lnTo>
                <a:lnTo>
                  <a:pt x="3217774" y="2092376"/>
                </a:lnTo>
                <a:lnTo>
                  <a:pt x="3217774" y="2063572"/>
                </a:lnTo>
                <a:lnTo>
                  <a:pt x="3189313" y="2063572"/>
                </a:lnTo>
                <a:lnTo>
                  <a:pt x="3189313" y="2035112"/>
                </a:lnTo>
                <a:lnTo>
                  <a:pt x="3160510" y="2035112"/>
                </a:lnTo>
                <a:lnTo>
                  <a:pt x="3160510" y="2063572"/>
                </a:lnTo>
                <a:lnTo>
                  <a:pt x="3132049" y="2063572"/>
                </a:lnTo>
                <a:lnTo>
                  <a:pt x="3132049" y="2092376"/>
                </a:lnTo>
                <a:lnTo>
                  <a:pt x="3160510" y="2092376"/>
                </a:lnTo>
                <a:lnTo>
                  <a:pt x="3160510" y="2120837"/>
                </a:lnTo>
                <a:lnTo>
                  <a:pt x="3189313" y="2120837"/>
                </a:lnTo>
                <a:close/>
                <a:moveTo>
                  <a:pt x="3229775" y="1899666"/>
                </a:moveTo>
                <a:lnTo>
                  <a:pt x="3229775" y="1927098"/>
                </a:lnTo>
                <a:lnTo>
                  <a:pt x="3202343" y="1927098"/>
                </a:lnTo>
                <a:lnTo>
                  <a:pt x="3202343" y="1954530"/>
                </a:lnTo>
                <a:lnTo>
                  <a:pt x="3229775" y="1954530"/>
                </a:lnTo>
                <a:lnTo>
                  <a:pt x="3229775" y="1981962"/>
                </a:lnTo>
                <a:lnTo>
                  <a:pt x="3257207" y="1981962"/>
                </a:lnTo>
                <a:lnTo>
                  <a:pt x="3257207" y="1954530"/>
                </a:lnTo>
                <a:lnTo>
                  <a:pt x="3284639" y="1954530"/>
                </a:lnTo>
                <a:lnTo>
                  <a:pt x="3284639" y="1927098"/>
                </a:lnTo>
                <a:lnTo>
                  <a:pt x="3257207" y="1927098"/>
                </a:lnTo>
                <a:lnTo>
                  <a:pt x="3257207" y="1899666"/>
                </a:lnTo>
                <a:lnTo>
                  <a:pt x="3229775" y="1899666"/>
                </a:lnTo>
                <a:close/>
                <a:moveTo>
                  <a:pt x="3120733" y="2258682"/>
                </a:moveTo>
                <a:lnTo>
                  <a:pt x="3120733" y="2229536"/>
                </a:lnTo>
                <a:lnTo>
                  <a:pt x="3149879" y="2229536"/>
                </a:lnTo>
                <a:lnTo>
                  <a:pt x="3149879" y="2200732"/>
                </a:lnTo>
                <a:lnTo>
                  <a:pt x="3120733" y="2200732"/>
                </a:lnTo>
                <a:lnTo>
                  <a:pt x="3120733" y="2171586"/>
                </a:lnTo>
                <a:lnTo>
                  <a:pt x="3091930" y="2171586"/>
                </a:lnTo>
                <a:lnTo>
                  <a:pt x="3091930" y="2200732"/>
                </a:lnTo>
                <a:lnTo>
                  <a:pt x="3062783" y="2200732"/>
                </a:lnTo>
                <a:lnTo>
                  <a:pt x="3062783" y="2229536"/>
                </a:lnTo>
                <a:lnTo>
                  <a:pt x="3091930" y="2229536"/>
                </a:lnTo>
                <a:lnTo>
                  <a:pt x="3091930" y="2258682"/>
                </a:lnTo>
                <a:lnTo>
                  <a:pt x="3120733" y="2258682"/>
                </a:lnTo>
                <a:close/>
                <a:moveTo>
                  <a:pt x="3230118" y="1626375"/>
                </a:moveTo>
                <a:lnTo>
                  <a:pt x="3230118" y="1653121"/>
                </a:lnTo>
                <a:lnTo>
                  <a:pt x="3203372" y="1653121"/>
                </a:lnTo>
                <a:lnTo>
                  <a:pt x="3203372" y="1679867"/>
                </a:lnTo>
                <a:lnTo>
                  <a:pt x="3230118" y="1679867"/>
                </a:lnTo>
                <a:lnTo>
                  <a:pt x="3230118" y="1706613"/>
                </a:lnTo>
                <a:lnTo>
                  <a:pt x="3256864" y="1706613"/>
                </a:lnTo>
                <a:lnTo>
                  <a:pt x="3256864" y="1679867"/>
                </a:lnTo>
                <a:lnTo>
                  <a:pt x="3283610" y="1679867"/>
                </a:lnTo>
                <a:lnTo>
                  <a:pt x="3283610" y="1653121"/>
                </a:lnTo>
                <a:lnTo>
                  <a:pt x="3256864" y="1653121"/>
                </a:lnTo>
                <a:lnTo>
                  <a:pt x="3256864" y="1626375"/>
                </a:lnTo>
                <a:lnTo>
                  <a:pt x="3230118" y="1626375"/>
                </a:lnTo>
                <a:close/>
                <a:moveTo>
                  <a:pt x="2025167" y="2812123"/>
                </a:moveTo>
                <a:lnTo>
                  <a:pt x="2025167" y="2779890"/>
                </a:lnTo>
                <a:lnTo>
                  <a:pt x="2057400" y="2779890"/>
                </a:lnTo>
                <a:lnTo>
                  <a:pt x="2057400" y="2747658"/>
                </a:lnTo>
                <a:lnTo>
                  <a:pt x="2025167" y="2747658"/>
                </a:lnTo>
                <a:lnTo>
                  <a:pt x="2025167" y="2715425"/>
                </a:lnTo>
                <a:lnTo>
                  <a:pt x="1992935" y="2715425"/>
                </a:lnTo>
                <a:lnTo>
                  <a:pt x="1992935" y="2747658"/>
                </a:lnTo>
                <a:lnTo>
                  <a:pt x="1960702" y="2747658"/>
                </a:lnTo>
                <a:lnTo>
                  <a:pt x="1960702" y="2779890"/>
                </a:lnTo>
                <a:lnTo>
                  <a:pt x="1992935" y="2779890"/>
                </a:lnTo>
                <a:lnTo>
                  <a:pt x="1992935" y="2812123"/>
                </a:lnTo>
                <a:lnTo>
                  <a:pt x="2025167" y="2812123"/>
                </a:lnTo>
                <a:close/>
                <a:moveTo>
                  <a:pt x="2779547" y="2400643"/>
                </a:moveTo>
                <a:lnTo>
                  <a:pt x="2779547" y="2368410"/>
                </a:lnTo>
                <a:lnTo>
                  <a:pt x="2811780" y="2368410"/>
                </a:lnTo>
                <a:lnTo>
                  <a:pt x="2811780" y="2336178"/>
                </a:lnTo>
                <a:lnTo>
                  <a:pt x="2779547" y="2336178"/>
                </a:lnTo>
                <a:lnTo>
                  <a:pt x="2779547" y="2303945"/>
                </a:lnTo>
                <a:lnTo>
                  <a:pt x="2747315" y="2303945"/>
                </a:lnTo>
                <a:lnTo>
                  <a:pt x="2747315" y="2336178"/>
                </a:lnTo>
                <a:lnTo>
                  <a:pt x="2715082" y="2336178"/>
                </a:lnTo>
                <a:lnTo>
                  <a:pt x="2715082" y="2368410"/>
                </a:lnTo>
                <a:lnTo>
                  <a:pt x="2747315" y="2368410"/>
                </a:lnTo>
                <a:lnTo>
                  <a:pt x="2747315" y="2400643"/>
                </a:lnTo>
                <a:lnTo>
                  <a:pt x="2779547" y="2400643"/>
                </a:lnTo>
                <a:close/>
                <a:moveTo>
                  <a:pt x="2916365" y="2399271"/>
                </a:moveTo>
                <a:lnTo>
                  <a:pt x="2916365" y="2368067"/>
                </a:lnTo>
                <a:lnTo>
                  <a:pt x="2947568" y="2368067"/>
                </a:lnTo>
                <a:lnTo>
                  <a:pt x="2947568" y="2336521"/>
                </a:lnTo>
                <a:lnTo>
                  <a:pt x="2916365" y="2336521"/>
                </a:lnTo>
                <a:lnTo>
                  <a:pt x="2916365" y="2305317"/>
                </a:lnTo>
                <a:lnTo>
                  <a:pt x="2884818" y="2305317"/>
                </a:lnTo>
                <a:lnTo>
                  <a:pt x="2884818" y="2336521"/>
                </a:lnTo>
                <a:lnTo>
                  <a:pt x="2853614" y="2336521"/>
                </a:lnTo>
                <a:lnTo>
                  <a:pt x="2853614" y="2368067"/>
                </a:lnTo>
                <a:lnTo>
                  <a:pt x="2884818" y="2368067"/>
                </a:lnTo>
                <a:lnTo>
                  <a:pt x="2884818" y="2399271"/>
                </a:lnTo>
                <a:lnTo>
                  <a:pt x="2916365" y="2399271"/>
                </a:lnTo>
                <a:close/>
                <a:moveTo>
                  <a:pt x="2984602" y="2261768"/>
                </a:moveTo>
                <a:lnTo>
                  <a:pt x="2984602" y="2230565"/>
                </a:lnTo>
                <a:lnTo>
                  <a:pt x="3015806" y="2230565"/>
                </a:lnTo>
                <a:lnTo>
                  <a:pt x="3015806" y="2199704"/>
                </a:lnTo>
                <a:lnTo>
                  <a:pt x="2984602" y="2199704"/>
                </a:lnTo>
                <a:lnTo>
                  <a:pt x="2984602" y="2168500"/>
                </a:lnTo>
                <a:lnTo>
                  <a:pt x="2953741" y="2168500"/>
                </a:lnTo>
                <a:lnTo>
                  <a:pt x="2953741" y="2199704"/>
                </a:lnTo>
                <a:lnTo>
                  <a:pt x="2922537" y="2199704"/>
                </a:lnTo>
                <a:lnTo>
                  <a:pt x="2922537" y="2230565"/>
                </a:lnTo>
                <a:lnTo>
                  <a:pt x="2953741" y="2230565"/>
                </a:lnTo>
                <a:lnTo>
                  <a:pt x="2953741" y="2261768"/>
                </a:lnTo>
                <a:lnTo>
                  <a:pt x="2984602" y="2261768"/>
                </a:lnTo>
                <a:close/>
                <a:moveTo>
                  <a:pt x="3052496" y="2396871"/>
                </a:moveTo>
                <a:lnTo>
                  <a:pt x="3052496" y="2367039"/>
                </a:lnTo>
                <a:lnTo>
                  <a:pt x="3082328" y="2367039"/>
                </a:lnTo>
                <a:lnTo>
                  <a:pt x="3082328" y="2337549"/>
                </a:lnTo>
                <a:lnTo>
                  <a:pt x="3052496" y="2337549"/>
                </a:lnTo>
                <a:lnTo>
                  <a:pt x="3052496" y="2307717"/>
                </a:lnTo>
                <a:lnTo>
                  <a:pt x="3023006" y="2307717"/>
                </a:lnTo>
                <a:lnTo>
                  <a:pt x="3023006" y="2337549"/>
                </a:lnTo>
                <a:lnTo>
                  <a:pt x="2993174" y="2337549"/>
                </a:lnTo>
                <a:lnTo>
                  <a:pt x="2993174" y="2367039"/>
                </a:lnTo>
                <a:lnTo>
                  <a:pt x="3023006" y="2367039"/>
                </a:lnTo>
                <a:lnTo>
                  <a:pt x="3023006" y="2396871"/>
                </a:lnTo>
                <a:lnTo>
                  <a:pt x="3052496" y="2396871"/>
                </a:lnTo>
                <a:close/>
                <a:moveTo>
                  <a:pt x="1855775" y="1343825"/>
                </a:moveTo>
                <a:lnTo>
                  <a:pt x="1855775" y="1376058"/>
                </a:lnTo>
                <a:lnTo>
                  <a:pt x="1823542" y="1376058"/>
                </a:lnTo>
                <a:lnTo>
                  <a:pt x="1823542" y="1408290"/>
                </a:lnTo>
                <a:lnTo>
                  <a:pt x="1855775" y="1408290"/>
                </a:lnTo>
                <a:lnTo>
                  <a:pt x="1855775" y="1440523"/>
                </a:lnTo>
                <a:lnTo>
                  <a:pt x="1888007" y="1440523"/>
                </a:lnTo>
                <a:lnTo>
                  <a:pt x="1888007" y="1408290"/>
                </a:lnTo>
                <a:lnTo>
                  <a:pt x="1920240" y="1408290"/>
                </a:lnTo>
                <a:lnTo>
                  <a:pt x="1920240" y="1376058"/>
                </a:lnTo>
                <a:lnTo>
                  <a:pt x="1888007" y="1376058"/>
                </a:lnTo>
                <a:lnTo>
                  <a:pt x="1888007" y="1343825"/>
                </a:lnTo>
                <a:lnTo>
                  <a:pt x="1855775" y="1343825"/>
                </a:lnTo>
                <a:close/>
                <a:moveTo>
                  <a:pt x="1238555" y="1480985"/>
                </a:moveTo>
                <a:lnTo>
                  <a:pt x="1238555" y="1513218"/>
                </a:lnTo>
                <a:lnTo>
                  <a:pt x="1206322" y="1513218"/>
                </a:lnTo>
                <a:lnTo>
                  <a:pt x="1206322" y="1545450"/>
                </a:lnTo>
                <a:lnTo>
                  <a:pt x="1238555" y="1545450"/>
                </a:lnTo>
                <a:lnTo>
                  <a:pt x="1238555" y="1577683"/>
                </a:lnTo>
                <a:lnTo>
                  <a:pt x="1270787" y="1577683"/>
                </a:lnTo>
                <a:lnTo>
                  <a:pt x="1270787" y="1545450"/>
                </a:lnTo>
                <a:lnTo>
                  <a:pt x="1303020" y="1545450"/>
                </a:lnTo>
                <a:lnTo>
                  <a:pt x="1303020" y="1513218"/>
                </a:lnTo>
                <a:lnTo>
                  <a:pt x="1270787" y="1513218"/>
                </a:lnTo>
                <a:lnTo>
                  <a:pt x="1270787" y="1480985"/>
                </a:lnTo>
                <a:lnTo>
                  <a:pt x="1238555" y="1480985"/>
                </a:lnTo>
                <a:close/>
                <a:moveTo>
                  <a:pt x="1307135" y="1618145"/>
                </a:moveTo>
                <a:lnTo>
                  <a:pt x="1307135" y="1650378"/>
                </a:lnTo>
                <a:lnTo>
                  <a:pt x="1274902" y="1650378"/>
                </a:lnTo>
                <a:lnTo>
                  <a:pt x="1274902" y="1682610"/>
                </a:lnTo>
                <a:lnTo>
                  <a:pt x="1307135" y="1682610"/>
                </a:lnTo>
                <a:lnTo>
                  <a:pt x="1307135" y="1714843"/>
                </a:lnTo>
                <a:lnTo>
                  <a:pt x="1339367" y="1714843"/>
                </a:lnTo>
                <a:lnTo>
                  <a:pt x="1339367" y="1682610"/>
                </a:lnTo>
                <a:lnTo>
                  <a:pt x="1371600" y="1682610"/>
                </a:lnTo>
                <a:lnTo>
                  <a:pt x="1371600" y="1650378"/>
                </a:lnTo>
                <a:lnTo>
                  <a:pt x="1339367" y="1650378"/>
                </a:lnTo>
                <a:lnTo>
                  <a:pt x="1339367" y="1618145"/>
                </a:lnTo>
                <a:lnTo>
                  <a:pt x="1307135" y="1618145"/>
                </a:lnTo>
                <a:close/>
                <a:moveTo>
                  <a:pt x="1032815" y="1618145"/>
                </a:moveTo>
                <a:lnTo>
                  <a:pt x="1032815" y="1650378"/>
                </a:lnTo>
                <a:lnTo>
                  <a:pt x="1000582" y="1650378"/>
                </a:lnTo>
                <a:lnTo>
                  <a:pt x="1000582" y="1682610"/>
                </a:lnTo>
                <a:lnTo>
                  <a:pt x="1032815" y="1682610"/>
                </a:lnTo>
                <a:lnTo>
                  <a:pt x="1032815" y="1714843"/>
                </a:lnTo>
                <a:lnTo>
                  <a:pt x="1065047" y="1714843"/>
                </a:lnTo>
                <a:lnTo>
                  <a:pt x="1065047" y="1682610"/>
                </a:lnTo>
                <a:lnTo>
                  <a:pt x="1097280" y="1682610"/>
                </a:lnTo>
                <a:lnTo>
                  <a:pt x="1097280" y="1650378"/>
                </a:lnTo>
                <a:lnTo>
                  <a:pt x="1065047" y="1650378"/>
                </a:lnTo>
                <a:lnTo>
                  <a:pt x="1065047" y="1618145"/>
                </a:lnTo>
                <a:lnTo>
                  <a:pt x="1032815" y="1618145"/>
                </a:lnTo>
                <a:close/>
                <a:moveTo>
                  <a:pt x="1169975" y="1618145"/>
                </a:moveTo>
                <a:lnTo>
                  <a:pt x="1169975" y="1650378"/>
                </a:lnTo>
                <a:lnTo>
                  <a:pt x="1137742" y="1650378"/>
                </a:lnTo>
                <a:lnTo>
                  <a:pt x="1137742" y="1682610"/>
                </a:lnTo>
                <a:lnTo>
                  <a:pt x="1169975" y="1682610"/>
                </a:lnTo>
                <a:lnTo>
                  <a:pt x="1169975" y="1714843"/>
                </a:lnTo>
                <a:lnTo>
                  <a:pt x="1202207" y="1714843"/>
                </a:lnTo>
                <a:lnTo>
                  <a:pt x="1202207" y="1682610"/>
                </a:lnTo>
                <a:lnTo>
                  <a:pt x="1234440" y="1682610"/>
                </a:lnTo>
                <a:lnTo>
                  <a:pt x="1234440" y="1650378"/>
                </a:lnTo>
                <a:lnTo>
                  <a:pt x="1202207" y="1650378"/>
                </a:lnTo>
                <a:lnTo>
                  <a:pt x="1202207" y="1618145"/>
                </a:lnTo>
                <a:lnTo>
                  <a:pt x="1169975" y="1618145"/>
                </a:lnTo>
                <a:close/>
                <a:moveTo>
                  <a:pt x="1375715" y="1480985"/>
                </a:moveTo>
                <a:lnTo>
                  <a:pt x="1375715" y="1513218"/>
                </a:lnTo>
                <a:lnTo>
                  <a:pt x="1343482" y="1513218"/>
                </a:lnTo>
                <a:lnTo>
                  <a:pt x="1343482" y="1545450"/>
                </a:lnTo>
                <a:lnTo>
                  <a:pt x="1375715" y="1545450"/>
                </a:lnTo>
                <a:lnTo>
                  <a:pt x="1375715" y="1577683"/>
                </a:lnTo>
                <a:lnTo>
                  <a:pt x="1407947" y="1577683"/>
                </a:lnTo>
                <a:lnTo>
                  <a:pt x="1407947" y="1545450"/>
                </a:lnTo>
                <a:lnTo>
                  <a:pt x="1440180" y="1545450"/>
                </a:lnTo>
                <a:lnTo>
                  <a:pt x="1440180" y="1513218"/>
                </a:lnTo>
                <a:lnTo>
                  <a:pt x="1407947" y="1513218"/>
                </a:lnTo>
                <a:lnTo>
                  <a:pt x="1407947" y="1480985"/>
                </a:lnTo>
                <a:lnTo>
                  <a:pt x="1375715" y="1480985"/>
                </a:lnTo>
                <a:close/>
                <a:moveTo>
                  <a:pt x="1101395" y="1755305"/>
                </a:moveTo>
                <a:lnTo>
                  <a:pt x="1101395" y="1787538"/>
                </a:lnTo>
                <a:lnTo>
                  <a:pt x="1069162" y="1787538"/>
                </a:lnTo>
                <a:lnTo>
                  <a:pt x="1069162" y="1819770"/>
                </a:lnTo>
                <a:lnTo>
                  <a:pt x="1101395" y="1819770"/>
                </a:lnTo>
                <a:lnTo>
                  <a:pt x="1101395" y="1852003"/>
                </a:lnTo>
                <a:lnTo>
                  <a:pt x="1133627" y="1852003"/>
                </a:lnTo>
                <a:lnTo>
                  <a:pt x="1133627" y="1819770"/>
                </a:lnTo>
                <a:lnTo>
                  <a:pt x="1165860" y="1819770"/>
                </a:lnTo>
                <a:lnTo>
                  <a:pt x="1165860" y="1787538"/>
                </a:lnTo>
                <a:lnTo>
                  <a:pt x="1133627" y="1787538"/>
                </a:lnTo>
                <a:lnTo>
                  <a:pt x="1133627" y="1755305"/>
                </a:lnTo>
                <a:lnTo>
                  <a:pt x="1101395" y="1755305"/>
                </a:lnTo>
                <a:close/>
                <a:moveTo>
                  <a:pt x="1444295" y="1343825"/>
                </a:moveTo>
                <a:lnTo>
                  <a:pt x="1444295" y="1376058"/>
                </a:lnTo>
                <a:lnTo>
                  <a:pt x="1412062" y="1376058"/>
                </a:lnTo>
                <a:lnTo>
                  <a:pt x="1412062" y="1408290"/>
                </a:lnTo>
                <a:lnTo>
                  <a:pt x="1444295" y="1408290"/>
                </a:lnTo>
                <a:lnTo>
                  <a:pt x="1444295" y="1440523"/>
                </a:lnTo>
                <a:lnTo>
                  <a:pt x="1476527" y="1440523"/>
                </a:lnTo>
                <a:lnTo>
                  <a:pt x="1476527" y="1408290"/>
                </a:lnTo>
                <a:lnTo>
                  <a:pt x="1508760" y="1408290"/>
                </a:lnTo>
                <a:lnTo>
                  <a:pt x="1508760" y="1376058"/>
                </a:lnTo>
                <a:lnTo>
                  <a:pt x="1476527" y="1376058"/>
                </a:lnTo>
                <a:lnTo>
                  <a:pt x="1476527" y="1343825"/>
                </a:lnTo>
                <a:lnTo>
                  <a:pt x="1444295" y="1343825"/>
                </a:lnTo>
                <a:close/>
                <a:moveTo>
                  <a:pt x="1650035" y="1480985"/>
                </a:moveTo>
                <a:lnTo>
                  <a:pt x="1650035" y="1513218"/>
                </a:lnTo>
                <a:lnTo>
                  <a:pt x="1617802" y="1513218"/>
                </a:lnTo>
                <a:lnTo>
                  <a:pt x="1617802" y="1545450"/>
                </a:lnTo>
                <a:lnTo>
                  <a:pt x="1650035" y="1545450"/>
                </a:lnTo>
                <a:lnTo>
                  <a:pt x="1650035" y="1577683"/>
                </a:lnTo>
                <a:lnTo>
                  <a:pt x="1682267" y="1577683"/>
                </a:lnTo>
                <a:lnTo>
                  <a:pt x="1682267" y="1545450"/>
                </a:lnTo>
                <a:lnTo>
                  <a:pt x="1714500" y="1545450"/>
                </a:lnTo>
                <a:lnTo>
                  <a:pt x="1714500" y="1513218"/>
                </a:lnTo>
                <a:lnTo>
                  <a:pt x="1682267" y="1513218"/>
                </a:lnTo>
                <a:lnTo>
                  <a:pt x="1682267" y="1480985"/>
                </a:lnTo>
                <a:lnTo>
                  <a:pt x="1650035" y="1480985"/>
                </a:lnTo>
                <a:close/>
                <a:moveTo>
                  <a:pt x="1581455" y="1343825"/>
                </a:moveTo>
                <a:lnTo>
                  <a:pt x="1581455" y="1376058"/>
                </a:lnTo>
                <a:lnTo>
                  <a:pt x="1549222" y="1376058"/>
                </a:lnTo>
                <a:lnTo>
                  <a:pt x="1549222" y="1408290"/>
                </a:lnTo>
                <a:lnTo>
                  <a:pt x="1581455" y="1408290"/>
                </a:lnTo>
                <a:lnTo>
                  <a:pt x="1581455" y="1440523"/>
                </a:lnTo>
                <a:lnTo>
                  <a:pt x="1613687" y="1440523"/>
                </a:lnTo>
                <a:lnTo>
                  <a:pt x="1613687" y="1408290"/>
                </a:lnTo>
                <a:lnTo>
                  <a:pt x="1645920" y="1408290"/>
                </a:lnTo>
                <a:lnTo>
                  <a:pt x="1645920" y="1376058"/>
                </a:lnTo>
                <a:lnTo>
                  <a:pt x="1613687" y="1376058"/>
                </a:lnTo>
                <a:lnTo>
                  <a:pt x="1613687" y="1343825"/>
                </a:lnTo>
                <a:lnTo>
                  <a:pt x="1581455" y="1343825"/>
                </a:lnTo>
                <a:close/>
                <a:moveTo>
                  <a:pt x="1512875" y="1480985"/>
                </a:moveTo>
                <a:lnTo>
                  <a:pt x="1512875" y="1513218"/>
                </a:lnTo>
                <a:lnTo>
                  <a:pt x="1480642" y="1513218"/>
                </a:lnTo>
                <a:lnTo>
                  <a:pt x="1480642" y="1545450"/>
                </a:lnTo>
                <a:lnTo>
                  <a:pt x="1512875" y="1545450"/>
                </a:lnTo>
                <a:lnTo>
                  <a:pt x="1512875" y="1577683"/>
                </a:lnTo>
                <a:lnTo>
                  <a:pt x="1545107" y="1577683"/>
                </a:lnTo>
                <a:lnTo>
                  <a:pt x="1545107" y="1545450"/>
                </a:lnTo>
                <a:lnTo>
                  <a:pt x="1577340" y="1545450"/>
                </a:lnTo>
                <a:lnTo>
                  <a:pt x="1577340" y="1513218"/>
                </a:lnTo>
                <a:lnTo>
                  <a:pt x="1545107" y="1513218"/>
                </a:lnTo>
                <a:lnTo>
                  <a:pt x="1545107" y="1480985"/>
                </a:lnTo>
                <a:lnTo>
                  <a:pt x="1512875" y="1480985"/>
                </a:lnTo>
                <a:close/>
                <a:moveTo>
                  <a:pt x="1133627" y="2126323"/>
                </a:moveTo>
                <a:lnTo>
                  <a:pt x="1133627" y="2094090"/>
                </a:lnTo>
                <a:lnTo>
                  <a:pt x="1165860" y="2094090"/>
                </a:lnTo>
                <a:lnTo>
                  <a:pt x="1165860" y="2061858"/>
                </a:lnTo>
                <a:lnTo>
                  <a:pt x="1133627" y="2061858"/>
                </a:lnTo>
                <a:lnTo>
                  <a:pt x="1133627" y="2029625"/>
                </a:lnTo>
                <a:lnTo>
                  <a:pt x="1101395" y="2029625"/>
                </a:lnTo>
                <a:lnTo>
                  <a:pt x="1101395" y="2061858"/>
                </a:lnTo>
                <a:lnTo>
                  <a:pt x="1069162" y="2061858"/>
                </a:lnTo>
                <a:lnTo>
                  <a:pt x="1069162" y="2094090"/>
                </a:lnTo>
                <a:lnTo>
                  <a:pt x="1101395" y="2094090"/>
                </a:lnTo>
                <a:lnTo>
                  <a:pt x="1101395" y="2126323"/>
                </a:lnTo>
                <a:lnTo>
                  <a:pt x="1133627" y="2126323"/>
                </a:lnTo>
                <a:close/>
                <a:moveTo>
                  <a:pt x="1202207" y="2263483"/>
                </a:moveTo>
                <a:lnTo>
                  <a:pt x="1202207" y="2231250"/>
                </a:lnTo>
                <a:lnTo>
                  <a:pt x="1234440" y="2231250"/>
                </a:lnTo>
                <a:lnTo>
                  <a:pt x="1234440" y="2199018"/>
                </a:lnTo>
                <a:lnTo>
                  <a:pt x="1202207" y="2199018"/>
                </a:lnTo>
                <a:lnTo>
                  <a:pt x="1202207" y="2166785"/>
                </a:lnTo>
                <a:lnTo>
                  <a:pt x="1169975" y="2166785"/>
                </a:lnTo>
                <a:lnTo>
                  <a:pt x="1169975" y="2199018"/>
                </a:lnTo>
                <a:lnTo>
                  <a:pt x="1137742" y="2199018"/>
                </a:lnTo>
                <a:lnTo>
                  <a:pt x="1137742" y="2231250"/>
                </a:lnTo>
                <a:lnTo>
                  <a:pt x="1169975" y="2231250"/>
                </a:lnTo>
                <a:lnTo>
                  <a:pt x="1169975" y="2263483"/>
                </a:lnTo>
                <a:lnTo>
                  <a:pt x="1202207" y="2263483"/>
                </a:lnTo>
                <a:close/>
                <a:moveTo>
                  <a:pt x="1718615" y="1343825"/>
                </a:moveTo>
                <a:lnTo>
                  <a:pt x="1718615" y="1376058"/>
                </a:lnTo>
                <a:lnTo>
                  <a:pt x="1686382" y="1376058"/>
                </a:lnTo>
                <a:lnTo>
                  <a:pt x="1686382" y="1408290"/>
                </a:lnTo>
                <a:lnTo>
                  <a:pt x="1718615" y="1408290"/>
                </a:lnTo>
                <a:lnTo>
                  <a:pt x="1718615" y="1440523"/>
                </a:lnTo>
                <a:lnTo>
                  <a:pt x="1750847" y="1440523"/>
                </a:lnTo>
                <a:lnTo>
                  <a:pt x="1750847" y="1408290"/>
                </a:lnTo>
                <a:lnTo>
                  <a:pt x="1783080" y="1408290"/>
                </a:lnTo>
                <a:lnTo>
                  <a:pt x="1783080" y="1376058"/>
                </a:lnTo>
                <a:lnTo>
                  <a:pt x="1750847" y="1376058"/>
                </a:lnTo>
                <a:lnTo>
                  <a:pt x="1750847" y="1343825"/>
                </a:lnTo>
                <a:lnTo>
                  <a:pt x="1718615" y="1343825"/>
                </a:lnTo>
                <a:close/>
                <a:moveTo>
                  <a:pt x="1270787" y="2400643"/>
                </a:moveTo>
                <a:lnTo>
                  <a:pt x="1270787" y="2368410"/>
                </a:lnTo>
                <a:lnTo>
                  <a:pt x="1303020" y="2368410"/>
                </a:lnTo>
                <a:lnTo>
                  <a:pt x="1303020" y="2336178"/>
                </a:lnTo>
                <a:lnTo>
                  <a:pt x="1270787" y="2336178"/>
                </a:lnTo>
                <a:lnTo>
                  <a:pt x="1270787" y="2303945"/>
                </a:lnTo>
                <a:lnTo>
                  <a:pt x="1238555" y="2303945"/>
                </a:lnTo>
                <a:lnTo>
                  <a:pt x="1238555" y="2336178"/>
                </a:lnTo>
                <a:lnTo>
                  <a:pt x="1206322" y="2336178"/>
                </a:lnTo>
                <a:lnTo>
                  <a:pt x="1206322" y="2368410"/>
                </a:lnTo>
                <a:lnTo>
                  <a:pt x="1238555" y="2368410"/>
                </a:lnTo>
                <a:lnTo>
                  <a:pt x="1238555" y="2400643"/>
                </a:lnTo>
                <a:lnTo>
                  <a:pt x="1270787" y="2400643"/>
                </a:lnTo>
                <a:close/>
                <a:moveTo>
                  <a:pt x="1065047" y="2263483"/>
                </a:moveTo>
                <a:lnTo>
                  <a:pt x="1065047" y="2231250"/>
                </a:lnTo>
                <a:lnTo>
                  <a:pt x="1097280" y="2231250"/>
                </a:lnTo>
                <a:lnTo>
                  <a:pt x="1097280" y="2199018"/>
                </a:lnTo>
                <a:lnTo>
                  <a:pt x="1065047" y="2199018"/>
                </a:lnTo>
                <a:lnTo>
                  <a:pt x="1065047" y="2166785"/>
                </a:lnTo>
                <a:lnTo>
                  <a:pt x="1032815" y="2166785"/>
                </a:lnTo>
                <a:lnTo>
                  <a:pt x="1032815" y="2199018"/>
                </a:lnTo>
                <a:lnTo>
                  <a:pt x="1000582" y="2199018"/>
                </a:lnTo>
                <a:lnTo>
                  <a:pt x="1000582" y="2231250"/>
                </a:lnTo>
                <a:lnTo>
                  <a:pt x="1032815" y="2231250"/>
                </a:lnTo>
                <a:lnTo>
                  <a:pt x="1032815" y="2263483"/>
                </a:lnTo>
                <a:lnTo>
                  <a:pt x="1065047" y="2263483"/>
                </a:lnTo>
                <a:close/>
                <a:moveTo>
                  <a:pt x="1339367" y="2263483"/>
                </a:moveTo>
                <a:lnTo>
                  <a:pt x="1339367" y="2231250"/>
                </a:lnTo>
                <a:lnTo>
                  <a:pt x="1371600" y="2231250"/>
                </a:lnTo>
                <a:lnTo>
                  <a:pt x="1371600" y="2199018"/>
                </a:lnTo>
                <a:lnTo>
                  <a:pt x="1339367" y="2199018"/>
                </a:lnTo>
                <a:lnTo>
                  <a:pt x="1339367" y="2166785"/>
                </a:lnTo>
                <a:lnTo>
                  <a:pt x="1307135" y="2166785"/>
                </a:lnTo>
                <a:lnTo>
                  <a:pt x="1307135" y="2199018"/>
                </a:lnTo>
                <a:lnTo>
                  <a:pt x="1274902" y="2199018"/>
                </a:lnTo>
                <a:lnTo>
                  <a:pt x="1274902" y="2231250"/>
                </a:lnTo>
                <a:lnTo>
                  <a:pt x="1307135" y="2231250"/>
                </a:lnTo>
                <a:lnTo>
                  <a:pt x="1307135" y="2263483"/>
                </a:lnTo>
                <a:lnTo>
                  <a:pt x="1339367" y="2263483"/>
                </a:lnTo>
                <a:close/>
                <a:moveTo>
                  <a:pt x="858622" y="1849603"/>
                </a:moveTo>
                <a:lnTo>
                  <a:pt x="858622" y="1819085"/>
                </a:lnTo>
                <a:lnTo>
                  <a:pt x="889140" y="1819085"/>
                </a:lnTo>
                <a:lnTo>
                  <a:pt x="889140" y="1788224"/>
                </a:lnTo>
                <a:lnTo>
                  <a:pt x="858622" y="1788224"/>
                </a:lnTo>
                <a:lnTo>
                  <a:pt x="858622" y="1757705"/>
                </a:lnTo>
                <a:lnTo>
                  <a:pt x="827761" y="1757705"/>
                </a:lnTo>
                <a:lnTo>
                  <a:pt x="827761" y="1788224"/>
                </a:lnTo>
                <a:lnTo>
                  <a:pt x="797242" y="1788224"/>
                </a:lnTo>
                <a:lnTo>
                  <a:pt x="797242" y="1819085"/>
                </a:lnTo>
                <a:lnTo>
                  <a:pt x="827761" y="1819085"/>
                </a:lnTo>
                <a:lnTo>
                  <a:pt x="827761" y="1849603"/>
                </a:lnTo>
                <a:lnTo>
                  <a:pt x="858622" y="1849603"/>
                </a:lnTo>
                <a:close/>
                <a:moveTo>
                  <a:pt x="996467" y="2126323"/>
                </a:moveTo>
                <a:lnTo>
                  <a:pt x="996467" y="2094090"/>
                </a:lnTo>
                <a:lnTo>
                  <a:pt x="1028700" y="2094090"/>
                </a:lnTo>
                <a:lnTo>
                  <a:pt x="1028700" y="2061858"/>
                </a:lnTo>
                <a:lnTo>
                  <a:pt x="996467" y="2061858"/>
                </a:lnTo>
                <a:lnTo>
                  <a:pt x="996467" y="2029625"/>
                </a:lnTo>
                <a:lnTo>
                  <a:pt x="964235" y="2029625"/>
                </a:lnTo>
                <a:lnTo>
                  <a:pt x="964235" y="2061858"/>
                </a:lnTo>
                <a:lnTo>
                  <a:pt x="932002" y="2061858"/>
                </a:lnTo>
                <a:lnTo>
                  <a:pt x="932002" y="2094090"/>
                </a:lnTo>
                <a:lnTo>
                  <a:pt x="964235" y="2094090"/>
                </a:lnTo>
                <a:lnTo>
                  <a:pt x="964235" y="2126323"/>
                </a:lnTo>
                <a:lnTo>
                  <a:pt x="996467" y="2126323"/>
                </a:lnTo>
                <a:close/>
                <a:moveTo>
                  <a:pt x="964235" y="1755648"/>
                </a:moveTo>
                <a:lnTo>
                  <a:pt x="964235" y="1787538"/>
                </a:lnTo>
                <a:lnTo>
                  <a:pt x="932345" y="1787538"/>
                </a:lnTo>
                <a:lnTo>
                  <a:pt x="932345" y="1819770"/>
                </a:lnTo>
                <a:lnTo>
                  <a:pt x="964235" y="1819770"/>
                </a:lnTo>
                <a:lnTo>
                  <a:pt x="964235" y="1851660"/>
                </a:lnTo>
                <a:lnTo>
                  <a:pt x="996467" y="1851660"/>
                </a:lnTo>
                <a:lnTo>
                  <a:pt x="996467" y="1819770"/>
                </a:lnTo>
                <a:lnTo>
                  <a:pt x="1028357" y="1819770"/>
                </a:lnTo>
                <a:lnTo>
                  <a:pt x="1028357" y="1787538"/>
                </a:lnTo>
                <a:lnTo>
                  <a:pt x="996467" y="1787538"/>
                </a:lnTo>
                <a:lnTo>
                  <a:pt x="996467" y="1755648"/>
                </a:lnTo>
                <a:lnTo>
                  <a:pt x="964235" y="1755648"/>
                </a:lnTo>
                <a:close/>
                <a:moveTo>
                  <a:pt x="927544" y="1988134"/>
                </a:moveTo>
                <a:lnTo>
                  <a:pt x="927544" y="1956587"/>
                </a:lnTo>
                <a:lnTo>
                  <a:pt x="959091" y="1956587"/>
                </a:lnTo>
                <a:lnTo>
                  <a:pt x="959091" y="1925041"/>
                </a:lnTo>
                <a:lnTo>
                  <a:pt x="927544" y="1925041"/>
                </a:lnTo>
                <a:lnTo>
                  <a:pt x="927544" y="1893494"/>
                </a:lnTo>
                <a:lnTo>
                  <a:pt x="895998" y="1893494"/>
                </a:lnTo>
                <a:lnTo>
                  <a:pt x="895998" y="1925041"/>
                </a:lnTo>
                <a:lnTo>
                  <a:pt x="864451" y="1925041"/>
                </a:lnTo>
                <a:lnTo>
                  <a:pt x="864451" y="1956587"/>
                </a:lnTo>
                <a:lnTo>
                  <a:pt x="895998" y="1956587"/>
                </a:lnTo>
                <a:lnTo>
                  <a:pt x="895998" y="1988134"/>
                </a:lnTo>
                <a:lnTo>
                  <a:pt x="927544" y="1988134"/>
                </a:lnTo>
                <a:close/>
                <a:moveTo>
                  <a:pt x="789356" y="1985391"/>
                </a:moveTo>
                <a:lnTo>
                  <a:pt x="789356" y="1955559"/>
                </a:lnTo>
                <a:lnTo>
                  <a:pt x="819188" y="1955559"/>
                </a:lnTo>
                <a:lnTo>
                  <a:pt x="819188" y="1926069"/>
                </a:lnTo>
                <a:lnTo>
                  <a:pt x="789356" y="1926069"/>
                </a:lnTo>
                <a:lnTo>
                  <a:pt x="789356" y="1896237"/>
                </a:lnTo>
                <a:lnTo>
                  <a:pt x="759866" y="1896237"/>
                </a:lnTo>
                <a:lnTo>
                  <a:pt x="759866" y="1926069"/>
                </a:lnTo>
                <a:lnTo>
                  <a:pt x="730034" y="1926069"/>
                </a:lnTo>
                <a:lnTo>
                  <a:pt x="730034" y="1955559"/>
                </a:lnTo>
                <a:lnTo>
                  <a:pt x="759866" y="1955559"/>
                </a:lnTo>
                <a:lnTo>
                  <a:pt x="759866" y="1985391"/>
                </a:lnTo>
                <a:lnTo>
                  <a:pt x="789356" y="1985391"/>
                </a:lnTo>
                <a:close/>
                <a:moveTo>
                  <a:pt x="2747315" y="1755305"/>
                </a:moveTo>
                <a:lnTo>
                  <a:pt x="2747315" y="1787538"/>
                </a:lnTo>
                <a:lnTo>
                  <a:pt x="2715082" y="1787538"/>
                </a:lnTo>
                <a:lnTo>
                  <a:pt x="2715082" y="1819770"/>
                </a:lnTo>
                <a:lnTo>
                  <a:pt x="2747315" y="1819770"/>
                </a:lnTo>
                <a:lnTo>
                  <a:pt x="2747315" y="1852003"/>
                </a:lnTo>
                <a:lnTo>
                  <a:pt x="2779547" y="1852003"/>
                </a:lnTo>
                <a:lnTo>
                  <a:pt x="2779547" y="1819770"/>
                </a:lnTo>
                <a:lnTo>
                  <a:pt x="2811780" y="1819770"/>
                </a:lnTo>
                <a:lnTo>
                  <a:pt x="2811780" y="1787538"/>
                </a:lnTo>
                <a:lnTo>
                  <a:pt x="2779547" y="1787538"/>
                </a:lnTo>
                <a:lnTo>
                  <a:pt x="2779547" y="1755305"/>
                </a:lnTo>
                <a:lnTo>
                  <a:pt x="2747315" y="1755305"/>
                </a:lnTo>
                <a:close/>
                <a:moveTo>
                  <a:pt x="2815895" y="1618145"/>
                </a:moveTo>
                <a:lnTo>
                  <a:pt x="2815895" y="1650378"/>
                </a:lnTo>
                <a:lnTo>
                  <a:pt x="2783662" y="1650378"/>
                </a:lnTo>
                <a:lnTo>
                  <a:pt x="2783662" y="1682610"/>
                </a:lnTo>
                <a:lnTo>
                  <a:pt x="2815895" y="1682610"/>
                </a:lnTo>
                <a:lnTo>
                  <a:pt x="2815895" y="1714843"/>
                </a:lnTo>
                <a:lnTo>
                  <a:pt x="2848127" y="1714843"/>
                </a:lnTo>
                <a:lnTo>
                  <a:pt x="2848127" y="1682610"/>
                </a:lnTo>
                <a:lnTo>
                  <a:pt x="2880360" y="1682610"/>
                </a:lnTo>
                <a:lnTo>
                  <a:pt x="2880360" y="1650378"/>
                </a:lnTo>
                <a:lnTo>
                  <a:pt x="2848127" y="1650378"/>
                </a:lnTo>
                <a:lnTo>
                  <a:pt x="2848127" y="1618145"/>
                </a:lnTo>
                <a:lnTo>
                  <a:pt x="2815895" y="1618145"/>
                </a:lnTo>
                <a:close/>
                <a:moveTo>
                  <a:pt x="2472995" y="1480985"/>
                </a:moveTo>
                <a:lnTo>
                  <a:pt x="2472995" y="1513218"/>
                </a:lnTo>
                <a:lnTo>
                  <a:pt x="2440762" y="1513218"/>
                </a:lnTo>
                <a:lnTo>
                  <a:pt x="2440762" y="1545450"/>
                </a:lnTo>
                <a:lnTo>
                  <a:pt x="2472995" y="1545450"/>
                </a:lnTo>
                <a:lnTo>
                  <a:pt x="2472995" y="1577683"/>
                </a:lnTo>
                <a:lnTo>
                  <a:pt x="2505227" y="1577683"/>
                </a:lnTo>
                <a:lnTo>
                  <a:pt x="2505227" y="1545450"/>
                </a:lnTo>
                <a:lnTo>
                  <a:pt x="2537460" y="1545450"/>
                </a:lnTo>
                <a:lnTo>
                  <a:pt x="2537460" y="1513218"/>
                </a:lnTo>
                <a:lnTo>
                  <a:pt x="2505227" y="1513218"/>
                </a:lnTo>
                <a:lnTo>
                  <a:pt x="2505227" y="1480985"/>
                </a:lnTo>
                <a:lnTo>
                  <a:pt x="2472995" y="1480985"/>
                </a:lnTo>
                <a:close/>
                <a:moveTo>
                  <a:pt x="2610155" y="1480985"/>
                </a:moveTo>
                <a:lnTo>
                  <a:pt x="2610155" y="1513218"/>
                </a:lnTo>
                <a:lnTo>
                  <a:pt x="2577922" y="1513218"/>
                </a:lnTo>
                <a:lnTo>
                  <a:pt x="2577922" y="1545450"/>
                </a:lnTo>
                <a:lnTo>
                  <a:pt x="2610155" y="1545450"/>
                </a:lnTo>
                <a:lnTo>
                  <a:pt x="2610155" y="1577683"/>
                </a:lnTo>
                <a:lnTo>
                  <a:pt x="2642387" y="1577683"/>
                </a:lnTo>
                <a:lnTo>
                  <a:pt x="2642387" y="1545450"/>
                </a:lnTo>
                <a:lnTo>
                  <a:pt x="2674620" y="1545450"/>
                </a:lnTo>
                <a:lnTo>
                  <a:pt x="2674620" y="1513218"/>
                </a:lnTo>
                <a:lnTo>
                  <a:pt x="2642387" y="1513218"/>
                </a:lnTo>
                <a:lnTo>
                  <a:pt x="2642387" y="1480985"/>
                </a:lnTo>
                <a:lnTo>
                  <a:pt x="2610155" y="1480985"/>
                </a:lnTo>
                <a:close/>
                <a:moveTo>
                  <a:pt x="1787195" y="1480985"/>
                </a:moveTo>
                <a:lnTo>
                  <a:pt x="1787195" y="1513218"/>
                </a:lnTo>
                <a:lnTo>
                  <a:pt x="1754962" y="1513218"/>
                </a:lnTo>
                <a:lnTo>
                  <a:pt x="1754962" y="1545450"/>
                </a:lnTo>
                <a:lnTo>
                  <a:pt x="1787195" y="1545450"/>
                </a:lnTo>
                <a:lnTo>
                  <a:pt x="1787195" y="1577683"/>
                </a:lnTo>
                <a:lnTo>
                  <a:pt x="1819427" y="1577683"/>
                </a:lnTo>
                <a:lnTo>
                  <a:pt x="1819427" y="1545450"/>
                </a:lnTo>
                <a:lnTo>
                  <a:pt x="1851660" y="1545450"/>
                </a:lnTo>
                <a:lnTo>
                  <a:pt x="1851660" y="1513218"/>
                </a:lnTo>
                <a:lnTo>
                  <a:pt x="1819427" y="1513218"/>
                </a:lnTo>
                <a:lnTo>
                  <a:pt x="1819427" y="1480985"/>
                </a:lnTo>
                <a:lnTo>
                  <a:pt x="1787195" y="1480985"/>
                </a:lnTo>
                <a:close/>
                <a:moveTo>
                  <a:pt x="2198675" y="1206665"/>
                </a:moveTo>
                <a:lnTo>
                  <a:pt x="2198675" y="1238898"/>
                </a:lnTo>
                <a:lnTo>
                  <a:pt x="2166442" y="1238898"/>
                </a:lnTo>
                <a:lnTo>
                  <a:pt x="2166442" y="1271130"/>
                </a:lnTo>
                <a:lnTo>
                  <a:pt x="2198675" y="1271130"/>
                </a:lnTo>
                <a:lnTo>
                  <a:pt x="2198675" y="1303363"/>
                </a:lnTo>
                <a:lnTo>
                  <a:pt x="2230907" y="1303363"/>
                </a:lnTo>
                <a:lnTo>
                  <a:pt x="2230907" y="1271130"/>
                </a:lnTo>
                <a:lnTo>
                  <a:pt x="2263140" y="1271130"/>
                </a:lnTo>
                <a:lnTo>
                  <a:pt x="2263140" y="1238898"/>
                </a:lnTo>
                <a:lnTo>
                  <a:pt x="2230907" y="1238898"/>
                </a:lnTo>
                <a:lnTo>
                  <a:pt x="2230907" y="1206665"/>
                </a:lnTo>
                <a:lnTo>
                  <a:pt x="2198675" y="1206665"/>
                </a:lnTo>
                <a:close/>
                <a:moveTo>
                  <a:pt x="2884475" y="1755305"/>
                </a:moveTo>
                <a:lnTo>
                  <a:pt x="2884475" y="1787538"/>
                </a:lnTo>
                <a:lnTo>
                  <a:pt x="2852242" y="1787538"/>
                </a:lnTo>
                <a:lnTo>
                  <a:pt x="2852242" y="1819770"/>
                </a:lnTo>
                <a:lnTo>
                  <a:pt x="2884475" y="1819770"/>
                </a:lnTo>
                <a:lnTo>
                  <a:pt x="2884475" y="1852003"/>
                </a:lnTo>
                <a:lnTo>
                  <a:pt x="2916707" y="1852003"/>
                </a:lnTo>
                <a:lnTo>
                  <a:pt x="2916707" y="1819770"/>
                </a:lnTo>
                <a:lnTo>
                  <a:pt x="2948940" y="1819770"/>
                </a:lnTo>
                <a:lnTo>
                  <a:pt x="2948940" y="1787538"/>
                </a:lnTo>
                <a:lnTo>
                  <a:pt x="2916707" y="1787538"/>
                </a:lnTo>
                <a:lnTo>
                  <a:pt x="2916707" y="1755305"/>
                </a:lnTo>
                <a:lnTo>
                  <a:pt x="2884475" y="1755305"/>
                </a:lnTo>
                <a:close/>
                <a:moveTo>
                  <a:pt x="2642387" y="2126323"/>
                </a:moveTo>
                <a:lnTo>
                  <a:pt x="2642387" y="2094090"/>
                </a:lnTo>
                <a:lnTo>
                  <a:pt x="2674620" y="2094090"/>
                </a:lnTo>
                <a:lnTo>
                  <a:pt x="2674620" y="2061858"/>
                </a:lnTo>
                <a:lnTo>
                  <a:pt x="2642387" y="2061858"/>
                </a:lnTo>
                <a:lnTo>
                  <a:pt x="2642387" y="2029625"/>
                </a:lnTo>
                <a:lnTo>
                  <a:pt x="2610155" y="2029625"/>
                </a:lnTo>
                <a:lnTo>
                  <a:pt x="2610155" y="2061858"/>
                </a:lnTo>
                <a:lnTo>
                  <a:pt x="2577922" y="2061858"/>
                </a:lnTo>
                <a:lnTo>
                  <a:pt x="2577922" y="2094090"/>
                </a:lnTo>
                <a:lnTo>
                  <a:pt x="2610155" y="2094090"/>
                </a:lnTo>
                <a:lnTo>
                  <a:pt x="2610155" y="2126323"/>
                </a:lnTo>
                <a:lnTo>
                  <a:pt x="2642387" y="2126323"/>
                </a:lnTo>
                <a:close/>
                <a:moveTo>
                  <a:pt x="2710967" y="1989163"/>
                </a:moveTo>
                <a:lnTo>
                  <a:pt x="2710967" y="1956930"/>
                </a:lnTo>
                <a:lnTo>
                  <a:pt x="2743200" y="1956930"/>
                </a:lnTo>
                <a:lnTo>
                  <a:pt x="2743200" y="1924698"/>
                </a:lnTo>
                <a:lnTo>
                  <a:pt x="2710967" y="1924698"/>
                </a:lnTo>
                <a:lnTo>
                  <a:pt x="2710967" y="1892465"/>
                </a:lnTo>
                <a:lnTo>
                  <a:pt x="2678735" y="1892465"/>
                </a:lnTo>
                <a:lnTo>
                  <a:pt x="2678735" y="1924698"/>
                </a:lnTo>
                <a:lnTo>
                  <a:pt x="2646502" y="1924698"/>
                </a:lnTo>
                <a:lnTo>
                  <a:pt x="2646502" y="1956930"/>
                </a:lnTo>
                <a:lnTo>
                  <a:pt x="2678735" y="1956930"/>
                </a:lnTo>
                <a:lnTo>
                  <a:pt x="2678735" y="1989163"/>
                </a:lnTo>
                <a:lnTo>
                  <a:pt x="2710967" y="1989163"/>
                </a:lnTo>
                <a:close/>
                <a:moveTo>
                  <a:pt x="2848127" y="1989163"/>
                </a:moveTo>
                <a:lnTo>
                  <a:pt x="2848127" y="1956930"/>
                </a:lnTo>
                <a:lnTo>
                  <a:pt x="2880360" y="1956930"/>
                </a:lnTo>
                <a:lnTo>
                  <a:pt x="2880360" y="1924698"/>
                </a:lnTo>
                <a:lnTo>
                  <a:pt x="2848127" y="1924698"/>
                </a:lnTo>
                <a:lnTo>
                  <a:pt x="2848127" y="1892465"/>
                </a:lnTo>
                <a:lnTo>
                  <a:pt x="2815895" y="1892465"/>
                </a:lnTo>
                <a:lnTo>
                  <a:pt x="2815895" y="1924698"/>
                </a:lnTo>
                <a:lnTo>
                  <a:pt x="2783662" y="1924698"/>
                </a:lnTo>
                <a:lnTo>
                  <a:pt x="2783662" y="1956930"/>
                </a:lnTo>
                <a:lnTo>
                  <a:pt x="2815895" y="1956930"/>
                </a:lnTo>
                <a:lnTo>
                  <a:pt x="2815895" y="1989163"/>
                </a:lnTo>
                <a:lnTo>
                  <a:pt x="2848127" y="1989163"/>
                </a:lnTo>
                <a:close/>
                <a:moveTo>
                  <a:pt x="2541575" y="1618145"/>
                </a:moveTo>
                <a:lnTo>
                  <a:pt x="2541575" y="1650378"/>
                </a:lnTo>
                <a:lnTo>
                  <a:pt x="2509342" y="1650378"/>
                </a:lnTo>
                <a:lnTo>
                  <a:pt x="2509342" y="1682610"/>
                </a:lnTo>
                <a:lnTo>
                  <a:pt x="2541575" y="1682610"/>
                </a:lnTo>
                <a:lnTo>
                  <a:pt x="2541575" y="1714843"/>
                </a:lnTo>
                <a:lnTo>
                  <a:pt x="2573807" y="1714843"/>
                </a:lnTo>
                <a:lnTo>
                  <a:pt x="2573807" y="1682610"/>
                </a:lnTo>
                <a:lnTo>
                  <a:pt x="2606040" y="1682610"/>
                </a:lnTo>
                <a:lnTo>
                  <a:pt x="2606040" y="1650378"/>
                </a:lnTo>
                <a:lnTo>
                  <a:pt x="2573807" y="1650378"/>
                </a:lnTo>
                <a:lnTo>
                  <a:pt x="2573807" y="1618145"/>
                </a:lnTo>
                <a:lnTo>
                  <a:pt x="2541575" y="1618145"/>
                </a:lnTo>
                <a:close/>
                <a:moveTo>
                  <a:pt x="1924355" y="1480985"/>
                </a:moveTo>
                <a:lnTo>
                  <a:pt x="1924355" y="1513218"/>
                </a:lnTo>
                <a:lnTo>
                  <a:pt x="1892122" y="1513218"/>
                </a:lnTo>
                <a:lnTo>
                  <a:pt x="1892122" y="1545450"/>
                </a:lnTo>
                <a:lnTo>
                  <a:pt x="1924355" y="1545450"/>
                </a:lnTo>
                <a:lnTo>
                  <a:pt x="1924355" y="1577683"/>
                </a:lnTo>
                <a:lnTo>
                  <a:pt x="1956587" y="1577683"/>
                </a:lnTo>
                <a:lnTo>
                  <a:pt x="1956587" y="1545450"/>
                </a:lnTo>
                <a:lnTo>
                  <a:pt x="1988820" y="1545450"/>
                </a:lnTo>
                <a:lnTo>
                  <a:pt x="1988820" y="1513218"/>
                </a:lnTo>
                <a:lnTo>
                  <a:pt x="1956587" y="1513218"/>
                </a:lnTo>
                <a:lnTo>
                  <a:pt x="1956587" y="1480985"/>
                </a:lnTo>
                <a:lnTo>
                  <a:pt x="1924355" y="1480985"/>
                </a:lnTo>
                <a:close/>
                <a:moveTo>
                  <a:pt x="1992935" y="1343825"/>
                </a:moveTo>
                <a:lnTo>
                  <a:pt x="1992935" y="1376058"/>
                </a:lnTo>
                <a:lnTo>
                  <a:pt x="1960702" y="1376058"/>
                </a:lnTo>
                <a:lnTo>
                  <a:pt x="1960702" y="1408290"/>
                </a:lnTo>
                <a:lnTo>
                  <a:pt x="1992935" y="1408290"/>
                </a:lnTo>
                <a:lnTo>
                  <a:pt x="1992935" y="1440523"/>
                </a:lnTo>
                <a:lnTo>
                  <a:pt x="2025167" y="1440523"/>
                </a:lnTo>
                <a:lnTo>
                  <a:pt x="2025167" y="1408290"/>
                </a:lnTo>
                <a:lnTo>
                  <a:pt x="2057400" y="1408290"/>
                </a:lnTo>
                <a:lnTo>
                  <a:pt x="2057400" y="1376058"/>
                </a:lnTo>
                <a:lnTo>
                  <a:pt x="2025167" y="1376058"/>
                </a:lnTo>
                <a:lnTo>
                  <a:pt x="2025167" y="1343825"/>
                </a:lnTo>
                <a:lnTo>
                  <a:pt x="1992935" y="1343825"/>
                </a:lnTo>
                <a:close/>
                <a:moveTo>
                  <a:pt x="2061515" y="1480985"/>
                </a:moveTo>
                <a:lnTo>
                  <a:pt x="2061515" y="1513218"/>
                </a:lnTo>
                <a:lnTo>
                  <a:pt x="2029282" y="1513218"/>
                </a:lnTo>
                <a:lnTo>
                  <a:pt x="2029282" y="1545450"/>
                </a:lnTo>
                <a:lnTo>
                  <a:pt x="2061515" y="1545450"/>
                </a:lnTo>
                <a:lnTo>
                  <a:pt x="2061515" y="1577683"/>
                </a:lnTo>
                <a:lnTo>
                  <a:pt x="2093747" y="1577683"/>
                </a:lnTo>
                <a:lnTo>
                  <a:pt x="2093747" y="1545450"/>
                </a:lnTo>
                <a:lnTo>
                  <a:pt x="2125980" y="1545450"/>
                </a:lnTo>
                <a:lnTo>
                  <a:pt x="2125980" y="1513218"/>
                </a:lnTo>
                <a:lnTo>
                  <a:pt x="2093747" y="1513218"/>
                </a:lnTo>
                <a:lnTo>
                  <a:pt x="2093747" y="1480985"/>
                </a:lnTo>
                <a:lnTo>
                  <a:pt x="2061515" y="1480985"/>
                </a:lnTo>
                <a:close/>
                <a:moveTo>
                  <a:pt x="1719643" y="797928"/>
                </a:moveTo>
                <a:lnTo>
                  <a:pt x="1719643" y="828446"/>
                </a:lnTo>
                <a:lnTo>
                  <a:pt x="1689125" y="828446"/>
                </a:lnTo>
                <a:lnTo>
                  <a:pt x="1689125" y="858622"/>
                </a:lnTo>
                <a:lnTo>
                  <a:pt x="1719643" y="858622"/>
                </a:lnTo>
                <a:lnTo>
                  <a:pt x="1719643" y="889140"/>
                </a:lnTo>
                <a:lnTo>
                  <a:pt x="1749819" y="889140"/>
                </a:lnTo>
                <a:lnTo>
                  <a:pt x="1749819" y="858622"/>
                </a:lnTo>
                <a:lnTo>
                  <a:pt x="1780337" y="858622"/>
                </a:lnTo>
                <a:lnTo>
                  <a:pt x="1780337" y="828446"/>
                </a:lnTo>
                <a:lnTo>
                  <a:pt x="1749819" y="828446"/>
                </a:lnTo>
                <a:lnTo>
                  <a:pt x="1749819" y="797928"/>
                </a:lnTo>
                <a:lnTo>
                  <a:pt x="1719643" y="797928"/>
                </a:lnTo>
                <a:close/>
                <a:moveTo>
                  <a:pt x="2404415" y="1618145"/>
                </a:moveTo>
                <a:lnTo>
                  <a:pt x="2404415" y="1650378"/>
                </a:lnTo>
                <a:lnTo>
                  <a:pt x="2372182" y="1650378"/>
                </a:lnTo>
                <a:lnTo>
                  <a:pt x="2372182" y="1682610"/>
                </a:lnTo>
                <a:lnTo>
                  <a:pt x="2404415" y="1682610"/>
                </a:lnTo>
                <a:lnTo>
                  <a:pt x="2404415" y="1714843"/>
                </a:lnTo>
                <a:lnTo>
                  <a:pt x="2436647" y="1714843"/>
                </a:lnTo>
                <a:lnTo>
                  <a:pt x="2436647" y="1682610"/>
                </a:lnTo>
                <a:lnTo>
                  <a:pt x="2468880" y="1682610"/>
                </a:lnTo>
                <a:lnTo>
                  <a:pt x="2468880" y="1650378"/>
                </a:lnTo>
                <a:lnTo>
                  <a:pt x="2436647" y="1650378"/>
                </a:lnTo>
                <a:lnTo>
                  <a:pt x="2436647" y="1618145"/>
                </a:lnTo>
                <a:lnTo>
                  <a:pt x="2404415" y="1618145"/>
                </a:lnTo>
                <a:close/>
                <a:moveTo>
                  <a:pt x="2130095" y="1343825"/>
                </a:moveTo>
                <a:lnTo>
                  <a:pt x="2130095" y="1376058"/>
                </a:lnTo>
                <a:lnTo>
                  <a:pt x="2097862" y="1376058"/>
                </a:lnTo>
                <a:lnTo>
                  <a:pt x="2097862" y="1408290"/>
                </a:lnTo>
                <a:lnTo>
                  <a:pt x="2130095" y="1408290"/>
                </a:lnTo>
                <a:lnTo>
                  <a:pt x="2130095" y="1440523"/>
                </a:lnTo>
                <a:lnTo>
                  <a:pt x="2162327" y="1440523"/>
                </a:lnTo>
                <a:lnTo>
                  <a:pt x="2162327" y="1408290"/>
                </a:lnTo>
                <a:lnTo>
                  <a:pt x="2194560" y="1408290"/>
                </a:lnTo>
                <a:lnTo>
                  <a:pt x="2194560" y="1376058"/>
                </a:lnTo>
                <a:lnTo>
                  <a:pt x="2162327" y="1376058"/>
                </a:lnTo>
                <a:lnTo>
                  <a:pt x="2162327" y="1343825"/>
                </a:lnTo>
                <a:lnTo>
                  <a:pt x="2130095" y="1343825"/>
                </a:lnTo>
                <a:close/>
                <a:moveTo>
                  <a:pt x="2335835" y="1480985"/>
                </a:moveTo>
                <a:lnTo>
                  <a:pt x="2335835" y="1513218"/>
                </a:lnTo>
                <a:lnTo>
                  <a:pt x="2303602" y="1513218"/>
                </a:lnTo>
                <a:lnTo>
                  <a:pt x="2303602" y="1545450"/>
                </a:lnTo>
                <a:lnTo>
                  <a:pt x="2335835" y="1545450"/>
                </a:lnTo>
                <a:lnTo>
                  <a:pt x="2335835" y="1577683"/>
                </a:lnTo>
                <a:lnTo>
                  <a:pt x="2368067" y="1577683"/>
                </a:lnTo>
                <a:lnTo>
                  <a:pt x="2368067" y="1545450"/>
                </a:lnTo>
                <a:lnTo>
                  <a:pt x="2400300" y="1545450"/>
                </a:lnTo>
                <a:lnTo>
                  <a:pt x="2400300" y="1513218"/>
                </a:lnTo>
                <a:lnTo>
                  <a:pt x="2368067" y="1513218"/>
                </a:lnTo>
                <a:lnTo>
                  <a:pt x="2368067" y="1480985"/>
                </a:lnTo>
                <a:lnTo>
                  <a:pt x="2335835" y="1480985"/>
                </a:lnTo>
                <a:close/>
                <a:moveTo>
                  <a:pt x="2267255" y="1343825"/>
                </a:moveTo>
                <a:lnTo>
                  <a:pt x="2267255" y="1376058"/>
                </a:lnTo>
                <a:lnTo>
                  <a:pt x="2235022" y="1376058"/>
                </a:lnTo>
                <a:lnTo>
                  <a:pt x="2235022" y="1408290"/>
                </a:lnTo>
                <a:lnTo>
                  <a:pt x="2267255" y="1408290"/>
                </a:lnTo>
                <a:lnTo>
                  <a:pt x="2267255" y="1440523"/>
                </a:lnTo>
                <a:lnTo>
                  <a:pt x="2299487" y="1440523"/>
                </a:lnTo>
                <a:lnTo>
                  <a:pt x="2299487" y="1408290"/>
                </a:lnTo>
                <a:lnTo>
                  <a:pt x="2331720" y="1408290"/>
                </a:lnTo>
                <a:lnTo>
                  <a:pt x="2331720" y="1376058"/>
                </a:lnTo>
                <a:lnTo>
                  <a:pt x="2299487" y="1376058"/>
                </a:lnTo>
                <a:lnTo>
                  <a:pt x="2299487" y="1343825"/>
                </a:lnTo>
                <a:lnTo>
                  <a:pt x="2267255" y="1343825"/>
                </a:lnTo>
                <a:close/>
                <a:moveTo>
                  <a:pt x="2198675" y="1480985"/>
                </a:moveTo>
                <a:lnTo>
                  <a:pt x="2198675" y="1513218"/>
                </a:lnTo>
                <a:lnTo>
                  <a:pt x="2166442" y="1513218"/>
                </a:lnTo>
                <a:lnTo>
                  <a:pt x="2166442" y="1545450"/>
                </a:lnTo>
                <a:lnTo>
                  <a:pt x="2198675" y="1545450"/>
                </a:lnTo>
                <a:lnTo>
                  <a:pt x="2198675" y="1577683"/>
                </a:lnTo>
                <a:lnTo>
                  <a:pt x="2230907" y="1577683"/>
                </a:lnTo>
                <a:lnTo>
                  <a:pt x="2230907" y="1545450"/>
                </a:lnTo>
                <a:lnTo>
                  <a:pt x="2263140" y="1545450"/>
                </a:lnTo>
                <a:lnTo>
                  <a:pt x="2263140" y="1513218"/>
                </a:lnTo>
                <a:lnTo>
                  <a:pt x="2230907" y="1513218"/>
                </a:lnTo>
                <a:lnTo>
                  <a:pt x="2230907" y="1480985"/>
                </a:lnTo>
                <a:lnTo>
                  <a:pt x="2198675" y="1480985"/>
                </a:lnTo>
                <a:close/>
                <a:moveTo>
                  <a:pt x="2678735" y="1618145"/>
                </a:moveTo>
                <a:lnTo>
                  <a:pt x="2678735" y="1650378"/>
                </a:lnTo>
                <a:lnTo>
                  <a:pt x="2646502" y="1650378"/>
                </a:lnTo>
                <a:lnTo>
                  <a:pt x="2646502" y="1682610"/>
                </a:lnTo>
                <a:lnTo>
                  <a:pt x="2678735" y="1682610"/>
                </a:lnTo>
                <a:lnTo>
                  <a:pt x="2678735" y="1714843"/>
                </a:lnTo>
                <a:lnTo>
                  <a:pt x="2710967" y="1714843"/>
                </a:lnTo>
                <a:lnTo>
                  <a:pt x="2710967" y="1682610"/>
                </a:lnTo>
                <a:lnTo>
                  <a:pt x="2743200" y="1682610"/>
                </a:lnTo>
                <a:lnTo>
                  <a:pt x="2743200" y="1650378"/>
                </a:lnTo>
                <a:lnTo>
                  <a:pt x="2710967" y="1650378"/>
                </a:lnTo>
                <a:lnTo>
                  <a:pt x="2710967" y="1618145"/>
                </a:lnTo>
                <a:lnTo>
                  <a:pt x="2678735" y="1618145"/>
                </a:lnTo>
                <a:close/>
                <a:moveTo>
                  <a:pt x="3121076" y="1985391"/>
                </a:moveTo>
                <a:lnTo>
                  <a:pt x="3121076" y="1955559"/>
                </a:lnTo>
                <a:lnTo>
                  <a:pt x="3150908" y="1955559"/>
                </a:lnTo>
                <a:lnTo>
                  <a:pt x="3150908" y="1926069"/>
                </a:lnTo>
                <a:lnTo>
                  <a:pt x="3121076" y="1926069"/>
                </a:lnTo>
                <a:lnTo>
                  <a:pt x="3121076" y="1896237"/>
                </a:lnTo>
                <a:lnTo>
                  <a:pt x="3091586" y="1896237"/>
                </a:lnTo>
                <a:lnTo>
                  <a:pt x="3091586" y="1926069"/>
                </a:lnTo>
                <a:lnTo>
                  <a:pt x="3061754" y="1926069"/>
                </a:lnTo>
                <a:lnTo>
                  <a:pt x="3061754" y="1955559"/>
                </a:lnTo>
                <a:lnTo>
                  <a:pt x="3091586" y="1955559"/>
                </a:lnTo>
                <a:lnTo>
                  <a:pt x="3091586" y="1985391"/>
                </a:lnTo>
                <a:lnTo>
                  <a:pt x="3121076" y="1985391"/>
                </a:lnTo>
                <a:close/>
                <a:moveTo>
                  <a:pt x="3160852" y="1761134"/>
                </a:moveTo>
                <a:lnTo>
                  <a:pt x="3160852" y="1789595"/>
                </a:lnTo>
                <a:lnTo>
                  <a:pt x="3132392" y="1789595"/>
                </a:lnTo>
                <a:lnTo>
                  <a:pt x="3132392" y="1817713"/>
                </a:lnTo>
                <a:lnTo>
                  <a:pt x="3160852" y="1817713"/>
                </a:lnTo>
                <a:lnTo>
                  <a:pt x="3160852" y="1846174"/>
                </a:lnTo>
                <a:lnTo>
                  <a:pt x="3188970" y="1846174"/>
                </a:lnTo>
                <a:lnTo>
                  <a:pt x="3188970" y="1817713"/>
                </a:lnTo>
                <a:lnTo>
                  <a:pt x="3217431" y="1817713"/>
                </a:lnTo>
                <a:lnTo>
                  <a:pt x="3217431" y="1789595"/>
                </a:lnTo>
                <a:lnTo>
                  <a:pt x="3188970" y="1789595"/>
                </a:lnTo>
                <a:lnTo>
                  <a:pt x="3188970" y="1761134"/>
                </a:lnTo>
                <a:lnTo>
                  <a:pt x="3160852" y="1761134"/>
                </a:lnTo>
                <a:close/>
                <a:moveTo>
                  <a:pt x="3091586" y="1622603"/>
                </a:moveTo>
                <a:lnTo>
                  <a:pt x="3091586" y="1651749"/>
                </a:lnTo>
                <a:lnTo>
                  <a:pt x="3062440" y="1651749"/>
                </a:lnTo>
                <a:lnTo>
                  <a:pt x="3062440" y="1681239"/>
                </a:lnTo>
                <a:lnTo>
                  <a:pt x="3091586" y="1681239"/>
                </a:lnTo>
                <a:lnTo>
                  <a:pt x="3091586" y="1710385"/>
                </a:lnTo>
                <a:lnTo>
                  <a:pt x="3121076" y="1710385"/>
                </a:lnTo>
                <a:lnTo>
                  <a:pt x="3121076" y="1681239"/>
                </a:lnTo>
                <a:lnTo>
                  <a:pt x="3150223" y="1681239"/>
                </a:lnTo>
                <a:lnTo>
                  <a:pt x="3150223" y="1651749"/>
                </a:lnTo>
                <a:lnTo>
                  <a:pt x="3121076" y="1651749"/>
                </a:lnTo>
                <a:lnTo>
                  <a:pt x="3121076" y="1622603"/>
                </a:lnTo>
                <a:lnTo>
                  <a:pt x="3091586" y="1622603"/>
                </a:lnTo>
                <a:close/>
                <a:moveTo>
                  <a:pt x="3022321" y="1757705"/>
                </a:moveTo>
                <a:lnTo>
                  <a:pt x="3022321" y="1788224"/>
                </a:lnTo>
                <a:lnTo>
                  <a:pt x="2991803" y="1788224"/>
                </a:lnTo>
                <a:lnTo>
                  <a:pt x="2991803" y="1819085"/>
                </a:lnTo>
                <a:lnTo>
                  <a:pt x="3022321" y="1819085"/>
                </a:lnTo>
                <a:lnTo>
                  <a:pt x="3022321" y="1849603"/>
                </a:lnTo>
                <a:lnTo>
                  <a:pt x="3053182" y="1849603"/>
                </a:lnTo>
                <a:lnTo>
                  <a:pt x="3053182" y="1819085"/>
                </a:lnTo>
                <a:lnTo>
                  <a:pt x="3083700" y="1819085"/>
                </a:lnTo>
                <a:lnTo>
                  <a:pt x="3083700" y="1788224"/>
                </a:lnTo>
                <a:lnTo>
                  <a:pt x="3053182" y="1788224"/>
                </a:lnTo>
                <a:lnTo>
                  <a:pt x="3053182" y="1757705"/>
                </a:lnTo>
                <a:lnTo>
                  <a:pt x="3022321" y="1757705"/>
                </a:lnTo>
                <a:close/>
                <a:moveTo>
                  <a:pt x="2953741" y="1619860"/>
                </a:moveTo>
                <a:lnTo>
                  <a:pt x="2953741" y="1651064"/>
                </a:lnTo>
                <a:lnTo>
                  <a:pt x="2922537" y="1651064"/>
                </a:lnTo>
                <a:lnTo>
                  <a:pt x="2922537" y="1681925"/>
                </a:lnTo>
                <a:lnTo>
                  <a:pt x="2953741" y="1681925"/>
                </a:lnTo>
                <a:lnTo>
                  <a:pt x="2953741" y="1713128"/>
                </a:lnTo>
                <a:lnTo>
                  <a:pt x="2984602" y="1713128"/>
                </a:lnTo>
                <a:lnTo>
                  <a:pt x="2984602" y="1681925"/>
                </a:lnTo>
                <a:lnTo>
                  <a:pt x="3015806" y="1681925"/>
                </a:lnTo>
                <a:lnTo>
                  <a:pt x="3015806" y="1651064"/>
                </a:lnTo>
                <a:lnTo>
                  <a:pt x="2984602" y="1651064"/>
                </a:lnTo>
                <a:lnTo>
                  <a:pt x="2984602" y="1619860"/>
                </a:lnTo>
                <a:lnTo>
                  <a:pt x="2953741" y="1619860"/>
                </a:lnTo>
                <a:close/>
                <a:moveTo>
                  <a:pt x="2884818" y="1482357"/>
                </a:moveTo>
                <a:lnTo>
                  <a:pt x="2884818" y="1513561"/>
                </a:lnTo>
                <a:lnTo>
                  <a:pt x="2853614" y="1513561"/>
                </a:lnTo>
                <a:lnTo>
                  <a:pt x="2853614" y="1545107"/>
                </a:lnTo>
                <a:lnTo>
                  <a:pt x="2884818" y="1545107"/>
                </a:lnTo>
                <a:lnTo>
                  <a:pt x="2884818" y="1576311"/>
                </a:lnTo>
                <a:lnTo>
                  <a:pt x="2916365" y="1576311"/>
                </a:lnTo>
                <a:lnTo>
                  <a:pt x="2916365" y="1545107"/>
                </a:lnTo>
                <a:lnTo>
                  <a:pt x="2947568" y="1545107"/>
                </a:lnTo>
                <a:lnTo>
                  <a:pt x="2947568" y="1513561"/>
                </a:lnTo>
                <a:lnTo>
                  <a:pt x="2916365" y="1513561"/>
                </a:lnTo>
                <a:lnTo>
                  <a:pt x="2916365" y="1482357"/>
                </a:lnTo>
                <a:lnTo>
                  <a:pt x="2884818" y="1482357"/>
                </a:lnTo>
                <a:close/>
                <a:moveTo>
                  <a:pt x="2848127" y="2263483"/>
                </a:moveTo>
                <a:lnTo>
                  <a:pt x="2848127" y="2231250"/>
                </a:lnTo>
                <a:lnTo>
                  <a:pt x="2880360" y="2231250"/>
                </a:lnTo>
                <a:lnTo>
                  <a:pt x="2880360" y="2199018"/>
                </a:lnTo>
                <a:lnTo>
                  <a:pt x="2848127" y="2199018"/>
                </a:lnTo>
                <a:lnTo>
                  <a:pt x="2848127" y="2166785"/>
                </a:lnTo>
                <a:lnTo>
                  <a:pt x="2815895" y="2166785"/>
                </a:lnTo>
                <a:lnTo>
                  <a:pt x="2815895" y="2199018"/>
                </a:lnTo>
                <a:lnTo>
                  <a:pt x="2783662" y="2199018"/>
                </a:lnTo>
                <a:lnTo>
                  <a:pt x="2783662" y="2231250"/>
                </a:lnTo>
                <a:lnTo>
                  <a:pt x="2815895" y="2231250"/>
                </a:lnTo>
                <a:lnTo>
                  <a:pt x="2815895" y="2263483"/>
                </a:lnTo>
                <a:lnTo>
                  <a:pt x="2848127" y="2263483"/>
                </a:lnTo>
                <a:close/>
                <a:moveTo>
                  <a:pt x="2779547" y="2126323"/>
                </a:moveTo>
                <a:lnTo>
                  <a:pt x="2779547" y="2094090"/>
                </a:lnTo>
                <a:lnTo>
                  <a:pt x="2811780" y="2094090"/>
                </a:lnTo>
                <a:lnTo>
                  <a:pt x="2811780" y="2061858"/>
                </a:lnTo>
                <a:lnTo>
                  <a:pt x="2779547" y="2061858"/>
                </a:lnTo>
                <a:lnTo>
                  <a:pt x="2779547" y="2029625"/>
                </a:lnTo>
                <a:lnTo>
                  <a:pt x="2747315" y="2029625"/>
                </a:lnTo>
                <a:lnTo>
                  <a:pt x="2747315" y="2061858"/>
                </a:lnTo>
                <a:lnTo>
                  <a:pt x="2715082" y="2061858"/>
                </a:lnTo>
                <a:lnTo>
                  <a:pt x="2715082" y="2094090"/>
                </a:lnTo>
                <a:lnTo>
                  <a:pt x="2747315" y="2094090"/>
                </a:lnTo>
                <a:lnTo>
                  <a:pt x="2747315" y="2126323"/>
                </a:lnTo>
                <a:lnTo>
                  <a:pt x="2779547" y="2126323"/>
                </a:lnTo>
                <a:close/>
                <a:moveTo>
                  <a:pt x="2984945" y="1988134"/>
                </a:moveTo>
                <a:lnTo>
                  <a:pt x="2984945" y="1956587"/>
                </a:lnTo>
                <a:lnTo>
                  <a:pt x="3016492" y="1956587"/>
                </a:lnTo>
                <a:lnTo>
                  <a:pt x="3016492" y="1925041"/>
                </a:lnTo>
                <a:lnTo>
                  <a:pt x="2984945" y="1925041"/>
                </a:lnTo>
                <a:lnTo>
                  <a:pt x="2984945" y="1893494"/>
                </a:lnTo>
                <a:lnTo>
                  <a:pt x="2953398" y="1893494"/>
                </a:lnTo>
                <a:lnTo>
                  <a:pt x="2953398" y="1925041"/>
                </a:lnTo>
                <a:lnTo>
                  <a:pt x="2921851" y="1925041"/>
                </a:lnTo>
                <a:lnTo>
                  <a:pt x="2921851" y="1956587"/>
                </a:lnTo>
                <a:lnTo>
                  <a:pt x="2953398" y="1956587"/>
                </a:lnTo>
                <a:lnTo>
                  <a:pt x="2953398" y="1988134"/>
                </a:lnTo>
                <a:lnTo>
                  <a:pt x="2984945" y="1988134"/>
                </a:lnTo>
                <a:close/>
                <a:moveTo>
                  <a:pt x="3053182" y="2123923"/>
                </a:moveTo>
                <a:lnTo>
                  <a:pt x="3053182" y="2093405"/>
                </a:lnTo>
                <a:lnTo>
                  <a:pt x="3083700" y="2093405"/>
                </a:lnTo>
                <a:lnTo>
                  <a:pt x="3083700" y="2062544"/>
                </a:lnTo>
                <a:lnTo>
                  <a:pt x="3053182" y="2062544"/>
                </a:lnTo>
                <a:lnTo>
                  <a:pt x="3053182" y="2032025"/>
                </a:lnTo>
                <a:lnTo>
                  <a:pt x="3022321" y="2032025"/>
                </a:lnTo>
                <a:lnTo>
                  <a:pt x="3022321" y="2062544"/>
                </a:lnTo>
                <a:lnTo>
                  <a:pt x="2991803" y="2062544"/>
                </a:lnTo>
                <a:lnTo>
                  <a:pt x="2991803" y="2093405"/>
                </a:lnTo>
                <a:lnTo>
                  <a:pt x="3022321" y="2093405"/>
                </a:lnTo>
                <a:lnTo>
                  <a:pt x="3022321" y="2123923"/>
                </a:lnTo>
                <a:lnTo>
                  <a:pt x="3053182" y="2123923"/>
                </a:lnTo>
                <a:close/>
                <a:moveTo>
                  <a:pt x="2916707" y="2126323"/>
                </a:moveTo>
                <a:lnTo>
                  <a:pt x="2916707" y="2094090"/>
                </a:lnTo>
                <a:lnTo>
                  <a:pt x="2948940" y="2094090"/>
                </a:lnTo>
                <a:lnTo>
                  <a:pt x="2948940" y="2061858"/>
                </a:lnTo>
                <a:lnTo>
                  <a:pt x="2916707" y="2061858"/>
                </a:lnTo>
                <a:lnTo>
                  <a:pt x="2916707" y="2029625"/>
                </a:lnTo>
                <a:lnTo>
                  <a:pt x="2884475" y="2029625"/>
                </a:lnTo>
                <a:lnTo>
                  <a:pt x="2884475" y="2061858"/>
                </a:lnTo>
                <a:lnTo>
                  <a:pt x="2852242" y="2061858"/>
                </a:lnTo>
                <a:lnTo>
                  <a:pt x="2852242" y="2094090"/>
                </a:lnTo>
                <a:lnTo>
                  <a:pt x="2884475" y="2094090"/>
                </a:lnTo>
                <a:lnTo>
                  <a:pt x="2884475" y="2126323"/>
                </a:lnTo>
                <a:lnTo>
                  <a:pt x="2916707" y="2126323"/>
                </a:lnTo>
                <a:close/>
                <a:moveTo>
                  <a:pt x="2404415" y="1343825"/>
                </a:moveTo>
                <a:lnTo>
                  <a:pt x="2404415" y="1376058"/>
                </a:lnTo>
                <a:lnTo>
                  <a:pt x="2372182" y="1376058"/>
                </a:lnTo>
                <a:lnTo>
                  <a:pt x="2372182" y="1408290"/>
                </a:lnTo>
                <a:lnTo>
                  <a:pt x="2404415" y="1408290"/>
                </a:lnTo>
                <a:lnTo>
                  <a:pt x="2404415" y="1440523"/>
                </a:lnTo>
                <a:lnTo>
                  <a:pt x="2436647" y="1440523"/>
                </a:lnTo>
                <a:lnTo>
                  <a:pt x="2436647" y="1408290"/>
                </a:lnTo>
                <a:lnTo>
                  <a:pt x="2468880" y="1408290"/>
                </a:lnTo>
                <a:lnTo>
                  <a:pt x="2468880" y="1376058"/>
                </a:lnTo>
                <a:lnTo>
                  <a:pt x="2436647" y="1376058"/>
                </a:lnTo>
                <a:lnTo>
                  <a:pt x="2436647" y="1343825"/>
                </a:lnTo>
                <a:lnTo>
                  <a:pt x="2404415" y="1343825"/>
                </a:lnTo>
                <a:close/>
                <a:moveTo>
                  <a:pt x="2335835" y="1206665"/>
                </a:moveTo>
                <a:lnTo>
                  <a:pt x="2335835" y="1238898"/>
                </a:lnTo>
                <a:lnTo>
                  <a:pt x="2303602" y="1238898"/>
                </a:lnTo>
                <a:lnTo>
                  <a:pt x="2303602" y="1271130"/>
                </a:lnTo>
                <a:lnTo>
                  <a:pt x="2335835" y="1271130"/>
                </a:lnTo>
                <a:lnTo>
                  <a:pt x="2335835" y="1303363"/>
                </a:lnTo>
                <a:lnTo>
                  <a:pt x="2368067" y="1303363"/>
                </a:lnTo>
                <a:lnTo>
                  <a:pt x="2368067" y="1271130"/>
                </a:lnTo>
                <a:lnTo>
                  <a:pt x="2400300" y="1271130"/>
                </a:lnTo>
                <a:lnTo>
                  <a:pt x="2400300" y="1238898"/>
                </a:lnTo>
                <a:lnTo>
                  <a:pt x="2368067" y="1238898"/>
                </a:lnTo>
                <a:lnTo>
                  <a:pt x="2368067" y="1206665"/>
                </a:lnTo>
                <a:lnTo>
                  <a:pt x="2335835" y="1206665"/>
                </a:lnTo>
                <a:close/>
                <a:moveTo>
                  <a:pt x="2472995" y="1206665"/>
                </a:moveTo>
                <a:lnTo>
                  <a:pt x="2472995" y="1238898"/>
                </a:lnTo>
                <a:lnTo>
                  <a:pt x="2440762" y="1238898"/>
                </a:lnTo>
                <a:lnTo>
                  <a:pt x="2440762" y="1271130"/>
                </a:lnTo>
                <a:lnTo>
                  <a:pt x="2472995" y="1271130"/>
                </a:lnTo>
                <a:lnTo>
                  <a:pt x="2472995" y="1303363"/>
                </a:lnTo>
                <a:lnTo>
                  <a:pt x="2505227" y="1303363"/>
                </a:lnTo>
                <a:lnTo>
                  <a:pt x="2505227" y="1271130"/>
                </a:lnTo>
                <a:lnTo>
                  <a:pt x="2537460" y="1271130"/>
                </a:lnTo>
                <a:lnTo>
                  <a:pt x="2537460" y="1238898"/>
                </a:lnTo>
                <a:lnTo>
                  <a:pt x="2505227" y="1238898"/>
                </a:lnTo>
                <a:lnTo>
                  <a:pt x="2505227" y="1206665"/>
                </a:lnTo>
                <a:lnTo>
                  <a:pt x="2472995" y="1206665"/>
                </a:lnTo>
                <a:close/>
                <a:moveTo>
                  <a:pt x="2816238" y="1345197"/>
                </a:moveTo>
                <a:lnTo>
                  <a:pt x="2816238" y="1376401"/>
                </a:lnTo>
                <a:lnTo>
                  <a:pt x="2785034" y="1376401"/>
                </a:lnTo>
                <a:lnTo>
                  <a:pt x="2785034" y="1407947"/>
                </a:lnTo>
                <a:lnTo>
                  <a:pt x="2816238" y="1407947"/>
                </a:lnTo>
                <a:lnTo>
                  <a:pt x="2816238" y="1439151"/>
                </a:lnTo>
                <a:lnTo>
                  <a:pt x="2847785" y="1439151"/>
                </a:lnTo>
                <a:lnTo>
                  <a:pt x="2847785" y="1407947"/>
                </a:lnTo>
                <a:lnTo>
                  <a:pt x="2878988" y="1407947"/>
                </a:lnTo>
                <a:lnTo>
                  <a:pt x="2878988" y="1376401"/>
                </a:lnTo>
                <a:lnTo>
                  <a:pt x="2847785" y="1376401"/>
                </a:lnTo>
                <a:lnTo>
                  <a:pt x="2847785" y="1345197"/>
                </a:lnTo>
                <a:lnTo>
                  <a:pt x="2816238" y="1345197"/>
                </a:lnTo>
                <a:close/>
                <a:moveTo>
                  <a:pt x="2267255" y="1069505"/>
                </a:moveTo>
                <a:lnTo>
                  <a:pt x="2267255" y="1101738"/>
                </a:lnTo>
                <a:lnTo>
                  <a:pt x="2235022" y="1101738"/>
                </a:lnTo>
                <a:lnTo>
                  <a:pt x="2235022" y="1133970"/>
                </a:lnTo>
                <a:lnTo>
                  <a:pt x="2267255" y="1133970"/>
                </a:lnTo>
                <a:lnTo>
                  <a:pt x="2267255" y="1166203"/>
                </a:lnTo>
                <a:lnTo>
                  <a:pt x="2299487" y="1166203"/>
                </a:lnTo>
                <a:lnTo>
                  <a:pt x="2299487" y="1133970"/>
                </a:lnTo>
                <a:lnTo>
                  <a:pt x="2331720" y="1133970"/>
                </a:lnTo>
                <a:lnTo>
                  <a:pt x="2331720" y="1101738"/>
                </a:lnTo>
                <a:lnTo>
                  <a:pt x="2299487" y="1101738"/>
                </a:lnTo>
                <a:lnTo>
                  <a:pt x="2299487" y="1069505"/>
                </a:lnTo>
                <a:lnTo>
                  <a:pt x="2267255" y="1069505"/>
                </a:lnTo>
                <a:close/>
                <a:moveTo>
                  <a:pt x="2541575" y="1343825"/>
                </a:moveTo>
                <a:lnTo>
                  <a:pt x="2541575" y="1376058"/>
                </a:lnTo>
                <a:lnTo>
                  <a:pt x="2509342" y="1376058"/>
                </a:lnTo>
                <a:lnTo>
                  <a:pt x="2509342" y="1408290"/>
                </a:lnTo>
                <a:lnTo>
                  <a:pt x="2541575" y="1408290"/>
                </a:lnTo>
                <a:lnTo>
                  <a:pt x="2541575" y="1440523"/>
                </a:lnTo>
                <a:lnTo>
                  <a:pt x="2573807" y="1440523"/>
                </a:lnTo>
                <a:lnTo>
                  <a:pt x="2573807" y="1408290"/>
                </a:lnTo>
                <a:lnTo>
                  <a:pt x="2606040" y="1408290"/>
                </a:lnTo>
                <a:lnTo>
                  <a:pt x="2606040" y="1376058"/>
                </a:lnTo>
                <a:lnTo>
                  <a:pt x="2573807" y="1376058"/>
                </a:lnTo>
                <a:lnTo>
                  <a:pt x="2573807" y="1343825"/>
                </a:lnTo>
                <a:lnTo>
                  <a:pt x="2541575" y="1343825"/>
                </a:lnTo>
                <a:close/>
                <a:moveTo>
                  <a:pt x="2678735" y="1343825"/>
                </a:moveTo>
                <a:lnTo>
                  <a:pt x="2678735" y="1376058"/>
                </a:lnTo>
                <a:lnTo>
                  <a:pt x="2646502" y="1376058"/>
                </a:lnTo>
                <a:lnTo>
                  <a:pt x="2646502" y="1408290"/>
                </a:lnTo>
                <a:lnTo>
                  <a:pt x="2678735" y="1408290"/>
                </a:lnTo>
                <a:lnTo>
                  <a:pt x="2678735" y="1440523"/>
                </a:lnTo>
                <a:lnTo>
                  <a:pt x="2710967" y="1440523"/>
                </a:lnTo>
                <a:lnTo>
                  <a:pt x="2710967" y="1408290"/>
                </a:lnTo>
                <a:lnTo>
                  <a:pt x="2743200" y="1408290"/>
                </a:lnTo>
                <a:lnTo>
                  <a:pt x="2743200" y="1376058"/>
                </a:lnTo>
                <a:lnTo>
                  <a:pt x="2710967" y="1376058"/>
                </a:lnTo>
                <a:lnTo>
                  <a:pt x="2710967" y="1343825"/>
                </a:lnTo>
                <a:lnTo>
                  <a:pt x="2678735" y="1343825"/>
                </a:lnTo>
                <a:close/>
                <a:moveTo>
                  <a:pt x="2747315" y="1480985"/>
                </a:moveTo>
                <a:lnTo>
                  <a:pt x="2747315" y="1513218"/>
                </a:lnTo>
                <a:lnTo>
                  <a:pt x="2715082" y="1513218"/>
                </a:lnTo>
                <a:lnTo>
                  <a:pt x="2715082" y="1545450"/>
                </a:lnTo>
                <a:lnTo>
                  <a:pt x="2747315" y="1545450"/>
                </a:lnTo>
                <a:lnTo>
                  <a:pt x="2747315" y="1577683"/>
                </a:lnTo>
                <a:lnTo>
                  <a:pt x="2779547" y="1577683"/>
                </a:lnTo>
                <a:lnTo>
                  <a:pt x="2779547" y="1545450"/>
                </a:lnTo>
                <a:lnTo>
                  <a:pt x="2811780" y="1545450"/>
                </a:lnTo>
                <a:lnTo>
                  <a:pt x="2811780" y="1513218"/>
                </a:lnTo>
                <a:lnTo>
                  <a:pt x="2779547" y="1513218"/>
                </a:lnTo>
                <a:lnTo>
                  <a:pt x="2779547" y="1480985"/>
                </a:lnTo>
                <a:lnTo>
                  <a:pt x="2747315" y="1480985"/>
                </a:lnTo>
                <a:close/>
                <a:moveTo>
                  <a:pt x="2610155" y="1206665"/>
                </a:moveTo>
                <a:lnTo>
                  <a:pt x="2610155" y="1238898"/>
                </a:lnTo>
                <a:lnTo>
                  <a:pt x="2577922" y="1238898"/>
                </a:lnTo>
                <a:lnTo>
                  <a:pt x="2577922" y="1271130"/>
                </a:lnTo>
                <a:lnTo>
                  <a:pt x="2610155" y="1271130"/>
                </a:lnTo>
                <a:lnTo>
                  <a:pt x="2610155" y="1303363"/>
                </a:lnTo>
                <a:lnTo>
                  <a:pt x="2642387" y="1303363"/>
                </a:lnTo>
                <a:lnTo>
                  <a:pt x="2642387" y="1271130"/>
                </a:lnTo>
                <a:lnTo>
                  <a:pt x="2674620" y="1271130"/>
                </a:lnTo>
                <a:lnTo>
                  <a:pt x="2674620" y="1238898"/>
                </a:lnTo>
                <a:lnTo>
                  <a:pt x="2642387" y="1238898"/>
                </a:lnTo>
                <a:lnTo>
                  <a:pt x="2642387" y="1206665"/>
                </a:lnTo>
                <a:lnTo>
                  <a:pt x="2610155" y="1206665"/>
                </a:lnTo>
                <a:close/>
                <a:moveTo>
                  <a:pt x="2025167" y="2537803"/>
                </a:moveTo>
                <a:lnTo>
                  <a:pt x="2025167" y="2505570"/>
                </a:lnTo>
                <a:lnTo>
                  <a:pt x="2057400" y="2505570"/>
                </a:lnTo>
                <a:lnTo>
                  <a:pt x="2057400" y="2473338"/>
                </a:lnTo>
                <a:lnTo>
                  <a:pt x="2025167" y="2473338"/>
                </a:lnTo>
                <a:lnTo>
                  <a:pt x="2025167" y="2441105"/>
                </a:lnTo>
                <a:lnTo>
                  <a:pt x="1992935" y="2441105"/>
                </a:lnTo>
                <a:lnTo>
                  <a:pt x="1992935" y="2473338"/>
                </a:lnTo>
                <a:lnTo>
                  <a:pt x="1960702" y="2473338"/>
                </a:lnTo>
                <a:lnTo>
                  <a:pt x="1960702" y="2505570"/>
                </a:lnTo>
                <a:lnTo>
                  <a:pt x="1992935" y="2505570"/>
                </a:lnTo>
                <a:lnTo>
                  <a:pt x="1992935" y="2537803"/>
                </a:lnTo>
                <a:lnTo>
                  <a:pt x="2025167" y="2537803"/>
                </a:lnTo>
                <a:close/>
                <a:moveTo>
                  <a:pt x="1819427" y="2400643"/>
                </a:moveTo>
                <a:lnTo>
                  <a:pt x="1819427" y="2368410"/>
                </a:lnTo>
                <a:lnTo>
                  <a:pt x="1851660" y="2368410"/>
                </a:lnTo>
                <a:lnTo>
                  <a:pt x="1851660" y="2336178"/>
                </a:lnTo>
                <a:lnTo>
                  <a:pt x="1819427" y="2336178"/>
                </a:lnTo>
                <a:lnTo>
                  <a:pt x="1819427" y="2303945"/>
                </a:lnTo>
                <a:lnTo>
                  <a:pt x="1787195" y="2303945"/>
                </a:lnTo>
                <a:lnTo>
                  <a:pt x="1787195" y="2336178"/>
                </a:lnTo>
                <a:lnTo>
                  <a:pt x="1754962" y="2336178"/>
                </a:lnTo>
                <a:lnTo>
                  <a:pt x="1754962" y="2368410"/>
                </a:lnTo>
                <a:lnTo>
                  <a:pt x="1787195" y="2368410"/>
                </a:lnTo>
                <a:lnTo>
                  <a:pt x="1787195" y="2400643"/>
                </a:lnTo>
                <a:lnTo>
                  <a:pt x="1819427" y="2400643"/>
                </a:lnTo>
                <a:close/>
                <a:moveTo>
                  <a:pt x="2710967" y="2263483"/>
                </a:moveTo>
                <a:lnTo>
                  <a:pt x="2710967" y="2231250"/>
                </a:lnTo>
                <a:lnTo>
                  <a:pt x="2743200" y="2231250"/>
                </a:lnTo>
                <a:lnTo>
                  <a:pt x="2743200" y="2199018"/>
                </a:lnTo>
                <a:lnTo>
                  <a:pt x="2710967" y="2199018"/>
                </a:lnTo>
                <a:lnTo>
                  <a:pt x="2710967" y="2166785"/>
                </a:lnTo>
                <a:lnTo>
                  <a:pt x="2678735" y="2166785"/>
                </a:lnTo>
                <a:lnTo>
                  <a:pt x="2678735" y="2199018"/>
                </a:lnTo>
                <a:lnTo>
                  <a:pt x="2646502" y="2199018"/>
                </a:lnTo>
                <a:lnTo>
                  <a:pt x="2646502" y="2231250"/>
                </a:lnTo>
                <a:lnTo>
                  <a:pt x="2678735" y="2231250"/>
                </a:lnTo>
                <a:lnTo>
                  <a:pt x="2678735" y="2263483"/>
                </a:lnTo>
                <a:lnTo>
                  <a:pt x="2710967" y="2263483"/>
                </a:lnTo>
                <a:close/>
                <a:moveTo>
                  <a:pt x="1956587" y="2400643"/>
                </a:moveTo>
                <a:lnTo>
                  <a:pt x="1956587" y="2368410"/>
                </a:lnTo>
                <a:lnTo>
                  <a:pt x="1988820" y="2368410"/>
                </a:lnTo>
                <a:lnTo>
                  <a:pt x="1988820" y="2336178"/>
                </a:lnTo>
                <a:lnTo>
                  <a:pt x="1956587" y="2336178"/>
                </a:lnTo>
                <a:lnTo>
                  <a:pt x="1956587" y="2303945"/>
                </a:lnTo>
                <a:lnTo>
                  <a:pt x="1924355" y="2303945"/>
                </a:lnTo>
                <a:lnTo>
                  <a:pt x="1924355" y="2336178"/>
                </a:lnTo>
                <a:lnTo>
                  <a:pt x="1892122" y="2336178"/>
                </a:lnTo>
                <a:lnTo>
                  <a:pt x="1892122" y="2368410"/>
                </a:lnTo>
                <a:lnTo>
                  <a:pt x="1924355" y="2368410"/>
                </a:lnTo>
                <a:lnTo>
                  <a:pt x="1924355" y="2400643"/>
                </a:lnTo>
                <a:lnTo>
                  <a:pt x="1956587" y="2400643"/>
                </a:lnTo>
                <a:close/>
                <a:moveTo>
                  <a:pt x="1750847" y="2537803"/>
                </a:moveTo>
                <a:lnTo>
                  <a:pt x="1750847" y="2505570"/>
                </a:lnTo>
                <a:lnTo>
                  <a:pt x="1783080" y="2505570"/>
                </a:lnTo>
                <a:lnTo>
                  <a:pt x="1783080" y="2473338"/>
                </a:lnTo>
                <a:lnTo>
                  <a:pt x="1750847" y="2473338"/>
                </a:lnTo>
                <a:lnTo>
                  <a:pt x="1750847" y="2441105"/>
                </a:lnTo>
                <a:lnTo>
                  <a:pt x="1718615" y="2441105"/>
                </a:lnTo>
                <a:lnTo>
                  <a:pt x="1718615" y="2473338"/>
                </a:lnTo>
                <a:lnTo>
                  <a:pt x="1686382" y="2473338"/>
                </a:lnTo>
                <a:lnTo>
                  <a:pt x="1686382" y="2505570"/>
                </a:lnTo>
                <a:lnTo>
                  <a:pt x="1718615" y="2505570"/>
                </a:lnTo>
                <a:lnTo>
                  <a:pt x="1718615" y="2537803"/>
                </a:lnTo>
                <a:lnTo>
                  <a:pt x="1750847" y="2537803"/>
                </a:lnTo>
                <a:close/>
                <a:moveTo>
                  <a:pt x="1476527" y="2263483"/>
                </a:moveTo>
                <a:lnTo>
                  <a:pt x="1476527" y="2231250"/>
                </a:lnTo>
                <a:lnTo>
                  <a:pt x="1508760" y="2231250"/>
                </a:lnTo>
                <a:lnTo>
                  <a:pt x="1508760" y="2199018"/>
                </a:lnTo>
                <a:lnTo>
                  <a:pt x="1476527" y="2199018"/>
                </a:lnTo>
                <a:lnTo>
                  <a:pt x="1476527" y="2166785"/>
                </a:lnTo>
                <a:lnTo>
                  <a:pt x="1444295" y="2166785"/>
                </a:lnTo>
                <a:lnTo>
                  <a:pt x="1444295" y="2199018"/>
                </a:lnTo>
                <a:lnTo>
                  <a:pt x="1412062" y="2199018"/>
                </a:lnTo>
                <a:lnTo>
                  <a:pt x="1412062" y="2231250"/>
                </a:lnTo>
                <a:lnTo>
                  <a:pt x="1444295" y="2231250"/>
                </a:lnTo>
                <a:lnTo>
                  <a:pt x="1444295" y="2263483"/>
                </a:lnTo>
                <a:lnTo>
                  <a:pt x="1476527" y="2263483"/>
                </a:lnTo>
                <a:close/>
                <a:moveTo>
                  <a:pt x="1545107" y="2400643"/>
                </a:moveTo>
                <a:lnTo>
                  <a:pt x="1545107" y="2368410"/>
                </a:lnTo>
                <a:lnTo>
                  <a:pt x="1577340" y="2368410"/>
                </a:lnTo>
                <a:lnTo>
                  <a:pt x="1577340" y="2336178"/>
                </a:lnTo>
                <a:lnTo>
                  <a:pt x="1545107" y="2336178"/>
                </a:lnTo>
                <a:lnTo>
                  <a:pt x="1545107" y="2303945"/>
                </a:lnTo>
                <a:lnTo>
                  <a:pt x="1512875" y="2303945"/>
                </a:lnTo>
                <a:lnTo>
                  <a:pt x="1512875" y="2336178"/>
                </a:lnTo>
                <a:lnTo>
                  <a:pt x="1480642" y="2336178"/>
                </a:lnTo>
                <a:lnTo>
                  <a:pt x="1480642" y="2368410"/>
                </a:lnTo>
                <a:lnTo>
                  <a:pt x="1512875" y="2368410"/>
                </a:lnTo>
                <a:lnTo>
                  <a:pt x="1512875" y="2400643"/>
                </a:lnTo>
                <a:lnTo>
                  <a:pt x="1545107" y="2400643"/>
                </a:lnTo>
                <a:close/>
                <a:moveTo>
                  <a:pt x="1407947" y="2400643"/>
                </a:moveTo>
                <a:lnTo>
                  <a:pt x="1407947" y="2368410"/>
                </a:lnTo>
                <a:lnTo>
                  <a:pt x="1440180" y="2368410"/>
                </a:lnTo>
                <a:lnTo>
                  <a:pt x="1440180" y="2336178"/>
                </a:lnTo>
                <a:lnTo>
                  <a:pt x="1407947" y="2336178"/>
                </a:lnTo>
                <a:lnTo>
                  <a:pt x="1407947" y="2303945"/>
                </a:lnTo>
                <a:lnTo>
                  <a:pt x="1375715" y="2303945"/>
                </a:lnTo>
                <a:lnTo>
                  <a:pt x="1375715" y="2336178"/>
                </a:lnTo>
                <a:lnTo>
                  <a:pt x="1343482" y="2336178"/>
                </a:lnTo>
                <a:lnTo>
                  <a:pt x="1343482" y="2368410"/>
                </a:lnTo>
                <a:lnTo>
                  <a:pt x="1375715" y="2368410"/>
                </a:lnTo>
                <a:lnTo>
                  <a:pt x="1375715" y="2400643"/>
                </a:lnTo>
                <a:lnTo>
                  <a:pt x="1407947" y="2400643"/>
                </a:lnTo>
                <a:close/>
                <a:moveTo>
                  <a:pt x="1613687" y="2537803"/>
                </a:moveTo>
                <a:lnTo>
                  <a:pt x="1613687" y="2505570"/>
                </a:lnTo>
                <a:lnTo>
                  <a:pt x="1645920" y="2505570"/>
                </a:lnTo>
                <a:lnTo>
                  <a:pt x="1645920" y="2473338"/>
                </a:lnTo>
                <a:lnTo>
                  <a:pt x="1613687" y="2473338"/>
                </a:lnTo>
                <a:lnTo>
                  <a:pt x="1613687" y="2441105"/>
                </a:lnTo>
                <a:lnTo>
                  <a:pt x="1581455" y="2441105"/>
                </a:lnTo>
                <a:lnTo>
                  <a:pt x="1581455" y="2473338"/>
                </a:lnTo>
                <a:lnTo>
                  <a:pt x="1549222" y="2473338"/>
                </a:lnTo>
                <a:lnTo>
                  <a:pt x="1549222" y="2505570"/>
                </a:lnTo>
                <a:lnTo>
                  <a:pt x="1581455" y="2505570"/>
                </a:lnTo>
                <a:lnTo>
                  <a:pt x="1581455" y="2537803"/>
                </a:lnTo>
                <a:lnTo>
                  <a:pt x="1613687" y="2537803"/>
                </a:lnTo>
                <a:close/>
                <a:moveTo>
                  <a:pt x="1682267" y="2400643"/>
                </a:moveTo>
                <a:lnTo>
                  <a:pt x="1682267" y="2368410"/>
                </a:lnTo>
                <a:lnTo>
                  <a:pt x="1714500" y="2368410"/>
                </a:lnTo>
                <a:lnTo>
                  <a:pt x="1714500" y="2336178"/>
                </a:lnTo>
                <a:lnTo>
                  <a:pt x="1682267" y="2336178"/>
                </a:lnTo>
                <a:lnTo>
                  <a:pt x="1682267" y="2303945"/>
                </a:lnTo>
                <a:lnTo>
                  <a:pt x="1650035" y="2303945"/>
                </a:lnTo>
                <a:lnTo>
                  <a:pt x="1650035" y="2336178"/>
                </a:lnTo>
                <a:lnTo>
                  <a:pt x="1617802" y="2336178"/>
                </a:lnTo>
                <a:lnTo>
                  <a:pt x="1617802" y="2368410"/>
                </a:lnTo>
                <a:lnTo>
                  <a:pt x="1650035" y="2368410"/>
                </a:lnTo>
                <a:lnTo>
                  <a:pt x="1650035" y="2400643"/>
                </a:lnTo>
                <a:lnTo>
                  <a:pt x="1682267" y="2400643"/>
                </a:lnTo>
                <a:close/>
                <a:moveTo>
                  <a:pt x="1888007" y="2537803"/>
                </a:moveTo>
                <a:lnTo>
                  <a:pt x="1888007" y="2505570"/>
                </a:lnTo>
                <a:lnTo>
                  <a:pt x="1920240" y="2505570"/>
                </a:lnTo>
                <a:lnTo>
                  <a:pt x="1920240" y="2473338"/>
                </a:lnTo>
                <a:lnTo>
                  <a:pt x="1888007" y="2473338"/>
                </a:lnTo>
                <a:lnTo>
                  <a:pt x="1888007" y="2441105"/>
                </a:lnTo>
                <a:lnTo>
                  <a:pt x="1855775" y="2441105"/>
                </a:lnTo>
                <a:lnTo>
                  <a:pt x="1855775" y="2473338"/>
                </a:lnTo>
                <a:lnTo>
                  <a:pt x="1823542" y="2473338"/>
                </a:lnTo>
                <a:lnTo>
                  <a:pt x="1823542" y="2505570"/>
                </a:lnTo>
                <a:lnTo>
                  <a:pt x="1855775" y="2505570"/>
                </a:lnTo>
                <a:lnTo>
                  <a:pt x="1855775" y="2537803"/>
                </a:lnTo>
                <a:lnTo>
                  <a:pt x="1888007" y="2537803"/>
                </a:lnTo>
                <a:close/>
                <a:moveTo>
                  <a:pt x="2505227" y="2400643"/>
                </a:moveTo>
                <a:lnTo>
                  <a:pt x="2505227" y="2368410"/>
                </a:lnTo>
                <a:lnTo>
                  <a:pt x="2537460" y="2368410"/>
                </a:lnTo>
                <a:lnTo>
                  <a:pt x="2537460" y="2336178"/>
                </a:lnTo>
                <a:lnTo>
                  <a:pt x="2505227" y="2336178"/>
                </a:lnTo>
                <a:lnTo>
                  <a:pt x="2505227" y="2303945"/>
                </a:lnTo>
                <a:lnTo>
                  <a:pt x="2472995" y="2303945"/>
                </a:lnTo>
                <a:lnTo>
                  <a:pt x="2472995" y="2336178"/>
                </a:lnTo>
                <a:lnTo>
                  <a:pt x="2440762" y="2336178"/>
                </a:lnTo>
                <a:lnTo>
                  <a:pt x="2440762" y="2368410"/>
                </a:lnTo>
                <a:lnTo>
                  <a:pt x="2472995" y="2368410"/>
                </a:lnTo>
                <a:lnTo>
                  <a:pt x="2472995" y="2400643"/>
                </a:lnTo>
                <a:lnTo>
                  <a:pt x="2505227" y="2400643"/>
                </a:lnTo>
                <a:close/>
                <a:moveTo>
                  <a:pt x="2573807" y="2263483"/>
                </a:moveTo>
                <a:lnTo>
                  <a:pt x="2573807" y="2231250"/>
                </a:lnTo>
                <a:lnTo>
                  <a:pt x="2606040" y="2231250"/>
                </a:lnTo>
                <a:lnTo>
                  <a:pt x="2606040" y="2199018"/>
                </a:lnTo>
                <a:lnTo>
                  <a:pt x="2573807" y="2199018"/>
                </a:lnTo>
                <a:lnTo>
                  <a:pt x="2573807" y="2166785"/>
                </a:lnTo>
                <a:lnTo>
                  <a:pt x="2541575" y="2166785"/>
                </a:lnTo>
                <a:lnTo>
                  <a:pt x="2541575" y="2199018"/>
                </a:lnTo>
                <a:lnTo>
                  <a:pt x="2509342" y="2199018"/>
                </a:lnTo>
                <a:lnTo>
                  <a:pt x="2509342" y="2231250"/>
                </a:lnTo>
                <a:lnTo>
                  <a:pt x="2541575" y="2231250"/>
                </a:lnTo>
                <a:lnTo>
                  <a:pt x="2541575" y="2263483"/>
                </a:lnTo>
                <a:lnTo>
                  <a:pt x="2573807" y="2263483"/>
                </a:lnTo>
                <a:close/>
                <a:moveTo>
                  <a:pt x="2642387" y="2400643"/>
                </a:moveTo>
                <a:lnTo>
                  <a:pt x="2642387" y="2368410"/>
                </a:lnTo>
                <a:lnTo>
                  <a:pt x="2674620" y="2368410"/>
                </a:lnTo>
                <a:lnTo>
                  <a:pt x="2674620" y="2336178"/>
                </a:lnTo>
                <a:lnTo>
                  <a:pt x="2642387" y="2336178"/>
                </a:lnTo>
                <a:lnTo>
                  <a:pt x="2642387" y="2303945"/>
                </a:lnTo>
                <a:lnTo>
                  <a:pt x="2610155" y="2303945"/>
                </a:lnTo>
                <a:lnTo>
                  <a:pt x="2610155" y="2336178"/>
                </a:lnTo>
                <a:lnTo>
                  <a:pt x="2577922" y="2336178"/>
                </a:lnTo>
                <a:lnTo>
                  <a:pt x="2577922" y="2368410"/>
                </a:lnTo>
                <a:lnTo>
                  <a:pt x="2610155" y="2368410"/>
                </a:lnTo>
                <a:lnTo>
                  <a:pt x="2610155" y="2400643"/>
                </a:lnTo>
                <a:lnTo>
                  <a:pt x="2642387" y="2400643"/>
                </a:lnTo>
                <a:close/>
                <a:moveTo>
                  <a:pt x="2436647" y="2537803"/>
                </a:moveTo>
                <a:lnTo>
                  <a:pt x="2436647" y="2505570"/>
                </a:lnTo>
                <a:lnTo>
                  <a:pt x="2468880" y="2505570"/>
                </a:lnTo>
                <a:lnTo>
                  <a:pt x="2468880" y="2473338"/>
                </a:lnTo>
                <a:lnTo>
                  <a:pt x="2436647" y="2473338"/>
                </a:lnTo>
                <a:lnTo>
                  <a:pt x="2436647" y="2441105"/>
                </a:lnTo>
                <a:lnTo>
                  <a:pt x="2404415" y="2441105"/>
                </a:lnTo>
                <a:lnTo>
                  <a:pt x="2404415" y="2473338"/>
                </a:lnTo>
                <a:lnTo>
                  <a:pt x="2372182" y="2473338"/>
                </a:lnTo>
                <a:lnTo>
                  <a:pt x="2372182" y="2505570"/>
                </a:lnTo>
                <a:lnTo>
                  <a:pt x="2404415" y="2505570"/>
                </a:lnTo>
                <a:lnTo>
                  <a:pt x="2404415" y="2537803"/>
                </a:lnTo>
                <a:lnTo>
                  <a:pt x="2436647" y="2537803"/>
                </a:lnTo>
                <a:close/>
                <a:moveTo>
                  <a:pt x="2299487" y="2537803"/>
                </a:moveTo>
                <a:lnTo>
                  <a:pt x="2299487" y="2505570"/>
                </a:lnTo>
                <a:lnTo>
                  <a:pt x="2331720" y="2505570"/>
                </a:lnTo>
                <a:lnTo>
                  <a:pt x="2331720" y="2473338"/>
                </a:lnTo>
                <a:lnTo>
                  <a:pt x="2299487" y="2473338"/>
                </a:lnTo>
                <a:lnTo>
                  <a:pt x="2299487" y="2441105"/>
                </a:lnTo>
                <a:lnTo>
                  <a:pt x="2267255" y="2441105"/>
                </a:lnTo>
                <a:lnTo>
                  <a:pt x="2267255" y="2473338"/>
                </a:lnTo>
                <a:lnTo>
                  <a:pt x="2235022" y="2473338"/>
                </a:lnTo>
                <a:lnTo>
                  <a:pt x="2235022" y="2505570"/>
                </a:lnTo>
                <a:lnTo>
                  <a:pt x="2267255" y="2505570"/>
                </a:lnTo>
                <a:lnTo>
                  <a:pt x="2267255" y="2537803"/>
                </a:lnTo>
                <a:lnTo>
                  <a:pt x="2299487" y="2537803"/>
                </a:lnTo>
                <a:close/>
                <a:moveTo>
                  <a:pt x="2230907" y="2400643"/>
                </a:moveTo>
                <a:lnTo>
                  <a:pt x="2230907" y="2368410"/>
                </a:lnTo>
                <a:lnTo>
                  <a:pt x="2263140" y="2368410"/>
                </a:lnTo>
                <a:lnTo>
                  <a:pt x="2263140" y="2336178"/>
                </a:lnTo>
                <a:lnTo>
                  <a:pt x="2230907" y="2336178"/>
                </a:lnTo>
                <a:lnTo>
                  <a:pt x="2230907" y="2303945"/>
                </a:lnTo>
                <a:lnTo>
                  <a:pt x="2198675" y="2303945"/>
                </a:lnTo>
                <a:lnTo>
                  <a:pt x="2198675" y="2336178"/>
                </a:lnTo>
                <a:lnTo>
                  <a:pt x="2166442" y="2336178"/>
                </a:lnTo>
                <a:lnTo>
                  <a:pt x="2166442" y="2368410"/>
                </a:lnTo>
                <a:lnTo>
                  <a:pt x="2198675" y="2368410"/>
                </a:lnTo>
                <a:lnTo>
                  <a:pt x="2198675" y="2400643"/>
                </a:lnTo>
                <a:lnTo>
                  <a:pt x="2230907" y="2400643"/>
                </a:lnTo>
                <a:close/>
                <a:moveTo>
                  <a:pt x="2162327" y="2537803"/>
                </a:moveTo>
                <a:lnTo>
                  <a:pt x="2162327" y="2505570"/>
                </a:lnTo>
                <a:lnTo>
                  <a:pt x="2194560" y="2505570"/>
                </a:lnTo>
                <a:lnTo>
                  <a:pt x="2194560" y="2473338"/>
                </a:lnTo>
                <a:lnTo>
                  <a:pt x="2162327" y="2473338"/>
                </a:lnTo>
                <a:lnTo>
                  <a:pt x="2162327" y="2441105"/>
                </a:lnTo>
                <a:lnTo>
                  <a:pt x="2130095" y="2441105"/>
                </a:lnTo>
                <a:lnTo>
                  <a:pt x="2130095" y="2473338"/>
                </a:lnTo>
                <a:lnTo>
                  <a:pt x="2097862" y="2473338"/>
                </a:lnTo>
                <a:lnTo>
                  <a:pt x="2097862" y="2505570"/>
                </a:lnTo>
                <a:lnTo>
                  <a:pt x="2130095" y="2505570"/>
                </a:lnTo>
                <a:lnTo>
                  <a:pt x="2130095" y="2537803"/>
                </a:lnTo>
                <a:lnTo>
                  <a:pt x="2162327" y="2537803"/>
                </a:lnTo>
                <a:close/>
                <a:moveTo>
                  <a:pt x="2368067" y="2400643"/>
                </a:moveTo>
                <a:lnTo>
                  <a:pt x="2368067" y="2368410"/>
                </a:lnTo>
                <a:lnTo>
                  <a:pt x="2400300" y="2368410"/>
                </a:lnTo>
                <a:lnTo>
                  <a:pt x="2400300" y="2336178"/>
                </a:lnTo>
                <a:lnTo>
                  <a:pt x="2368067" y="2336178"/>
                </a:lnTo>
                <a:lnTo>
                  <a:pt x="2368067" y="2303945"/>
                </a:lnTo>
                <a:lnTo>
                  <a:pt x="2335835" y="2303945"/>
                </a:lnTo>
                <a:lnTo>
                  <a:pt x="2335835" y="2336178"/>
                </a:lnTo>
                <a:lnTo>
                  <a:pt x="2303602" y="2336178"/>
                </a:lnTo>
                <a:lnTo>
                  <a:pt x="2303602" y="2368410"/>
                </a:lnTo>
                <a:lnTo>
                  <a:pt x="2335835" y="2368410"/>
                </a:lnTo>
                <a:lnTo>
                  <a:pt x="2335835" y="2400643"/>
                </a:lnTo>
                <a:lnTo>
                  <a:pt x="2368067" y="2400643"/>
                </a:lnTo>
                <a:close/>
                <a:moveTo>
                  <a:pt x="2093747" y="2400643"/>
                </a:moveTo>
                <a:lnTo>
                  <a:pt x="2093747" y="2368410"/>
                </a:lnTo>
                <a:lnTo>
                  <a:pt x="2125980" y="2368410"/>
                </a:lnTo>
                <a:lnTo>
                  <a:pt x="2125980" y="2336178"/>
                </a:lnTo>
                <a:lnTo>
                  <a:pt x="2093747" y="2336178"/>
                </a:lnTo>
                <a:lnTo>
                  <a:pt x="2093747" y="2303945"/>
                </a:lnTo>
                <a:lnTo>
                  <a:pt x="2061515" y="2303945"/>
                </a:lnTo>
                <a:lnTo>
                  <a:pt x="2061515" y="2336178"/>
                </a:lnTo>
                <a:lnTo>
                  <a:pt x="2029282" y="2336178"/>
                </a:lnTo>
                <a:lnTo>
                  <a:pt x="2029282" y="2368410"/>
                </a:lnTo>
                <a:lnTo>
                  <a:pt x="2061515" y="2368410"/>
                </a:lnTo>
                <a:lnTo>
                  <a:pt x="2061515" y="2400643"/>
                </a:lnTo>
                <a:lnTo>
                  <a:pt x="2093747" y="2400643"/>
                </a:lnTo>
                <a:close/>
                <a:moveTo>
                  <a:pt x="897026" y="1347597"/>
                </a:moveTo>
                <a:lnTo>
                  <a:pt x="897026" y="1377429"/>
                </a:lnTo>
                <a:lnTo>
                  <a:pt x="867194" y="1377429"/>
                </a:lnTo>
                <a:lnTo>
                  <a:pt x="867194" y="1406919"/>
                </a:lnTo>
                <a:lnTo>
                  <a:pt x="897026" y="1406919"/>
                </a:lnTo>
                <a:lnTo>
                  <a:pt x="897026" y="1436751"/>
                </a:lnTo>
                <a:lnTo>
                  <a:pt x="926516" y="1436751"/>
                </a:lnTo>
                <a:lnTo>
                  <a:pt x="926516" y="1406919"/>
                </a:lnTo>
                <a:lnTo>
                  <a:pt x="956348" y="1406919"/>
                </a:lnTo>
                <a:lnTo>
                  <a:pt x="956348" y="1377429"/>
                </a:lnTo>
                <a:lnTo>
                  <a:pt x="926516" y="1377429"/>
                </a:lnTo>
                <a:lnTo>
                  <a:pt x="926516" y="1347597"/>
                </a:lnTo>
                <a:lnTo>
                  <a:pt x="897026" y="1347597"/>
                </a:lnTo>
                <a:close/>
                <a:moveTo>
                  <a:pt x="1131570" y="2943111"/>
                </a:moveTo>
                <a:lnTo>
                  <a:pt x="1131570" y="2914993"/>
                </a:lnTo>
                <a:lnTo>
                  <a:pt x="1159688" y="2914993"/>
                </a:lnTo>
                <a:lnTo>
                  <a:pt x="1159688" y="2886875"/>
                </a:lnTo>
                <a:lnTo>
                  <a:pt x="1131570" y="2886875"/>
                </a:lnTo>
                <a:lnTo>
                  <a:pt x="1131570" y="2858757"/>
                </a:lnTo>
                <a:lnTo>
                  <a:pt x="1103452" y="2858757"/>
                </a:lnTo>
                <a:lnTo>
                  <a:pt x="1103452" y="2886875"/>
                </a:lnTo>
                <a:lnTo>
                  <a:pt x="1075334" y="2886875"/>
                </a:lnTo>
                <a:lnTo>
                  <a:pt x="1075334" y="2914993"/>
                </a:lnTo>
                <a:lnTo>
                  <a:pt x="1103452" y="2914993"/>
                </a:lnTo>
                <a:lnTo>
                  <a:pt x="1103452" y="2943111"/>
                </a:lnTo>
                <a:lnTo>
                  <a:pt x="1131570" y="2943111"/>
                </a:lnTo>
                <a:close/>
                <a:moveTo>
                  <a:pt x="1061618" y="3076156"/>
                </a:moveTo>
                <a:lnTo>
                  <a:pt x="1061618" y="3050781"/>
                </a:lnTo>
                <a:lnTo>
                  <a:pt x="1086993" y="3050781"/>
                </a:lnTo>
                <a:lnTo>
                  <a:pt x="1086993" y="3025407"/>
                </a:lnTo>
                <a:lnTo>
                  <a:pt x="1061618" y="3025407"/>
                </a:lnTo>
                <a:lnTo>
                  <a:pt x="1061618" y="3000032"/>
                </a:lnTo>
                <a:lnTo>
                  <a:pt x="1036244" y="3000032"/>
                </a:lnTo>
                <a:lnTo>
                  <a:pt x="1036244" y="3025407"/>
                </a:lnTo>
                <a:lnTo>
                  <a:pt x="1010869" y="3025407"/>
                </a:lnTo>
                <a:lnTo>
                  <a:pt x="1010869" y="3050781"/>
                </a:lnTo>
                <a:lnTo>
                  <a:pt x="1036244" y="3050781"/>
                </a:lnTo>
                <a:lnTo>
                  <a:pt x="1036244" y="3076156"/>
                </a:lnTo>
                <a:lnTo>
                  <a:pt x="1061618" y="3076156"/>
                </a:lnTo>
                <a:close/>
                <a:moveTo>
                  <a:pt x="650138" y="2527516"/>
                </a:moveTo>
                <a:lnTo>
                  <a:pt x="650138" y="2502141"/>
                </a:lnTo>
                <a:lnTo>
                  <a:pt x="675513" y="2502141"/>
                </a:lnTo>
                <a:lnTo>
                  <a:pt x="675513" y="2476767"/>
                </a:lnTo>
                <a:lnTo>
                  <a:pt x="650138" y="2476767"/>
                </a:lnTo>
                <a:lnTo>
                  <a:pt x="650138" y="2451392"/>
                </a:lnTo>
                <a:lnTo>
                  <a:pt x="624764" y="2451392"/>
                </a:lnTo>
                <a:lnTo>
                  <a:pt x="624764" y="2476767"/>
                </a:lnTo>
                <a:lnTo>
                  <a:pt x="599389" y="2476767"/>
                </a:lnTo>
                <a:lnTo>
                  <a:pt x="599389" y="2502141"/>
                </a:lnTo>
                <a:lnTo>
                  <a:pt x="624764" y="2502141"/>
                </a:lnTo>
                <a:lnTo>
                  <a:pt x="624764" y="2527516"/>
                </a:lnTo>
                <a:lnTo>
                  <a:pt x="650138" y="2527516"/>
                </a:lnTo>
                <a:close/>
                <a:moveTo>
                  <a:pt x="1267358" y="3213316"/>
                </a:moveTo>
                <a:lnTo>
                  <a:pt x="1267358" y="3187941"/>
                </a:lnTo>
                <a:lnTo>
                  <a:pt x="1292733" y="3187941"/>
                </a:lnTo>
                <a:lnTo>
                  <a:pt x="1292733" y="3162567"/>
                </a:lnTo>
                <a:lnTo>
                  <a:pt x="1267358" y="3162567"/>
                </a:lnTo>
                <a:lnTo>
                  <a:pt x="1267358" y="3137192"/>
                </a:lnTo>
                <a:lnTo>
                  <a:pt x="1241984" y="3137192"/>
                </a:lnTo>
                <a:lnTo>
                  <a:pt x="1241984" y="3162567"/>
                </a:lnTo>
                <a:lnTo>
                  <a:pt x="1216609" y="3162567"/>
                </a:lnTo>
                <a:lnTo>
                  <a:pt x="1216609" y="3187941"/>
                </a:lnTo>
                <a:lnTo>
                  <a:pt x="1241984" y="3187941"/>
                </a:lnTo>
                <a:lnTo>
                  <a:pt x="1241984" y="3213316"/>
                </a:lnTo>
                <a:lnTo>
                  <a:pt x="1267358" y="3213316"/>
                </a:lnTo>
                <a:close/>
                <a:moveTo>
                  <a:pt x="1337310" y="3080271"/>
                </a:moveTo>
                <a:lnTo>
                  <a:pt x="1337310" y="3052153"/>
                </a:lnTo>
                <a:lnTo>
                  <a:pt x="1365428" y="3052153"/>
                </a:lnTo>
                <a:lnTo>
                  <a:pt x="1365428" y="3024035"/>
                </a:lnTo>
                <a:lnTo>
                  <a:pt x="1337310" y="3024035"/>
                </a:lnTo>
                <a:lnTo>
                  <a:pt x="1337310" y="2995917"/>
                </a:lnTo>
                <a:lnTo>
                  <a:pt x="1309192" y="2995917"/>
                </a:lnTo>
                <a:lnTo>
                  <a:pt x="1309192" y="3024035"/>
                </a:lnTo>
                <a:lnTo>
                  <a:pt x="1281074" y="3024035"/>
                </a:lnTo>
                <a:lnTo>
                  <a:pt x="1281074" y="3052153"/>
                </a:lnTo>
                <a:lnTo>
                  <a:pt x="1309192" y="3052153"/>
                </a:lnTo>
                <a:lnTo>
                  <a:pt x="1309192" y="3080271"/>
                </a:lnTo>
                <a:lnTo>
                  <a:pt x="1337310" y="3080271"/>
                </a:lnTo>
                <a:close/>
                <a:moveTo>
                  <a:pt x="993381" y="2940368"/>
                </a:moveTo>
                <a:lnTo>
                  <a:pt x="993381" y="2913964"/>
                </a:lnTo>
                <a:lnTo>
                  <a:pt x="1019785" y="2913964"/>
                </a:lnTo>
                <a:lnTo>
                  <a:pt x="1019785" y="2887904"/>
                </a:lnTo>
                <a:lnTo>
                  <a:pt x="993381" y="2887904"/>
                </a:lnTo>
                <a:lnTo>
                  <a:pt x="993381" y="2861501"/>
                </a:lnTo>
                <a:lnTo>
                  <a:pt x="967321" y="2861501"/>
                </a:lnTo>
                <a:lnTo>
                  <a:pt x="967321" y="2887904"/>
                </a:lnTo>
                <a:lnTo>
                  <a:pt x="940918" y="2887904"/>
                </a:lnTo>
                <a:lnTo>
                  <a:pt x="940918" y="2913964"/>
                </a:lnTo>
                <a:lnTo>
                  <a:pt x="967321" y="2913964"/>
                </a:lnTo>
                <a:lnTo>
                  <a:pt x="967321" y="2940368"/>
                </a:lnTo>
                <a:lnTo>
                  <a:pt x="993381" y="2940368"/>
                </a:lnTo>
                <a:close/>
                <a:moveTo>
                  <a:pt x="786955" y="2801150"/>
                </a:moveTo>
                <a:lnTo>
                  <a:pt x="786955" y="2776118"/>
                </a:lnTo>
                <a:lnTo>
                  <a:pt x="811987" y="2776118"/>
                </a:lnTo>
                <a:lnTo>
                  <a:pt x="811987" y="2751430"/>
                </a:lnTo>
                <a:lnTo>
                  <a:pt x="786955" y="2751430"/>
                </a:lnTo>
                <a:lnTo>
                  <a:pt x="786955" y="2726398"/>
                </a:lnTo>
                <a:lnTo>
                  <a:pt x="762267" y="2726398"/>
                </a:lnTo>
                <a:lnTo>
                  <a:pt x="762267" y="2751430"/>
                </a:lnTo>
                <a:lnTo>
                  <a:pt x="737235" y="2751430"/>
                </a:lnTo>
                <a:lnTo>
                  <a:pt x="737235" y="2776118"/>
                </a:lnTo>
                <a:lnTo>
                  <a:pt x="762267" y="2776118"/>
                </a:lnTo>
                <a:lnTo>
                  <a:pt x="762267" y="2801150"/>
                </a:lnTo>
                <a:lnTo>
                  <a:pt x="786955" y="2801150"/>
                </a:lnTo>
                <a:close/>
                <a:moveTo>
                  <a:pt x="925487" y="2804579"/>
                </a:moveTo>
                <a:lnTo>
                  <a:pt x="925487" y="2777490"/>
                </a:lnTo>
                <a:lnTo>
                  <a:pt x="952576" y="2777490"/>
                </a:lnTo>
                <a:lnTo>
                  <a:pt x="952576" y="2750058"/>
                </a:lnTo>
                <a:lnTo>
                  <a:pt x="925487" y="2750058"/>
                </a:lnTo>
                <a:lnTo>
                  <a:pt x="925487" y="2722969"/>
                </a:lnTo>
                <a:lnTo>
                  <a:pt x="898055" y="2722969"/>
                </a:lnTo>
                <a:lnTo>
                  <a:pt x="898055" y="2750058"/>
                </a:lnTo>
                <a:lnTo>
                  <a:pt x="870966" y="2750058"/>
                </a:lnTo>
                <a:lnTo>
                  <a:pt x="870966" y="2777490"/>
                </a:lnTo>
                <a:lnTo>
                  <a:pt x="898055" y="2777490"/>
                </a:lnTo>
                <a:lnTo>
                  <a:pt x="898055" y="2804579"/>
                </a:lnTo>
                <a:lnTo>
                  <a:pt x="925487" y="2804579"/>
                </a:lnTo>
                <a:close/>
                <a:moveTo>
                  <a:pt x="718718" y="2664676"/>
                </a:moveTo>
                <a:lnTo>
                  <a:pt x="718718" y="2639301"/>
                </a:lnTo>
                <a:lnTo>
                  <a:pt x="744093" y="2639301"/>
                </a:lnTo>
                <a:lnTo>
                  <a:pt x="744093" y="2613927"/>
                </a:lnTo>
                <a:lnTo>
                  <a:pt x="718718" y="2613927"/>
                </a:lnTo>
                <a:lnTo>
                  <a:pt x="718718" y="2588552"/>
                </a:lnTo>
                <a:lnTo>
                  <a:pt x="693344" y="2588552"/>
                </a:lnTo>
                <a:lnTo>
                  <a:pt x="693344" y="2613927"/>
                </a:lnTo>
                <a:lnTo>
                  <a:pt x="667969" y="2613927"/>
                </a:lnTo>
                <a:lnTo>
                  <a:pt x="667969" y="2639301"/>
                </a:lnTo>
                <a:lnTo>
                  <a:pt x="693344" y="2639301"/>
                </a:lnTo>
                <a:lnTo>
                  <a:pt x="693344" y="2664676"/>
                </a:lnTo>
                <a:lnTo>
                  <a:pt x="718718" y="2664676"/>
                </a:lnTo>
                <a:close/>
                <a:moveTo>
                  <a:pt x="856907" y="2668105"/>
                </a:moveTo>
                <a:lnTo>
                  <a:pt x="856907" y="2640330"/>
                </a:lnTo>
                <a:lnTo>
                  <a:pt x="884682" y="2640330"/>
                </a:lnTo>
                <a:lnTo>
                  <a:pt x="884682" y="2612898"/>
                </a:lnTo>
                <a:lnTo>
                  <a:pt x="856907" y="2612898"/>
                </a:lnTo>
                <a:lnTo>
                  <a:pt x="856907" y="2585123"/>
                </a:lnTo>
                <a:lnTo>
                  <a:pt x="829475" y="2585123"/>
                </a:lnTo>
                <a:lnTo>
                  <a:pt x="829475" y="2612898"/>
                </a:lnTo>
                <a:lnTo>
                  <a:pt x="801700" y="2612898"/>
                </a:lnTo>
                <a:lnTo>
                  <a:pt x="801700" y="2640330"/>
                </a:lnTo>
                <a:lnTo>
                  <a:pt x="829475" y="2640330"/>
                </a:lnTo>
                <a:lnTo>
                  <a:pt x="829475" y="2668105"/>
                </a:lnTo>
                <a:lnTo>
                  <a:pt x="856907" y="2668105"/>
                </a:lnTo>
                <a:close/>
                <a:moveTo>
                  <a:pt x="1199464" y="3078213"/>
                </a:moveTo>
                <a:lnTo>
                  <a:pt x="1199464" y="3051467"/>
                </a:lnTo>
                <a:lnTo>
                  <a:pt x="1226210" y="3051467"/>
                </a:lnTo>
                <a:lnTo>
                  <a:pt x="1226210" y="3024721"/>
                </a:lnTo>
                <a:lnTo>
                  <a:pt x="1199464" y="3024721"/>
                </a:lnTo>
                <a:lnTo>
                  <a:pt x="1199464" y="2997975"/>
                </a:lnTo>
                <a:lnTo>
                  <a:pt x="1172718" y="2997975"/>
                </a:lnTo>
                <a:lnTo>
                  <a:pt x="1172718" y="3024721"/>
                </a:lnTo>
                <a:lnTo>
                  <a:pt x="1145972" y="3024721"/>
                </a:lnTo>
                <a:lnTo>
                  <a:pt x="1145972" y="3051467"/>
                </a:lnTo>
                <a:lnTo>
                  <a:pt x="1172718" y="3051467"/>
                </a:lnTo>
                <a:lnTo>
                  <a:pt x="1172718" y="3078213"/>
                </a:lnTo>
                <a:lnTo>
                  <a:pt x="1199464" y="3078213"/>
                </a:lnTo>
                <a:close/>
                <a:moveTo>
                  <a:pt x="1884921" y="3351505"/>
                </a:moveTo>
                <a:lnTo>
                  <a:pt x="1884921" y="3325444"/>
                </a:lnTo>
                <a:lnTo>
                  <a:pt x="1910982" y="3325444"/>
                </a:lnTo>
                <a:lnTo>
                  <a:pt x="1910982" y="3299384"/>
                </a:lnTo>
                <a:lnTo>
                  <a:pt x="1884921" y="3299384"/>
                </a:lnTo>
                <a:lnTo>
                  <a:pt x="1884921" y="3273323"/>
                </a:lnTo>
                <a:lnTo>
                  <a:pt x="1858861" y="3273323"/>
                </a:lnTo>
                <a:lnTo>
                  <a:pt x="1858861" y="3299384"/>
                </a:lnTo>
                <a:lnTo>
                  <a:pt x="1832800" y="3299384"/>
                </a:lnTo>
                <a:lnTo>
                  <a:pt x="1832800" y="3325444"/>
                </a:lnTo>
                <a:lnTo>
                  <a:pt x="1858861" y="3325444"/>
                </a:lnTo>
                <a:lnTo>
                  <a:pt x="1858861" y="3351505"/>
                </a:lnTo>
                <a:lnTo>
                  <a:pt x="1884921" y="3351505"/>
                </a:lnTo>
                <a:close/>
                <a:moveTo>
                  <a:pt x="2022081" y="3351505"/>
                </a:moveTo>
                <a:lnTo>
                  <a:pt x="2022081" y="3325444"/>
                </a:lnTo>
                <a:lnTo>
                  <a:pt x="2048142" y="3325444"/>
                </a:lnTo>
                <a:lnTo>
                  <a:pt x="2048142" y="3299384"/>
                </a:lnTo>
                <a:lnTo>
                  <a:pt x="2022081" y="3299384"/>
                </a:lnTo>
                <a:lnTo>
                  <a:pt x="2022081" y="3273323"/>
                </a:lnTo>
                <a:lnTo>
                  <a:pt x="1996021" y="3273323"/>
                </a:lnTo>
                <a:lnTo>
                  <a:pt x="1996021" y="3299384"/>
                </a:lnTo>
                <a:lnTo>
                  <a:pt x="1969960" y="3299384"/>
                </a:lnTo>
                <a:lnTo>
                  <a:pt x="1969960" y="3325444"/>
                </a:lnTo>
                <a:lnTo>
                  <a:pt x="1996021" y="3325444"/>
                </a:lnTo>
                <a:lnTo>
                  <a:pt x="1996021" y="3351505"/>
                </a:lnTo>
                <a:lnTo>
                  <a:pt x="2022081" y="3351505"/>
                </a:lnTo>
                <a:close/>
                <a:moveTo>
                  <a:pt x="1954873" y="3218117"/>
                </a:moveTo>
                <a:lnTo>
                  <a:pt x="1954873" y="3189656"/>
                </a:lnTo>
                <a:lnTo>
                  <a:pt x="1983334" y="3189656"/>
                </a:lnTo>
                <a:lnTo>
                  <a:pt x="1983334" y="3160852"/>
                </a:lnTo>
                <a:lnTo>
                  <a:pt x="1954873" y="3160852"/>
                </a:lnTo>
                <a:lnTo>
                  <a:pt x="1954873" y="3132392"/>
                </a:lnTo>
                <a:lnTo>
                  <a:pt x="1926069" y="3132392"/>
                </a:lnTo>
                <a:lnTo>
                  <a:pt x="1926069" y="3160852"/>
                </a:lnTo>
                <a:lnTo>
                  <a:pt x="1897609" y="3160852"/>
                </a:lnTo>
                <a:lnTo>
                  <a:pt x="1897609" y="3189656"/>
                </a:lnTo>
                <a:lnTo>
                  <a:pt x="1926069" y="3189656"/>
                </a:lnTo>
                <a:lnTo>
                  <a:pt x="1926069" y="3218117"/>
                </a:lnTo>
                <a:lnTo>
                  <a:pt x="1954873" y="3218117"/>
                </a:lnTo>
                <a:close/>
                <a:moveTo>
                  <a:pt x="1747761" y="3351162"/>
                </a:moveTo>
                <a:lnTo>
                  <a:pt x="1747761" y="3325444"/>
                </a:lnTo>
                <a:lnTo>
                  <a:pt x="1773479" y="3325444"/>
                </a:lnTo>
                <a:lnTo>
                  <a:pt x="1773479" y="3299384"/>
                </a:lnTo>
                <a:lnTo>
                  <a:pt x="1747761" y="3299384"/>
                </a:lnTo>
                <a:lnTo>
                  <a:pt x="1747761" y="3273666"/>
                </a:lnTo>
                <a:lnTo>
                  <a:pt x="1721701" y="3273666"/>
                </a:lnTo>
                <a:lnTo>
                  <a:pt x="1721701" y="3299384"/>
                </a:lnTo>
                <a:lnTo>
                  <a:pt x="1695983" y="3299384"/>
                </a:lnTo>
                <a:lnTo>
                  <a:pt x="1695983" y="3325444"/>
                </a:lnTo>
                <a:lnTo>
                  <a:pt x="1721701" y="3325444"/>
                </a:lnTo>
                <a:lnTo>
                  <a:pt x="1721701" y="3351162"/>
                </a:lnTo>
                <a:lnTo>
                  <a:pt x="1747761" y="3351162"/>
                </a:lnTo>
                <a:close/>
                <a:moveTo>
                  <a:pt x="1817370" y="3217774"/>
                </a:moveTo>
                <a:lnTo>
                  <a:pt x="1817370" y="3189313"/>
                </a:lnTo>
                <a:lnTo>
                  <a:pt x="1845831" y="3189313"/>
                </a:lnTo>
                <a:lnTo>
                  <a:pt x="1845831" y="3161195"/>
                </a:lnTo>
                <a:lnTo>
                  <a:pt x="1817370" y="3161195"/>
                </a:lnTo>
                <a:lnTo>
                  <a:pt x="1817370" y="3132734"/>
                </a:lnTo>
                <a:lnTo>
                  <a:pt x="1789252" y="3132734"/>
                </a:lnTo>
                <a:lnTo>
                  <a:pt x="1789252" y="3161195"/>
                </a:lnTo>
                <a:lnTo>
                  <a:pt x="1760791" y="3161195"/>
                </a:lnTo>
                <a:lnTo>
                  <a:pt x="1760791" y="3189313"/>
                </a:lnTo>
                <a:lnTo>
                  <a:pt x="1789252" y="3189313"/>
                </a:lnTo>
                <a:lnTo>
                  <a:pt x="1789252" y="3217774"/>
                </a:lnTo>
                <a:lnTo>
                  <a:pt x="1817370" y="3217774"/>
                </a:lnTo>
                <a:close/>
                <a:moveTo>
                  <a:pt x="1475156" y="3081985"/>
                </a:moveTo>
                <a:lnTo>
                  <a:pt x="1475156" y="3052839"/>
                </a:lnTo>
                <a:lnTo>
                  <a:pt x="1504302" y="3052839"/>
                </a:lnTo>
                <a:lnTo>
                  <a:pt x="1504302" y="3023349"/>
                </a:lnTo>
                <a:lnTo>
                  <a:pt x="1475156" y="3023349"/>
                </a:lnTo>
                <a:lnTo>
                  <a:pt x="1475156" y="2994203"/>
                </a:lnTo>
                <a:lnTo>
                  <a:pt x="1445666" y="2994203"/>
                </a:lnTo>
                <a:lnTo>
                  <a:pt x="1445666" y="3023349"/>
                </a:lnTo>
                <a:lnTo>
                  <a:pt x="1416520" y="3023349"/>
                </a:lnTo>
                <a:lnTo>
                  <a:pt x="1416520" y="3052839"/>
                </a:lnTo>
                <a:lnTo>
                  <a:pt x="1445666" y="3052839"/>
                </a:lnTo>
                <a:lnTo>
                  <a:pt x="1445666" y="3081985"/>
                </a:lnTo>
                <a:lnTo>
                  <a:pt x="1475156" y="3081985"/>
                </a:lnTo>
                <a:close/>
                <a:moveTo>
                  <a:pt x="1680210" y="3217431"/>
                </a:moveTo>
                <a:lnTo>
                  <a:pt x="1680210" y="3189313"/>
                </a:lnTo>
                <a:lnTo>
                  <a:pt x="1708328" y="3189313"/>
                </a:lnTo>
                <a:lnTo>
                  <a:pt x="1708328" y="3161195"/>
                </a:lnTo>
                <a:lnTo>
                  <a:pt x="1680210" y="3161195"/>
                </a:lnTo>
                <a:lnTo>
                  <a:pt x="1680210" y="3133077"/>
                </a:lnTo>
                <a:lnTo>
                  <a:pt x="1652092" y="3133077"/>
                </a:lnTo>
                <a:lnTo>
                  <a:pt x="1652092" y="3161195"/>
                </a:lnTo>
                <a:lnTo>
                  <a:pt x="1623974" y="3161195"/>
                </a:lnTo>
                <a:lnTo>
                  <a:pt x="1623974" y="3189313"/>
                </a:lnTo>
                <a:lnTo>
                  <a:pt x="1652092" y="3189313"/>
                </a:lnTo>
                <a:lnTo>
                  <a:pt x="1652092" y="3217431"/>
                </a:lnTo>
                <a:lnTo>
                  <a:pt x="1680210" y="3217431"/>
                </a:lnTo>
                <a:close/>
                <a:moveTo>
                  <a:pt x="1542707" y="3216402"/>
                </a:moveTo>
                <a:lnTo>
                  <a:pt x="1542707" y="3188970"/>
                </a:lnTo>
                <a:lnTo>
                  <a:pt x="1570139" y="3188970"/>
                </a:lnTo>
                <a:lnTo>
                  <a:pt x="1570139" y="3161538"/>
                </a:lnTo>
                <a:lnTo>
                  <a:pt x="1542707" y="3161538"/>
                </a:lnTo>
                <a:lnTo>
                  <a:pt x="1542707" y="3134106"/>
                </a:lnTo>
                <a:lnTo>
                  <a:pt x="1515275" y="3134106"/>
                </a:lnTo>
                <a:lnTo>
                  <a:pt x="1515275" y="3161538"/>
                </a:lnTo>
                <a:lnTo>
                  <a:pt x="1487843" y="3161538"/>
                </a:lnTo>
                <a:lnTo>
                  <a:pt x="1487843" y="3188970"/>
                </a:lnTo>
                <a:lnTo>
                  <a:pt x="1515275" y="3188970"/>
                </a:lnTo>
                <a:lnTo>
                  <a:pt x="1515275" y="3216402"/>
                </a:lnTo>
                <a:lnTo>
                  <a:pt x="1542707" y="3216402"/>
                </a:lnTo>
                <a:close/>
                <a:moveTo>
                  <a:pt x="1610258" y="3350476"/>
                </a:moveTo>
                <a:lnTo>
                  <a:pt x="1610258" y="3325101"/>
                </a:lnTo>
                <a:lnTo>
                  <a:pt x="1635633" y="3325101"/>
                </a:lnTo>
                <a:lnTo>
                  <a:pt x="1635633" y="3299727"/>
                </a:lnTo>
                <a:lnTo>
                  <a:pt x="1610258" y="3299727"/>
                </a:lnTo>
                <a:lnTo>
                  <a:pt x="1610258" y="3274352"/>
                </a:lnTo>
                <a:lnTo>
                  <a:pt x="1584884" y="3274352"/>
                </a:lnTo>
                <a:lnTo>
                  <a:pt x="1584884" y="3299727"/>
                </a:lnTo>
                <a:lnTo>
                  <a:pt x="1559509" y="3299727"/>
                </a:lnTo>
                <a:lnTo>
                  <a:pt x="1559509" y="3325101"/>
                </a:lnTo>
                <a:lnTo>
                  <a:pt x="1584884" y="3325101"/>
                </a:lnTo>
                <a:lnTo>
                  <a:pt x="1584884" y="3350476"/>
                </a:lnTo>
                <a:lnTo>
                  <a:pt x="1610258" y="3350476"/>
                </a:lnTo>
                <a:close/>
                <a:moveTo>
                  <a:pt x="1405204" y="3215030"/>
                </a:moveTo>
                <a:lnTo>
                  <a:pt x="1405204" y="3188627"/>
                </a:lnTo>
                <a:lnTo>
                  <a:pt x="1431607" y="3188627"/>
                </a:lnTo>
                <a:lnTo>
                  <a:pt x="1431607" y="3161881"/>
                </a:lnTo>
                <a:lnTo>
                  <a:pt x="1405204" y="3161881"/>
                </a:lnTo>
                <a:lnTo>
                  <a:pt x="1405204" y="3135478"/>
                </a:lnTo>
                <a:lnTo>
                  <a:pt x="1378458" y="3135478"/>
                </a:lnTo>
                <a:lnTo>
                  <a:pt x="1378458" y="3161881"/>
                </a:lnTo>
                <a:lnTo>
                  <a:pt x="1352055" y="3161881"/>
                </a:lnTo>
                <a:lnTo>
                  <a:pt x="1352055" y="3188627"/>
                </a:lnTo>
                <a:lnTo>
                  <a:pt x="1378458" y="3188627"/>
                </a:lnTo>
                <a:lnTo>
                  <a:pt x="1378458" y="3215030"/>
                </a:lnTo>
                <a:lnTo>
                  <a:pt x="1405204" y="3215030"/>
                </a:lnTo>
                <a:close/>
                <a:moveTo>
                  <a:pt x="1172718" y="803415"/>
                </a:moveTo>
                <a:lnTo>
                  <a:pt x="1172718" y="830161"/>
                </a:lnTo>
                <a:lnTo>
                  <a:pt x="1145972" y="830161"/>
                </a:lnTo>
                <a:lnTo>
                  <a:pt x="1145972" y="856907"/>
                </a:lnTo>
                <a:lnTo>
                  <a:pt x="1172718" y="856907"/>
                </a:lnTo>
                <a:lnTo>
                  <a:pt x="1172718" y="883653"/>
                </a:lnTo>
                <a:lnTo>
                  <a:pt x="1199464" y="883653"/>
                </a:lnTo>
                <a:lnTo>
                  <a:pt x="1199464" y="856907"/>
                </a:lnTo>
                <a:lnTo>
                  <a:pt x="1226210" y="856907"/>
                </a:lnTo>
                <a:lnTo>
                  <a:pt x="1226210" y="830161"/>
                </a:lnTo>
                <a:lnTo>
                  <a:pt x="1199464" y="830161"/>
                </a:lnTo>
                <a:lnTo>
                  <a:pt x="1199464" y="803415"/>
                </a:lnTo>
                <a:lnTo>
                  <a:pt x="1172718" y="803415"/>
                </a:lnTo>
                <a:close/>
                <a:moveTo>
                  <a:pt x="1241984" y="668312"/>
                </a:moveTo>
                <a:lnTo>
                  <a:pt x="1241984" y="693687"/>
                </a:lnTo>
                <a:lnTo>
                  <a:pt x="1216609" y="693687"/>
                </a:lnTo>
                <a:lnTo>
                  <a:pt x="1216609" y="719061"/>
                </a:lnTo>
                <a:lnTo>
                  <a:pt x="1241984" y="719061"/>
                </a:lnTo>
                <a:lnTo>
                  <a:pt x="1241984" y="744436"/>
                </a:lnTo>
                <a:lnTo>
                  <a:pt x="1267358" y="744436"/>
                </a:lnTo>
                <a:lnTo>
                  <a:pt x="1267358" y="719061"/>
                </a:lnTo>
                <a:lnTo>
                  <a:pt x="1292733" y="719061"/>
                </a:lnTo>
                <a:lnTo>
                  <a:pt x="1292733" y="693687"/>
                </a:lnTo>
                <a:lnTo>
                  <a:pt x="1267358" y="693687"/>
                </a:lnTo>
                <a:lnTo>
                  <a:pt x="1267358" y="668312"/>
                </a:lnTo>
                <a:lnTo>
                  <a:pt x="1241984" y="668312"/>
                </a:lnTo>
                <a:close/>
                <a:moveTo>
                  <a:pt x="1309192" y="801357"/>
                </a:moveTo>
                <a:lnTo>
                  <a:pt x="1309192" y="829475"/>
                </a:lnTo>
                <a:lnTo>
                  <a:pt x="1281074" y="829475"/>
                </a:lnTo>
                <a:lnTo>
                  <a:pt x="1281074" y="857593"/>
                </a:lnTo>
                <a:lnTo>
                  <a:pt x="1309192" y="857593"/>
                </a:lnTo>
                <a:lnTo>
                  <a:pt x="1309192" y="885711"/>
                </a:lnTo>
                <a:lnTo>
                  <a:pt x="1337310" y="885711"/>
                </a:lnTo>
                <a:lnTo>
                  <a:pt x="1337310" y="857593"/>
                </a:lnTo>
                <a:lnTo>
                  <a:pt x="1365428" y="857593"/>
                </a:lnTo>
                <a:lnTo>
                  <a:pt x="1365428" y="829475"/>
                </a:lnTo>
                <a:lnTo>
                  <a:pt x="1337310" y="829475"/>
                </a:lnTo>
                <a:lnTo>
                  <a:pt x="1337310" y="801357"/>
                </a:lnTo>
                <a:lnTo>
                  <a:pt x="1309192" y="801357"/>
                </a:lnTo>
                <a:close/>
                <a:moveTo>
                  <a:pt x="1103452" y="938517"/>
                </a:moveTo>
                <a:lnTo>
                  <a:pt x="1103452" y="966635"/>
                </a:lnTo>
                <a:lnTo>
                  <a:pt x="1075334" y="966635"/>
                </a:lnTo>
                <a:lnTo>
                  <a:pt x="1075334" y="994753"/>
                </a:lnTo>
                <a:lnTo>
                  <a:pt x="1103452" y="994753"/>
                </a:lnTo>
                <a:lnTo>
                  <a:pt x="1103452" y="1022871"/>
                </a:lnTo>
                <a:lnTo>
                  <a:pt x="1131570" y="1022871"/>
                </a:lnTo>
                <a:lnTo>
                  <a:pt x="1131570" y="994753"/>
                </a:lnTo>
                <a:lnTo>
                  <a:pt x="1159688" y="994753"/>
                </a:lnTo>
                <a:lnTo>
                  <a:pt x="1159688" y="966635"/>
                </a:lnTo>
                <a:lnTo>
                  <a:pt x="1131570" y="966635"/>
                </a:lnTo>
                <a:lnTo>
                  <a:pt x="1131570" y="938517"/>
                </a:lnTo>
                <a:lnTo>
                  <a:pt x="1103452" y="938517"/>
                </a:lnTo>
                <a:close/>
                <a:moveTo>
                  <a:pt x="581215" y="2389670"/>
                </a:moveTo>
                <a:lnTo>
                  <a:pt x="581215" y="2364638"/>
                </a:lnTo>
                <a:lnTo>
                  <a:pt x="606247" y="2364638"/>
                </a:lnTo>
                <a:lnTo>
                  <a:pt x="606247" y="2339950"/>
                </a:lnTo>
                <a:lnTo>
                  <a:pt x="581215" y="2339950"/>
                </a:lnTo>
                <a:lnTo>
                  <a:pt x="581215" y="2314918"/>
                </a:lnTo>
                <a:lnTo>
                  <a:pt x="556527" y="2314918"/>
                </a:lnTo>
                <a:lnTo>
                  <a:pt x="556527" y="2339950"/>
                </a:lnTo>
                <a:lnTo>
                  <a:pt x="531495" y="2339950"/>
                </a:lnTo>
                <a:lnTo>
                  <a:pt x="531495" y="2364638"/>
                </a:lnTo>
                <a:lnTo>
                  <a:pt x="556527" y="2364638"/>
                </a:lnTo>
                <a:lnTo>
                  <a:pt x="556527" y="2389670"/>
                </a:lnTo>
                <a:lnTo>
                  <a:pt x="581215" y="2389670"/>
                </a:lnTo>
                <a:close/>
                <a:moveTo>
                  <a:pt x="1036244" y="805472"/>
                </a:moveTo>
                <a:lnTo>
                  <a:pt x="1036244" y="830847"/>
                </a:lnTo>
                <a:lnTo>
                  <a:pt x="1010869" y="830847"/>
                </a:lnTo>
                <a:lnTo>
                  <a:pt x="1010869" y="856221"/>
                </a:lnTo>
                <a:lnTo>
                  <a:pt x="1036244" y="856221"/>
                </a:lnTo>
                <a:lnTo>
                  <a:pt x="1036244" y="881596"/>
                </a:lnTo>
                <a:lnTo>
                  <a:pt x="1061618" y="881596"/>
                </a:lnTo>
                <a:lnTo>
                  <a:pt x="1061618" y="856221"/>
                </a:lnTo>
                <a:lnTo>
                  <a:pt x="1086993" y="856221"/>
                </a:lnTo>
                <a:lnTo>
                  <a:pt x="1086993" y="830847"/>
                </a:lnTo>
                <a:lnTo>
                  <a:pt x="1061618" y="830847"/>
                </a:lnTo>
                <a:lnTo>
                  <a:pt x="1061618" y="805472"/>
                </a:lnTo>
                <a:lnTo>
                  <a:pt x="1036244" y="805472"/>
                </a:lnTo>
                <a:close/>
                <a:moveTo>
                  <a:pt x="1515275" y="665226"/>
                </a:moveTo>
                <a:lnTo>
                  <a:pt x="1515275" y="692658"/>
                </a:lnTo>
                <a:lnTo>
                  <a:pt x="1487843" y="692658"/>
                </a:lnTo>
                <a:lnTo>
                  <a:pt x="1487843" y="720090"/>
                </a:lnTo>
                <a:lnTo>
                  <a:pt x="1515275" y="720090"/>
                </a:lnTo>
                <a:lnTo>
                  <a:pt x="1515275" y="747522"/>
                </a:lnTo>
                <a:lnTo>
                  <a:pt x="1542707" y="747522"/>
                </a:lnTo>
                <a:lnTo>
                  <a:pt x="1542707" y="720090"/>
                </a:lnTo>
                <a:lnTo>
                  <a:pt x="1570139" y="720090"/>
                </a:lnTo>
                <a:lnTo>
                  <a:pt x="1570139" y="692658"/>
                </a:lnTo>
                <a:lnTo>
                  <a:pt x="1542707" y="692658"/>
                </a:lnTo>
                <a:lnTo>
                  <a:pt x="1542707" y="665226"/>
                </a:lnTo>
                <a:lnTo>
                  <a:pt x="1515275" y="665226"/>
                </a:lnTo>
                <a:close/>
                <a:moveTo>
                  <a:pt x="1650035" y="932688"/>
                </a:moveTo>
                <a:lnTo>
                  <a:pt x="1650035" y="964578"/>
                </a:lnTo>
                <a:lnTo>
                  <a:pt x="1618145" y="964578"/>
                </a:lnTo>
                <a:lnTo>
                  <a:pt x="1618145" y="996810"/>
                </a:lnTo>
                <a:lnTo>
                  <a:pt x="1650035" y="996810"/>
                </a:lnTo>
                <a:lnTo>
                  <a:pt x="1650035" y="1028700"/>
                </a:lnTo>
                <a:lnTo>
                  <a:pt x="1682267" y="1028700"/>
                </a:lnTo>
                <a:lnTo>
                  <a:pt x="1682267" y="996810"/>
                </a:lnTo>
                <a:lnTo>
                  <a:pt x="1714157" y="996810"/>
                </a:lnTo>
                <a:lnTo>
                  <a:pt x="1714157" y="964578"/>
                </a:lnTo>
                <a:lnTo>
                  <a:pt x="1682267" y="964578"/>
                </a:lnTo>
                <a:lnTo>
                  <a:pt x="1682267" y="932688"/>
                </a:lnTo>
                <a:lnTo>
                  <a:pt x="1650035" y="932688"/>
                </a:lnTo>
                <a:close/>
                <a:moveTo>
                  <a:pt x="1448067" y="532524"/>
                </a:moveTo>
                <a:lnTo>
                  <a:pt x="1448067" y="556870"/>
                </a:lnTo>
                <a:lnTo>
                  <a:pt x="1423721" y="556870"/>
                </a:lnTo>
                <a:lnTo>
                  <a:pt x="1423721" y="581558"/>
                </a:lnTo>
                <a:lnTo>
                  <a:pt x="1448067" y="581558"/>
                </a:lnTo>
                <a:lnTo>
                  <a:pt x="1448067" y="605904"/>
                </a:lnTo>
                <a:lnTo>
                  <a:pt x="1472755" y="605904"/>
                </a:lnTo>
                <a:lnTo>
                  <a:pt x="1472755" y="581558"/>
                </a:lnTo>
                <a:lnTo>
                  <a:pt x="1497101" y="581558"/>
                </a:lnTo>
                <a:lnTo>
                  <a:pt x="1497101" y="556870"/>
                </a:lnTo>
                <a:lnTo>
                  <a:pt x="1472755" y="556870"/>
                </a:lnTo>
                <a:lnTo>
                  <a:pt x="1472755" y="532524"/>
                </a:lnTo>
                <a:lnTo>
                  <a:pt x="1448067" y="532524"/>
                </a:lnTo>
                <a:close/>
                <a:moveTo>
                  <a:pt x="1378458" y="666598"/>
                </a:moveTo>
                <a:lnTo>
                  <a:pt x="1378458" y="693001"/>
                </a:lnTo>
                <a:lnTo>
                  <a:pt x="1352055" y="693001"/>
                </a:lnTo>
                <a:lnTo>
                  <a:pt x="1352055" y="719747"/>
                </a:lnTo>
                <a:lnTo>
                  <a:pt x="1378458" y="719747"/>
                </a:lnTo>
                <a:lnTo>
                  <a:pt x="1378458" y="746150"/>
                </a:lnTo>
                <a:lnTo>
                  <a:pt x="1405204" y="746150"/>
                </a:lnTo>
                <a:lnTo>
                  <a:pt x="1405204" y="719747"/>
                </a:lnTo>
                <a:lnTo>
                  <a:pt x="1431607" y="719747"/>
                </a:lnTo>
                <a:lnTo>
                  <a:pt x="1431607" y="693001"/>
                </a:lnTo>
                <a:lnTo>
                  <a:pt x="1405204" y="693001"/>
                </a:lnTo>
                <a:lnTo>
                  <a:pt x="1405204" y="666598"/>
                </a:lnTo>
                <a:lnTo>
                  <a:pt x="1378458" y="666598"/>
                </a:lnTo>
                <a:close/>
                <a:moveTo>
                  <a:pt x="967321" y="941261"/>
                </a:moveTo>
                <a:lnTo>
                  <a:pt x="967321" y="967664"/>
                </a:lnTo>
                <a:lnTo>
                  <a:pt x="940918" y="967664"/>
                </a:lnTo>
                <a:lnTo>
                  <a:pt x="940918" y="993724"/>
                </a:lnTo>
                <a:lnTo>
                  <a:pt x="967321" y="993724"/>
                </a:lnTo>
                <a:lnTo>
                  <a:pt x="967321" y="1020128"/>
                </a:lnTo>
                <a:lnTo>
                  <a:pt x="993381" y="1020128"/>
                </a:lnTo>
                <a:lnTo>
                  <a:pt x="993381" y="993724"/>
                </a:lnTo>
                <a:lnTo>
                  <a:pt x="1019785" y="993724"/>
                </a:lnTo>
                <a:lnTo>
                  <a:pt x="1019785" y="967664"/>
                </a:lnTo>
                <a:lnTo>
                  <a:pt x="993381" y="967664"/>
                </a:lnTo>
                <a:lnTo>
                  <a:pt x="993381" y="941261"/>
                </a:lnTo>
                <a:lnTo>
                  <a:pt x="967321" y="941261"/>
                </a:lnTo>
                <a:close/>
                <a:moveTo>
                  <a:pt x="556527" y="1491958"/>
                </a:moveTo>
                <a:lnTo>
                  <a:pt x="556527" y="1516990"/>
                </a:lnTo>
                <a:lnTo>
                  <a:pt x="531495" y="1516990"/>
                </a:lnTo>
                <a:lnTo>
                  <a:pt x="531495" y="1541678"/>
                </a:lnTo>
                <a:lnTo>
                  <a:pt x="556527" y="1541678"/>
                </a:lnTo>
                <a:lnTo>
                  <a:pt x="556527" y="1566710"/>
                </a:lnTo>
                <a:lnTo>
                  <a:pt x="581215" y="1566710"/>
                </a:lnTo>
                <a:lnTo>
                  <a:pt x="581215" y="1541678"/>
                </a:lnTo>
                <a:lnTo>
                  <a:pt x="606247" y="1541678"/>
                </a:lnTo>
                <a:lnTo>
                  <a:pt x="606247" y="1516990"/>
                </a:lnTo>
                <a:lnTo>
                  <a:pt x="581215" y="1516990"/>
                </a:lnTo>
                <a:lnTo>
                  <a:pt x="581215" y="1491958"/>
                </a:lnTo>
                <a:lnTo>
                  <a:pt x="556527" y="1491958"/>
                </a:lnTo>
                <a:close/>
                <a:moveTo>
                  <a:pt x="512635" y="1977847"/>
                </a:moveTo>
                <a:lnTo>
                  <a:pt x="512635" y="1953158"/>
                </a:lnTo>
                <a:lnTo>
                  <a:pt x="537324" y="1953158"/>
                </a:lnTo>
                <a:lnTo>
                  <a:pt x="537324" y="1928470"/>
                </a:lnTo>
                <a:lnTo>
                  <a:pt x="512635" y="1928470"/>
                </a:lnTo>
                <a:lnTo>
                  <a:pt x="512635" y="1903781"/>
                </a:lnTo>
                <a:lnTo>
                  <a:pt x="487947" y="1903781"/>
                </a:lnTo>
                <a:lnTo>
                  <a:pt x="487947" y="1928470"/>
                </a:lnTo>
                <a:lnTo>
                  <a:pt x="463258" y="1928470"/>
                </a:lnTo>
                <a:lnTo>
                  <a:pt x="463258" y="1953158"/>
                </a:lnTo>
                <a:lnTo>
                  <a:pt x="487947" y="1953158"/>
                </a:lnTo>
                <a:lnTo>
                  <a:pt x="487947" y="1977847"/>
                </a:lnTo>
                <a:lnTo>
                  <a:pt x="512635" y="1977847"/>
                </a:lnTo>
                <a:close/>
                <a:moveTo>
                  <a:pt x="898055" y="1077049"/>
                </a:moveTo>
                <a:lnTo>
                  <a:pt x="898055" y="1104138"/>
                </a:lnTo>
                <a:lnTo>
                  <a:pt x="870966" y="1104138"/>
                </a:lnTo>
                <a:lnTo>
                  <a:pt x="870966" y="1131570"/>
                </a:lnTo>
                <a:lnTo>
                  <a:pt x="898055" y="1131570"/>
                </a:lnTo>
                <a:lnTo>
                  <a:pt x="898055" y="1158659"/>
                </a:lnTo>
                <a:lnTo>
                  <a:pt x="925487" y="1158659"/>
                </a:lnTo>
                <a:lnTo>
                  <a:pt x="925487" y="1131570"/>
                </a:lnTo>
                <a:lnTo>
                  <a:pt x="952576" y="1131570"/>
                </a:lnTo>
                <a:lnTo>
                  <a:pt x="952576" y="1104138"/>
                </a:lnTo>
                <a:lnTo>
                  <a:pt x="925487" y="1104138"/>
                </a:lnTo>
                <a:lnTo>
                  <a:pt x="925487" y="1077049"/>
                </a:lnTo>
                <a:lnTo>
                  <a:pt x="898055" y="1077049"/>
                </a:lnTo>
                <a:close/>
                <a:moveTo>
                  <a:pt x="512293" y="2251481"/>
                </a:moveTo>
                <a:lnTo>
                  <a:pt x="512293" y="2227136"/>
                </a:lnTo>
                <a:lnTo>
                  <a:pt x="536638" y="2227136"/>
                </a:lnTo>
                <a:lnTo>
                  <a:pt x="536638" y="2203133"/>
                </a:lnTo>
                <a:lnTo>
                  <a:pt x="512293" y="2203133"/>
                </a:lnTo>
                <a:lnTo>
                  <a:pt x="512293" y="2178787"/>
                </a:lnTo>
                <a:lnTo>
                  <a:pt x="488290" y="2178787"/>
                </a:lnTo>
                <a:lnTo>
                  <a:pt x="488290" y="2203133"/>
                </a:lnTo>
                <a:lnTo>
                  <a:pt x="463944" y="2203133"/>
                </a:lnTo>
                <a:lnTo>
                  <a:pt x="463944" y="2227136"/>
                </a:lnTo>
                <a:lnTo>
                  <a:pt x="488290" y="2227136"/>
                </a:lnTo>
                <a:lnTo>
                  <a:pt x="488290" y="2251481"/>
                </a:lnTo>
                <a:lnTo>
                  <a:pt x="512293" y="2251481"/>
                </a:lnTo>
                <a:close/>
                <a:moveTo>
                  <a:pt x="488290" y="1630147"/>
                </a:moveTo>
                <a:lnTo>
                  <a:pt x="488290" y="1654493"/>
                </a:lnTo>
                <a:lnTo>
                  <a:pt x="463944" y="1654493"/>
                </a:lnTo>
                <a:lnTo>
                  <a:pt x="463944" y="1678496"/>
                </a:lnTo>
                <a:lnTo>
                  <a:pt x="488290" y="1678496"/>
                </a:lnTo>
                <a:lnTo>
                  <a:pt x="488290" y="1702841"/>
                </a:lnTo>
                <a:lnTo>
                  <a:pt x="512293" y="1702841"/>
                </a:lnTo>
                <a:lnTo>
                  <a:pt x="512293" y="1678496"/>
                </a:lnTo>
                <a:lnTo>
                  <a:pt x="536638" y="1678496"/>
                </a:lnTo>
                <a:lnTo>
                  <a:pt x="536638" y="1654493"/>
                </a:lnTo>
                <a:lnTo>
                  <a:pt x="512293" y="1654493"/>
                </a:lnTo>
                <a:lnTo>
                  <a:pt x="512293" y="1630147"/>
                </a:lnTo>
                <a:lnTo>
                  <a:pt x="488290" y="1630147"/>
                </a:lnTo>
                <a:close/>
                <a:moveTo>
                  <a:pt x="830847" y="944004"/>
                </a:moveTo>
                <a:lnTo>
                  <a:pt x="830847" y="968350"/>
                </a:lnTo>
                <a:lnTo>
                  <a:pt x="806501" y="968350"/>
                </a:lnTo>
                <a:lnTo>
                  <a:pt x="806501" y="993038"/>
                </a:lnTo>
                <a:lnTo>
                  <a:pt x="830847" y="993038"/>
                </a:lnTo>
                <a:lnTo>
                  <a:pt x="830847" y="1017384"/>
                </a:lnTo>
                <a:lnTo>
                  <a:pt x="855535" y="1017384"/>
                </a:lnTo>
                <a:lnTo>
                  <a:pt x="855535" y="993038"/>
                </a:lnTo>
                <a:lnTo>
                  <a:pt x="879881" y="993038"/>
                </a:lnTo>
                <a:lnTo>
                  <a:pt x="879881" y="968350"/>
                </a:lnTo>
                <a:lnTo>
                  <a:pt x="855535" y="968350"/>
                </a:lnTo>
                <a:lnTo>
                  <a:pt x="855535" y="944004"/>
                </a:lnTo>
                <a:lnTo>
                  <a:pt x="830847" y="944004"/>
                </a:lnTo>
                <a:close/>
                <a:moveTo>
                  <a:pt x="761924" y="1080135"/>
                </a:moveTo>
                <a:lnTo>
                  <a:pt x="761924" y="1105167"/>
                </a:lnTo>
                <a:lnTo>
                  <a:pt x="736892" y="1105167"/>
                </a:lnTo>
                <a:lnTo>
                  <a:pt x="736892" y="1130541"/>
                </a:lnTo>
                <a:lnTo>
                  <a:pt x="761924" y="1130541"/>
                </a:lnTo>
                <a:lnTo>
                  <a:pt x="761924" y="1155573"/>
                </a:lnTo>
                <a:lnTo>
                  <a:pt x="787298" y="1155573"/>
                </a:lnTo>
                <a:lnTo>
                  <a:pt x="787298" y="1130541"/>
                </a:lnTo>
                <a:lnTo>
                  <a:pt x="812330" y="1130541"/>
                </a:lnTo>
                <a:lnTo>
                  <a:pt x="812330" y="1105167"/>
                </a:lnTo>
                <a:lnTo>
                  <a:pt x="787298" y="1105167"/>
                </a:lnTo>
                <a:lnTo>
                  <a:pt x="787298" y="1080135"/>
                </a:lnTo>
                <a:lnTo>
                  <a:pt x="761924" y="1080135"/>
                </a:lnTo>
                <a:close/>
                <a:moveTo>
                  <a:pt x="624764" y="1354112"/>
                </a:moveTo>
                <a:lnTo>
                  <a:pt x="624764" y="1379487"/>
                </a:lnTo>
                <a:lnTo>
                  <a:pt x="599389" y="1379487"/>
                </a:lnTo>
                <a:lnTo>
                  <a:pt x="599389" y="1404861"/>
                </a:lnTo>
                <a:lnTo>
                  <a:pt x="624764" y="1404861"/>
                </a:lnTo>
                <a:lnTo>
                  <a:pt x="624764" y="1430236"/>
                </a:lnTo>
                <a:lnTo>
                  <a:pt x="650138" y="1430236"/>
                </a:lnTo>
                <a:lnTo>
                  <a:pt x="650138" y="1404861"/>
                </a:lnTo>
                <a:lnTo>
                  <a:pt x="675513" y="1404861"/>
                </a:lnTo>
                <a:lnTo>
                  <a:pt x="675513" y="1379487"/>
                </a:lnTo>
                <a:lnTo>
                  <a:pt x="650138" y="1379487"/>
                </a:lnTo>
                <a:lnTo>
                  <a:pt x="650138" y="1354112"/>
                </a:lnTo>
                <a:lnTo>
                  <a:pt x="624764" y="1354112"/>
                </a:lnTo>
                <a:close/>
                <a:moveTo>
                  <a:pt x="693344" y="1216952"/>
                </a:moveTo>
                <a:lnTo>
                  <a:pt x="693344" y="1242327"/>
                </a:lnTo>
                <a:lnTo>
                  <a:pt x="667969" y="1242327"/>
                </a:lnTo>
                <a:lnTo>
                  <a:pt x="667969" y="1267701"/>
                </a:lnTo>
                <a:lnTo>
                  <a:pt x="693344" y="1267701"/>
                </a:lnTo>
                <a:lnTo>
                  <a:pt x="693344" y="1293076"/>
                </a:lnTo>
                <a:lnTo>
                  <a:pt x="718718" y="1293076"/>
                </a:lnTo>
                <a:lnTo>
                  <a:pt x="718718" y="1267701"/>
                </a:lnTo>
                <a:lnTo>
                  <a:pt x="744093" y="1267701"/>
                </a:lnTo>
                <a:lnTo>
                  <a:pt x="744093" y="1242327"/>
                </a:lnTo>
                <a:lnTo>
                  <a:pt x="718718" y="1242327"/>
                </a:lnTo>
                <a:lnTo>
                  <a:pt x="718718" y="1216952"/>
                </a:lnTo>
                <a:lnTo>
                  <a:pt x="693344" y="1216952"/>
                </a:lnTo>
                <a:close/>
                <a:moveTo>
                  <a:pt x="3577819" y="1280732"/>
                </a:moveTo>
                <a:lnTo>
                  <a:pt x="3594964" y="1280732"/>
                </a:lnTo>
                <a:lnTo>
                  <a:pt x="3594964" y="1263587"/>
                </a:lnTo>
                <a:lnTo>
                  <a:pt x="3612109" y="1263587"/>
                </a:lnTo>
                <a:lnTo>
                  <a:pt x="3612109" y="1246442"/>
                </a:lnTo>
                <a:lnTo>
                  <a:pt x="3594964" y="1246442"/>
                </a:lnTo>
                <a:lnTo>
                  <a:pt x="3594964" y="1229297"/>
                </a:lnTo>
                <a:lnTo>
                  <a:pt x="3577819" y="1229297"/>
                </a:lnTo>
                <a:lnTo>
                  <a:pt x="3577819" y="1246442"/>
                </a:lnTo>
                <a:lnTo>
                  <a:pt x="3560674" y="1246442"/>
                </a:lnTo>
                <a:lnTo>
                  <a:pt x="3560674" y="1263587"/>
                </a:lnTo>
                <a:lnTo>
                  <a:pt x="3577819" y="1263587"/>
                </a:lnTo>
                <a:lnTo>
                  <a:pt x="3577819" y="1280732"/>
                </a:lnTo>
                <a:close/>
                <a:moveTo>
                  <a:pt x="3507867" y="1421663"/>
                </a:moveTo>
                <a:lnTo>
                  <a:pt x="3527755" y="1421663"/>
                </a:lnTo>
                <a:lnTo>
                  <a:pt x="3527755" y="1402118"/>
                </a:lnTo>
                <a:lnTo>
                  <a:pt x="3547301" y="1402118"/>
                </a:lnTo>
                <a:lnTo>
                  <a:pt x="3547301" y="1382230"/>
                </a:lnTo>
                <a:lnTo>
                  <a:pt x="3527755" y="1382230"/>
                </a:lnTo>
                <a:lnTo>
                  <a:pt x="3527755" y="1362685"/>
                </a:lnTo>
                <a:lnTo>
                  <a:pt x="3507867" y="1362685"/>
                </a:lnTo>
                <a:lnTo>
                  <a:pt x="3507867" y="1382230"/>
                </a:lnTo>
                <a:lnTo>
                  <a:pt x="3488322" y="1382230"/>
                </a:lnTo>
                <a:lnTo>
                  <a:pt x="3488322" y="1402118"/>
                </a:lnTo>
                <a:lnTo>
                  <a:pt x="3507867" y="1402118"/>
                </a:lnTo>
                <a:lnTo>
                  <a:pt x="3507867" y="1421663"/>
                </a:lnTo>
                <a:close/>
                <a:moveTo>
                  <a:pt x="3509239" y="1143572"/>
                </a:moveTo>
                <a:lnTo>
                  <a:pt x="3526384" y="1143572"/>
                </a:lnTo>
                <a:lnTo>
                  <a:pt x="3526384" y="1126427"/>
                </a:lnTo>
                <a:lnTo>
                  <a:pt x="3543529" y="1126427"/>
                </a:lnTo>
                <a:lnTo>
                  <a:pt x="3543529" y="1109282"/>
                </a:lnTo>
                <a:lnTo>
                  <a:pt x="3526384" y="1109282"/>
                </a:lnTo>
                <a:lnTo>
                  <a:pt x="3526384" y="1092137"/>
                </a:lnTo>
                <a:lnTo>
                  <a:pt x="3509239" y="1092137"/>
                </a:lnTo>
                <a:lnTo>
                  <a:pt x="3509239" y="1109282"/>
                </a:lnTo>
                <a:lnTo>
                  <a:pt x="3492094" y="1109282"/>
                </a:lnTo>
                <a:lnTo>
                  <a:pt x="3492094" y="1126427"/>
                </a:lnTo>
                <a:lnTo>
                  <a:pt x="3509239" y="1126427"/>
                </a:lnTo>
                <a:lnTo>
                  <a:pt x="3509239" y="1143572"/>
                </a:lnTo>
                <a:close/>
                <a:moveTo>
                  <a:pt x="3510953" y="864108"/>
                </a:moveTo>
                <a:lnTo>
                  <a:pt x="3524669" y="864108"/>
                </a:lnTo>
                <a:lnTo>
                  <a:pt x="3524669" y="850392"/>
                </a:lnTo>
                <a:lnTo>
                  <a:pt x="3538385" y="850392"/>
                </a:lnTo>
                <a:lnTo>
                  <a:pt x="3538385" y="836676"/>
                </a:lnTo>
                <a:lnTo>
                  <a:pt x="3524669" y="836676"/>
                </a:lnTo>
                <a:lnTo>
                  <a:pt x="3524669" y="822960"/>
                </a:lnTo>
                <a:lnTo>
                  <a:pt x="3510953" y="822960"/>
                </a:lnTo>
                <a:lnTo>
                  <a:pt x="3510953" y="836676"/>
                </a:lnTo>
                <a:lnTo>
                  <a:pt x="3497237" y="836676"/>
                </a:lnTo>
                <a:lnTo>
                  <a:pt x="3497237" y="850392"/>
                </a:lnTo>
                <a:lnTo>
                  <a:pt x="3510953" y="850392"/>
                </a:lnTo>
                <a:lnTo>
                  <a:pt x="3510953" y="864108"/>
                </a:lnTo>
                <a:close/>
                <a:moveTo>
                  <a:pt x="3507181" y="1698384"/>
                </a:moveTo>
                <a:lnTo>
                  <a:pt x="3528441" y="1698384"/>
                </a:lnTo>
                <a:lnTo>
                  <a:pt x="3528441" y="1677124"/>
                </a:lnTo>
                <a:lnTo>
                  <a:pt x="3549701" y="1677124"/>
                </a:lnTo>
                <a:lnTo>
                  <a:pt x="3549701" y="1655864"/>
                </a:lnTo>
                <a:lnTo>
                  <a:pt x="3528441" y="1655864"/>
                </a:lnTo>
                <a:lnTo>
                  <a:pt x="3528441" y="1634604"/>
                </a:lnTo>
                <a:lnTo>
                  <a:pt x="3507181" y="1634604"/>
                </a:lnTo>
                <a:lnTo>
                  <a:pt x="3507181" y="1655864"/>
                </a:lnTo>
                <a:lnTo>
                  <a:pt x="3485921" y="1655864"/>
                </a:lnTo>
                <a:lnTo>
                  <a:pt x="3485921" y="1677124"/>
                </a:lnTo>
                <a:lnTo>
                  <a:pt x="3507181" y="1677124"/>
                </a:lnTo>
                <a:lnTo>
                  <a:pt x="3507181" y="1698384"/>
                </a:lnTo>
                <a:close/>
                <a:moveTo>
                  <a:pt x="1652092" y="664540"/>
                </a:moveTo>
                <a:lnTo>
                  <a:pt x="1652092" y="692315"/>
                </a:lnTo>
                <a:lnTo>
                  <a:pt x="1624317" y="692315"/>
                </a:lnTo>
                <a:lnTo>
                  <a:pt x="1624317" y="720433"/>
                </a:lnTo>
                <a:lnTo>
                  <a:pt x="1652092" y="720433"/>
                </a:lnTo>
                <a:lnTo>
                  <a:pt x="1652092" y="748208"/>
                </a:lnTo>
                <a:lnTo>
                  <a:pt x="1680210" y="748208"/>
                </a:lnTo>
                <a:lnTo>
                  <a:pt x="1680210" y="720433"/>
                </a:lnTo>
                <a:lnTo>
                  <a:pt x="1707985" y="720433"/>
                </a:lnTo>
                <a:lnTo>
                  <a:pt x="1707985" y="692315"/>
                </a:lnTo>
                <a:lnTo>
                  <a:pt x="1680210" y="692315"/>
                </a:lnTo>
                <a:lnTo>
                  <a:pt x="1680210" y="664540"/>
                </a:lnTo>
                <a:lnTo>
                  <a:pt x="1652092" y="664540"/>
                </a:lnTo>
                <a:close/>
                <a:moveTo>
                  <a:pt x="3576790" y="1557795"/>
                </a:moveTo>
                <a:lnTo>
                  <a:pt x="3595993" y="1557795"/>
                </a:lnTo>
                <a:lnTo>
                  <a:pt x="3595993" y="1538935"/>
                </a:lnTo>
                <a:lnTo>
                  <a:pt x="3614852" y="1538935"/>
                </a:lnTo>
                <a:lnTo>
                  <a:pt x="3614852" y="1519733"/>
                </a:lnTo>
                <a:lnTo>
                  <a:pt x="3595993" y="1519733"/>
                </a:lnTo>
                <a:lnTo>
                  <a:pt x="3595993" y="1500873"/>
                </a:lnTo>
                <a:lnTo>
                  <a:pt x="3576790" y="1500873"/>
                </a:lnTo>
                <a:lnTo>
                  <a:pt x="3576790" y="1519733"/>
                </a:lnTo>
                <a:lnTo>
                  <a:pt x="3557930" y="1519733"/>
                </a:lnTo>
                <a:lnTo>
                  <a:pt x="3557930" y="1538935"/>
                </a:lnTo>
                <a:lnTo>
                  <a:pt x="3576790" y="1538935"/>
                </a:lnTo>
                <a:lnTo>
                  <a:pt x="3576790" y="1557795"/>
                </a:lnTo>
                <a:close/>
                <a:moveTo>
                  <a:pt x="3439287" y="1284846"/>
                </a:moveTo>
                <a:lnTo>
                  <a:pt x="3459175" y="1284846"/>
                </a:lnTo>
                <a:lnTo>
                  <a:pt x="3459175" y="1264958"/>
                </a:lnTo>
                <a:lnTo>
                  <a:pt x="3479063" y="1264958"/>
                </a:lnTo>
                <a:lnTo>
                  <a:pt x="3479063" y="1245070"/>
                </a:lnTo>
                <a:lnTo>
                  <a:pt x="3459175" y="1245070"/>
                </a:lnTo>
                <a:lnTo>
                  <a:pt x="3459175" y="1225182"/>
                </a:lnTo>
                <a:lnTo>
                  <a:pt x="3439287" y="1225182"/>
                </a:lnTo>
                <a:lnTo>
                  <a:pt x="3439287" y="1245070"/>
                </a:lnTo>
                <a:lnTo>
                  <a:pt x="3419399" y="1245070"/>
                </a:lnTo>
                <a:lnTo>
                  <a:pt x="3419399" y="1264958"/>
                </a:lnTo>
                <a:lnTo>
                  <a:pt x="3439287" y="1264958"/>
                </a:lnTo>
                <a:lnTo>
                  <a:pt x="3439287" y="1284846"/>
                </a:lnTo>
                <a:close/>
                <a:moveTo>
                  <a:pt x="3438259" y="1562595"/>
                </a:moveTo>
                <a:lnTo>
                  <a:pt x="3460204" y="1562595"/>
                </a:lnTo>
                <a:lnTo>
                  <a:pt x="3460204" y="1540307"/>
                </a:lnTo>
                <a:lnTo>
                  <a:pt x="3482492" y="1540307"/>
                </a:lnTo>
                <a:lnTo>
                  <a:pt x="3482492" y="1518361"/>
                </a:lnTo>
                <a:lnTo>
                  <a:pt x="3460204" y="1518361"/>
                </a:lnTo>
                <a:lnTo>
                  <a:pt x="3460204" y="1496073"/>
                </a:lnTo>
                <a:lnTo>
                  <a:pt x="3438259" y="1496073"/>
                </a:lnTo>
                <a:lnTo>
                  <a:pt x="3438259" y="1518361"/>
                </a:lnTo>
                <a:lnTo>
                  <a:pt x="3415970" y="1518361"/>
                </a:lnTo>
                <a:lnTo>
                  <a:pt x="3415970" y="1540307"/>
                </a:lnTo>
                <a:lnTo>
                  <a:pt x="3438259" y="1540307"/>
                </a:lnTo>
                <a:lnTo>
                  <a:pt x="3438259" y="1562595"/>
                </a:lnTo>
                <a:close/>
                <a:moveTo>
                  <a:pt x="3442716" y="725576"/>
                </a:moveTo>
                <a:lnTo>
                  <a:pt x="3455746" y="725576"/>
                </a:lnTo>
                <a:lnTo>
                  <a:pt x="3455746" y="712889"/>
                </a:lnTo>
                <a:lnTo>
                  <a:pt x="3468434" y="712889"/>
                </a:lnTo>
                <a:lnTo>
                  <a:pt x="3468434" y="699859"/>
                </a:lnTo>
                <a:lnTo>
                  <a:pt x="3455746" y="699859"/>
                </a:lnTo>
                <a:lnTo>
                  <a:pt x="3455746" y="687172"/>
                </a:lnTo>
                <a:lnTo>
                  <a:pt x="3442716" y="687172"/>
                </a:lnTo>
                <a:lnTo>
                  <a:pt x="3442716" y="699859"/>
                </a:lnTo>
                <a:lnTo>
                  <a:pt x="3430029" y="699859"/>
                </a:lnTo>
                <a:lnTo>
                  <a:pt x="3430029" y="712889"/>
                </a:lnTo>
                <a:lnTo>
                  <a:pt x="3442716" y="712889"/>
                </a:lnTo>
                <a:lnTo>
                  <a:pt x="3442716" y="725576"/>
                </a:lnTo>
                <a:close/>
                <a:moveTo>
                  <a:pt x="3440659" y="1006069"/>
                </a:moveTo>
                <a:lnTo>
                  <a:pt x="3457804" y="1006069"/>
                </a:lnTo>
                <a:lnTo>
                  <a:pt x="3457804" y="989267"/>
                </a:lnTo>
                <a:lnTo>
                  <a:pt x="3474606" y="989267"/>
                </a:lnTo>
                <a:lnTo>
                  <a:pt x="3474606" y="972122"/>
                </a:lnTo>
                <a:lnTo>
                  <a:pt x="3457804" y="972122"/>
                </a:lnTo>
                <a:lnTo>
                  <a:pt x="3457804" y="955319"/>
                </a:lnTo>
                <a:lnTo>
                  <a:pt x="3440659" y="955319"/>
                </a:lnTo>
                <a:lnTo>
                  <a:pt x="3440659" y="972122"/>
                </a:lnTo>
                <a:lnTo>
                  <a:pt x="3423857" y="972122"/>
                </a:lnTo>
                <a:lnTo>
                  <a:pt x="3423857" y="989267"/>
                </a:lnTo>
                <a:lnTo>
                  <a:pt x="3440659" y="989267"/>
                </a:lnTo>
                <a:lnTo>
                  <a:pt x="3440659" y="1006069"/>
                </a:lnTo>
                <a:close/>
                <a:moveTo>
                  <a:pt x="3579533" y="1001611"/>
                </a:moveTo>
                <a:lnTo>
                  <a:pt x="3593249" y="1001611"/>
                </a:lnTo>
                <a:lnTo>
                  <a:pt x="3593249" y="987552"/>
                </a:lnTo>
                <a:lnTo>
                  <a:pt x="3607308" y="987552"/>
                </a:lnTo>
                <a:lnTo>
                  <a:pt x="3607308" y="973836"/>
                </a:lnTo>
                <a:lnTo>
                  <a:pt x="3593249" y="973836"/>
                </a:lnTo>
                <a:lnTo>
                  <a:pt x="3593249" y="959777"/>
                </a:lnTo>
                <a:lnTo>
                  <a:pt x="3579533" y="959777"/>
                </a:lnTo>
                <a:lnTo>
                  <a:pt x="3579533" y="973836"/>
                </a:lnTo>
                <a:lnTo>
                  <a:pt x="3565474" y="973836"/>
                </a:lnTo>
                <a:lnTo>
                  <a:pt x="3565474" y="987552"/>
                </a:lnTo>
                <a:lnTo>
                  <a:pt x="3579533" y="987552"/>
                </a:lnTo>
                <a:lnTo>
                  <a:pt x="3579533" y="1001611"/>
                </a:lnTo>
                <a:close/>
                <a:moveTo>
                  <a:pt x="3368307" y="1903781"/>
                </a:moveTo>
                <a:lnTo>
                  <a:pt x="3368307" y="1928470"/>
                </a:lnTo>
                <a:lnTo>
                  <a:pt x="3343618" y="1928470"/>
                </a:lnTo>
                <a:lnTo>
                  <a:pt x="3343618" y="1953158"/>
                </a:lnTo>
                <a:lnTo>
                  <a:pt x="3368307" y="1953158"/>
                </a:lnTo>
                <a:lnTo>
                  <a:pt x="3368307" y="1977847"/>
                </a:lnTo>
                <a:lnTo>
                  <a:pt x="3392996" y="1977847"/>
                </a:lnTo>
                <a:lnTo>
                  <a:pt x="3392996" y="1953158"/>
                </a:lnTo>
                <a:lnTo>
                  <a:pt x="3417685" y="1953158"/>
                </a:lnTo>
                <a:lnTo>
                  <a:pt x="3417685" y="1928470"/>
                </a:lnTo>
                <a:lnTo>
                  <a:pt x="3392996" y="1928470"/>
                </a:lnTo>
                <a:lnTo>
                  <a:pt x="3392996" y="1903781"/>
                </a:lnTo>
                <a:lnTo>
                  <a:pt x="3368307" y="1903781"/>
                </a:lnTo>
                <a:close/>
                <a:moveTo>
                  <a:pt x="3716693" y="1275931"/>
                </a:moveTo>
                <a:lnTo>
                  <a:pt x="3730409" y="1275931"/>
                </a:lnTo>
                <a:lnTo>
                  <a:pt x="3730409" y="1261872"/>
                </a:lnTo>
                <a:lnTo>
                  <a:pt x="3744468" y="1261872"/>
                </a:lnTo>
                <a:lnTo>
                  <a:pt x="3744468" y="1248156"/>
                </a:lnTo>
                <a:lnTo>
                  <a:pt x="3730409" y="1248156"/>
                </a:lnTo>
                <a:lnTo>
                  <a:pt x="3730409" y="1234097"/>
                </a:lnTo>
                <a:lnTo>
                  <a:pt x="3716693" y="1234097"/>
                </a:lnTo>
                <a:lnTo>
                  <a:pt x="3716693" y="1248156"/>
                </a:lnTo>
                <a:lnTo>
                  <a:pt x="3702634" y="1248156"/>
                </a:lnTo>
                <a:lnTo>
                  <a:pt x="3702634" y="1261872"/>
                </a:lnTo>
                <a:lnTo>
                  <a:pt x="3716693" y="1261872"/>
                </a:lnTo>
                <a:lnTo>
                  <a:pt x="3716693" y="1275931"/>
                </a:lnTo>
                <a:close/>
                <a:moveTo>
                  <a:pt x="3784588" y="1688783"/>
                </a:moveTo>
                <a:lnTo>
                  <a:pt x="3799675" y="1688783"/>
                </a:lnTo>
                <a:lnTo>
                  <a:pt x="3799675" y="1674038"/>
                </a:lnTo>
                <a:lnTo>
                  <a:pt x="3814420" y="1674038"/>
                </a:lnTo>
                <a:lnTo>
                  <a:pt x="3814420" y="1658950"/>
                </a:lnTo>
                <a:lnTo>
                  <a:pt x="3799675" y="1658950"/>
                </a:lnTo>
                <a:lnTo>
                  <a:pt x="3799675" y="1644206"/>
                </a:lnTo>
                <a:lnTo>
                  <a:pt x="3784588" y="1644206"/>
                </a:lnTo>
                <a:lnTo>
                  <a:pt x="3784588" y="1658950"/>
                </a:lnTo>
                <a:lnTo>
                  <a:pt x="3769843" y="1658950"/>
                </a:lnTo>
                <a:lnTo>
                  <a:pt x="3769843" y="1674038"/>
                </a:lnTo>
                <a:lnTo>
                  <a:pt x="3784588" y="1674038"/>
                </a:lnTo>
                <a:lnTo>
                  <a:pt x="3784588" y="1688783"/>
                </a:lnTo>
                <a:close/>
                <a:moveTo>
                  <a:pt x="3854539" y="1548194"/>
                </a:moveTo>
                <a:lnTo>
                  <a:pt x="3866884" y="1548194"/>
                </a:lnTo>
                <a:lnTo>
                  <a:pt x="3866884" y="1535506"/>
                </a:lnTo>
                <a:lnTo>
                  <a:pt x="3879571" y="1535506"/>
                </a:lnTo>
                <a:lnTo>
                  <a:pt x="3879571" y="1523162"/>
                </a:lnTo>
                <a:lnTo>
                  <a:pt x="3866884" y="1523162"/>
                </a:lnTo>
                <a:lnTo>
                  <a:pt x="3866884" y="1510475"/>
                </a:lnTo>
                <a:lnTo>
                  <a:pt x="3854539" y="1510475"/>
                </a:lnTo>
                <a:lnTo>
                  <a:pt x="3854539" y="1523162"/>
                </a:lnTo>
                <a:lnTo>
                  <a:pt x="3841852" y="1523162"/>
                </a:lnTo>
                <a:lnTo>
                  <a:pt x="3841852" y="1535506"/>
                </a:lnTo>
                <a:lnTo>
                  <a:pt x="3854539" y="1535506"/>
                </a:lnTo>
                <a:lnTo>
                  <a:pt x="3854539" y="1548194"/>
                </a:lnTo>
                <a:close/>
                <a:moveTo>
                  <a:pt x="2091690" y="3217774"/>
                </a:moveTo>
                <a:lnTo>
                  <a:pt x="2091690" y="3189313"/>
                </a:lnTo>
                <a:lnTo>
                  <a:pt x="2120151" y="3189313"/>
                </a:lnTo>
                <a:lnTo>
                  <a:pt x="2120151" y="3161195"/>
                </a:lnTo>
                <a:lnTo>
                  <a:pt x="2091690" y="3161195"/>
                </a:lnTo>
                <a:lnTo>
                  <a:pt x="2091690" y="3132734"/>
                </a:lnTo>
                <a:lnTo>
                  <a:pt x="2063572" y="3132734"/>
                </a:lnTo>
                <a:lnTo>
                  <a:pt x="2063572" y="3161195"/>
                </a:lnTo>
                <a:lnTo>
                  <a:pt x="2035111" y="3161195"/>
                </a:lnTo>
                <a:lnTo>
                  <a:pt x="2035111" y="3189313"/>
                </a:lnTo>
                <a:lnTo>
                  <a:pt x="2063572" y="3189313"/>
                </a:lnTo>
                <a:lnTo>
                  <a:pt x="2063572" y="3217774"/>
                </a:lnTo>
                <a:lnTo>
                  <a:pt x="2091690" y="3217774"/>
                </a:lnTo>
                <a:close/>
                <a:moveTo>
                  <a:pt x="3645713" y="1693926"/>
                </a:moveTo>
                <a:lnTo>
                  <a:pt x="3664229" y="1693926"/>
                </a:lnTo>
                <a:lnTo>
                  <a:pt x="3664229" y="1675752"/>
                </a:lnTo>
                <a:lnTo>
                  <a:pt x="3682403" y="1675752"/>
                </a:lnTo>
                <a:lnTo>
                  <a:pt x="3682403" y="1657236"/>
                </a:lnTo>
                <a:lnTo>
                  <a:pt x="3664229" y="1657236"/>
                </a:lnTo>
                <a:lnTo>
                  <a:pt x="3664229" y="1639062"/>
                </a:lnTo>
                <a:lnTo>
                  <a:pt x="3645713" y="1639062"/>
                </a:lnTo>
                <a:lnTo>
                  <a:pt x="3645713" y="1657236"/>
                </a:lnTo>
                <a:lnTo>
                  <a:pt x="3627539" y="1657236"/>
                </a:lnTo>
                <a:lnTo>
                  <a:pt x="3627539" y="1675752"/>
                </a:lnTo>
                <a:lnTo>
                  <a:pt x="3645713" y="1675752"/>
                </a:lnTo>
                <a:lnTo>
                  <a:pt x="3645713" y="1693926"/>
                </a:lnTo>
                <a:close/>
                <a:moveTo>
                  <a:pt x="3646742" y="1417206"/>
                </a:moveTo>
                <a:lnTo>
                  <a:pt x="3663201" y="1417206"/>
                </a:lnTo>
                <a:lnTo>
                  <a:pt x="3663201" y="1400404"/>
                </a:lnTo>
                <a:lnTo>
                  <a:pt x="3680003" y="1400404"/>
                </a:lnTo>
                <a:lnTo>
                  <a:pt x="3680003" y="1383944"/>
                </a:lnTo>
                <a:lnTo>
                  <a:pt x="3663201" y="1383944"/>
                </a:lnTo>
                <a:lnTo>
                  <a:pt x="3663201" y="1367142"/>
                </a:lnTo>
                <a:lnTo>
                  <a:pt x="3646742" y="1367142"/>
                </a:lnTo>
                <a:lnTo>
                  <a:pt x="3646742" y="1383944"/>
                </a:lnTo>
                <a:lnTo>
                  <a:pt x="3629939" y="1383944"/>
                </a:lnTo>
                <a:lnTo>
                  <a:pt x="3629939" y="1400404"/>
                </a:lnTo>
                <a:lnTo>
                  <a:pt x="3646742" y="1400404"/>
                </a:lnTo>
                <a:lnTo>
                  <a:pt x="3646742" y="1417206"/>
                </a:lnTo>
                <a:close/>
                <a:moveTo>
                  <a:pt x="3715664" y="1552994"/>
                </a:moveTo>
                <a:lnTo>
                  <a:pt x="3731438" y="1552994"/>
                </a:lnTo>
                <a:lnTo>
                  <a:pt x="3731438" y="1537221"/>
                </a:lnTo>
                <a:lnTo>
                  <a:pt x="3747211" y="1537221"/>
                </a:lnTo>
                <a:lnTo>
                  <a:pt x="3747211" y="1521447"/>
                </a:lnTo>
                <a:lnTo>
                  <a:pt x="3731438" y="1521447"/>
                </a:lnTo>
                <a:lnTo>
                  <a:pt x="3731438" y="1505674"/>
                </a:lnTo>
                <a:lnTo>
                  <a:pt x="3715664" y="1505674"/>
                </a:lnTo>
                <a:lnTo>
                  <a:pt x="3715664" y="1521447"/>
                </a:lnTo>
                <a:lnTo>
                  <a:pt x="3699891" y="1521447"/>
                </a:lnTo>
                <a:lnTo>
                  <a:pt x="3699891" y="1537221"/>
                </a:lnTo>
                <a:lnTo>
                  <a:pt x="3715664" y="1537221"/>
                </a:lnTo>
                <a:lnTo>
                  <a:pt x="3715664" y="1552994"/>
                </a:lnTo>
                <a:close/>
                <a:moveTo>
                  <a:pt x="3647770" y="1139114"/>
                </a:moveTo>
                <a:lnTo>
                  <a:pt x="3662172" y="1139114"/>
                </a:lnTo>
                <a:lnTo>
                  <a:pt x="3662172" y="1125055"/>
                </a:lnTo>
                <a:lnTo>
                  <a:pt x="3676231" y="1125055"/>
                </a:lnTo>
                <a:lnTo>
                  <a:pt x="3676231" y="1110653"/>
                </a:lnTo>
                <a:lnTo>
                  <a:pt x="3662172" y="1110653"/>
                </a:lnTo>
                <a:lnTo>
                  <a:pt x="3662172" y="1096594"/>
                </a:lnTo>
                <a:lnTo>
                  <a:pt x="3647770" y="1096594"/>
                </a:lnTo>
                <a:lnTo>
                  <a:pt x="3647770" y="1110653"/>
                </a:lnTo>
                <a:lnTo>
                  <a:pt x="3633712" y="1110653"/>
                </a:lnTo>
                <a:lnTo>
                  <a:pt x="3633712" y="1125055"/>
                </a:lnTo>
                <a:lnTo>
                  <a:pt x="3647770" y="1125055"/>
                </a:lnTo>
                <a:lnTo>
                  <a:pt x="3647770" y="1139114"/>
                </a:lnTo>
                <a:close/>
                <a:moveTo>
                  <a:pt x="3785273" y="1412405"/>
                </a:moveTo>
                <a:lnTo>
                  <a:pt x="3798989" y="1412405"/>
                </a:lnTo>
                <a:lnTo>
                  <a:pt x="3798989" y="1399032"/>
                </a:lnTo>
                <a:lnTo>
                  <a:pt x="3812362" y="1399032"/>
                </a:lnTo>
                <a:lnTo>
                  <a:pt x="3812362" y="1385316"/>
                </a:lnTo>
                <a:lnTo>
                  <a:pt x="3798989" y="1385316"/>
                </a:lnTo>
                <a:lnTo>
                  <a:pt x="3798989" y="1371943"/>
                </a:lnTo>
                <a:lnTo>
                  <a:pt x="3785273" y="1371943"/>
                </a:lnTo>
                <a:lnTo>
                  <a:pt x="3785273" y="1385316"/>
                </a:lnTo>
                <a:lnTo>
                  <a:pt x="3771900" y="1385316"/>
                </a:lnTo>
                <a:lnTo>
                  <a:pt x="3771900" y="1399032"/>
                </a:lnTo>
                <a:lnTo>
                  <a:pt x="3785273" y="1399032"/>
                </a:lnTo>
                <a:lnTo>
                  <a:pt x="3785273" y="1412405"/>
                </a:lnTo>
                <a:close/>
                <a:moveTo>
                  <a:pt x="2571750" y="3080271"/>
                </a:moveTo>
                <a:lnTo>
                  <a:pt x="2571750" y="3052153"/>
                </a:lnTo>
                <a:lnTo>
                  <a:pt x="2599868" y="3052153"/>
                </a:lnTo>
                <a:lnTo>
                  <a:pt x="2599868" y="3024035"/>
                </a:lnTo>
                <a:lnTo>
                  <a:pt x="2571750" y="3024035"/>
                </a:lnTo>
                <a:lnTo>
                  <a:pt x="2571750" y="2995917"/>
                </a:lnTo>
                <a:lnTo>
                  <a:pt x="2543632" y="2995917"/>
                </a:lnTo>
                <a:lnTo>
                  <a:pt x="2543632" y="3024035"/>
                </a:lnTo>
                <a:lnTo>
                  <a:pt x="2515514" y="3024035"/>
                </a:lnTo>
                <a:lnTo>
                  <a:pt x="2515514" y="3052153"/>
                </a:lnTo>
                <a:lnTo>
                  <a:pt x="2543632" y="3052153"/>
                </a:lnTo>
                <a:lnTo>
                  <a:pt x="2543632" y="3080271"/>
                </a:lnTo>
                <a:lnTo>
                  <a:pt x="2571750" y="3080271"/>
                </a:lnTo>
                <a:close/>
                <a:moveTo>
                  <a:pt x="2502142" y="3214688"/>
                </a:moveTo>
                <a:lnTo>
                  <a:pt x="2502142" y="3188284"/>
                </a:lnTo>
                <a:lnTo>
                  <a:pt x="2528545" y="3188284"/>
                </a:lnTo>
                <a:lnTo>
                  <a:pt x="2528545" y="3162224"/>
                </a:lnTo>
                <a:lnTo>
                  <a:pt x="2502142" y="3162224"/>
                </a:lnTo>
                <a:lnTo>
                  <a:pt x="2502142" y="3135821"/>
                </a:lnTo>
                <a:lnTo>
                  <a:pt x="2476081" y="3135821"/>
                </a:lnTo>
                <a:lnTo>
                  <a:pt x="2476081" y="3162224"/>
                </a:lnTo>
                <a:lnTo>
                  <a:pt x="2449678" y="3162224"/>
                </a:lnTo>
                <a:lnTo>
                  <a:pt x="2449678" y="3188284"/>
                </a:lnTo>
                <a:lnTo>
                  <a:pt x="2476081" y="3188284"/>
                </a:lnTo>
                <a:lnTo>
                  <a:pt x="2476081" y="3214688"/>
                </a:lnTo>
                <a:lnTo>
                  <a:pt x="2502142" y="3214688"/>
                </a:lnTo>
                <a:close/>
                <a:moveTo>
                  <a:pt x="2638958" y="3213316"/>
                </a:moveTo>
                <a:lnTo>
                  <a:pt x="2638958" y="3187941"/>
                </a:lnTo>
                <a:lnTo>
                  <a:pt x="2664333" y="3187941"/>
                </a:lnTo>
                <a:lnTo>
                  <a:pt x="2664333" y="3162567"/>
                </a:lnTo>
                <a:lnTo>
                  <a:pt x="2638958" y="3162567"/>
                </a:lnTo>
                <a:lnTo>
                  <a:pt x="2638958" y="3137192"/>
                </a:lnTo>
                <a:lnTo>
                  <a:pt x="2613584" y="3137192"/>
                </a:lnTo>
                <a:lnTo>
                  <a:pt x="2613584" y="3162567"/>
                </a:lnTo>
                <a:lnTo>
                  <a:pt x="2588209" y="3162567"/>
                </a:lnTo>
                <a:lnTo>
                  <a:pt x="2588209" y="3187941"/>
                </a:lnTo>
                <a:lnTo>
                  <a:pt x="2613584" y="3187941"/>
                </a:lnTo>
                <a:lnTo>
                  <a:pt x="2613584" y="3213316"/>
                </a:lnTo>
                <a:lnTo>
                  <a:pt x="2638958" y="3213316"/>
                </a:lnTo>
                <a:close/>
                <a:moveTo>
                  <a:pt x="2432876" y="3349104"/>
                </a:moveTo>
                <a:lnTo>
                  <a:pt x="2432876" y="3324758"/>
                </a:lnTo>
                <a:lnTo>
                  <a:pt x="2457221" y="3324758"/>
                </a:lnTo>
                <a:lnTo>
                  <a:pt x="2457221" y="3300070"/>
                </a:lnTo>
                <a:lnTo>
                  <a:pt x="2432876" y="3300070"/>
                </a:lnTo>
                <a:lnTo>
                  <a:pt x="2432876" y="3275724"/>
                </a:lnTo>
                <a:lnTo>
                  <a:pt x="2408187" y="3275724"/>
                </a:lnTo>
                <a:lnTo>
                  <a:pt x="2408187" y="3300070"/>
                </a:lnTo>
                <a:lnTo>
                  <a:pt x="2383841" y="3300070"/>
                </a:lnTo>
                <a:lnTo>
                  <a:pt x="2383841" y="3324758"/>
                </a:lnTo>
                <a:lnTo>
                  <a:pt x="2408187" y="3324758"/>
                </a:lnTo>
                <a:lnTo>
                  <a:pt x="2408187" y="3349104"/>
                </a:lnTo>
                <a:lnTo>
                  <a:pt x="2432876" y="3349104"/>
                </a:lnTo>
                <a:close/>
                <a:moveTo>
                  <a:pt x="2708224" y="3078213"/>
                </a:moveTo>
                <a:lnTo>
                  <a:pt x="2708224" y="3051467"/>
                </a:lnTo>
                <a:lnTo>
                  <a:pt x="2734970" y="3051467"/>
                </a:lnTo>
                <a:lnTo>
                  <a:pt x="2734970" y="3024721"/>
                </a:lnTo>
                <a:lnTo>
                  <a:pt x="2708224" y="3024721"/>
                </a:lnTo>
                <a:lnTo>
                  <a:pt x="2708224" y="2997975"/>
                </a:lnTo>
                <a:lnTo>
                  <a:pt x="2681478" y="2997975"/>
                </a:lnTo>
                <a:lnTo>
                  <a:pt x="2681478" y="3024721"/>
                </a:lnTo>
                <a:lnTo>
                  <a:pt x="2654732" y="3024721"/>
                </a:lnTo>
                <a:lnTo>
                  <a:pt x="2654732" y="3051467"/>
                </a:lnTo>
                <a:lnTo>
                  <a:pt x="2681478" y="3051467"/>
                </a:lnTo>
                <a:lnTo>
                  <a:pt x="2681478" y="3078213"/>
                </a:lnTo>
                <a:lnTo>
                  <a:pt x="2708224" y="3078213"/>
                </a:lnTo>
                <a:close/>
                <a:moveTo>
                  <a:pt x="2365667" y="3216402"/>
                </a:moveTo>
                <a:lnTo>
                  <a:pt x="2365667" y="3188970"/>
                </a:lnTo>
                <a:lnTo>
                  <a:pt x="2393099" y="3188970"/>
                </a:lnTo>
                <a:lnTo>
                  <a:pt x="2393099" y="3161538"/>
                </a:lnTo>
                <a:lnTo>
                  <a:pt x="2365667" y="3161538"/>
                </a:lnTo>
                <a:lnTo>
                  <a:pt x="2365667" y="3134106"/>
                </a:lnTo>
                <a:lnTo>
                  <a:pt x="2338235" y="3134106"/>
                </a:lnTo>
                <a:lnTo>
                  <a:pt x="2338235" y="3161538"/>
                </a:lnTo>
                <a:lnTo>
                  <a:pt x="2310803" y="3161538"/>
                </a:lnTo>
                <a:lnTo>
                  <a:pt x="2310803" y="3188970"/>
                </a:lnTo>
                <a:lnTo>
                  <a:pt x="2338235" y="3188970"/>
                </a:lnTo>
                <a:lnTo>
                  <a:pt x="2338235" y="3216402"/>
                </a:lnTo>
                <a:lnTo>
                  <a:pt x="2365667" y="3216402"/>
                </a:lnTo>
                <a:close/>
                <a:moveTo>
                  <a:pt x="2159242" y="3351162"/>
                </a:moveTo>
                <a:lnTo>
                  <a:pt x="2159242" y="3325444"/>
                </a:lnTo>
                <a:lnTo>
                  <a:pt x="2184959" y="3325444"/>
                </a:lnTo>
                <a:lnTo>
                  <a:pt x="2184959" y="3299384"/>
                </a:lnTo>
                <a:lnTo>
                  <a:pt x="2159242" y="3299384"/>
                </a:lnTo>
                <a:lnTo>
                  <a:pt x="2159242" y="3273666"/>
                </a:lnTo>
                <a:lnTo>
                  <a:pt x="2133181" y="3273666"/>
                </a:lnTo>
                <a:lnTo>
                  <a:pt x="2133181" y="3299384"/>
                </a:lnTo>
                <a:lnTo>
                  <a:pt x="2107463" y="3299384"/>
                </a:lnTo>
                <a:lnTo>
                  <a:pt x="2107463" y="3325444"/>
                </a:lnTo>
                <a:lnTo>
                  <a:pt x="2133181" y="3325444"/>
                </a:lnTo>
                <a:lnTo>
                  <a:pt x="2133181" y="3351162"/>
                </a:lnTo>
                <a:lnTo>
                  <a:pt x="2159242" y="3351162"/>
                </a:lnTo>
                <a:close/>
                <a:moveTo>
                  <a:pt x="2228850" y="3217088"/>
                </a:moveTo>
                <a:lnTo>
                  <a:pt x="2228850" y="3189313"/>
                </a:lnTo>
                <a:lnTo>
                  <a:pt x="2256625" y="3189313"/>
                </a:lnTo>
                <a:lnTo>
                  <a:pt x="2256625" y="3161195"/>
                </a:lnTo>
                <a:lnTo>
                  <a:pt x="2228850" y="3161195"/>
                </a:lnTo>
                <a:lnTo>
                  <a:pt x="2228850" y="3133420"/>
                </a:lnTo>
                <a:lnTo>
                  <a:pt x="2200732" y="3133420"/>
                </a:lnTo>
                <a:lnTo>
                  <a:pt x="2200732" y="3161195"/>
                </a:lnTo>
                <a:lnTo>
                  <a:pt x="2172958" y="3161195"/>
                </a:lnTo>
                <a:lnTo>
                  <a:pt x="2172958" y="3189313"/>
                </a:lnTo>
                <a:lnTo>
                  <a:pt x="2200732" y="3189313"/>
                </a:lnTo>
                <a:lnTo>
                  <a:pt x="2200732" y="3217088"/>
                </a:lnTo>
                <a:lnTo>
                  <a:pt x="2228850" y="3217088"/>
                </a:lnTo>
                <a:close/>
                <a:moveTo>
                  <a:pt x="2296058" y="3350476"/>
                </a:moveTo>
                <a:lnTo>
                  <a:pt x="2296058" y="3325101"/>
                </a:lnTo>
                <a:lnTo>
                  <a:pt x="2321433" y="3325101"/>
                </a:lnTo>
                <a:lnTo>
                  <a:pt x="2321433" y="3299727"/>
                </a:lnTo>
                <a:lnTo>
                  <a:pt x="2296058" y="3299727"/>
                </a:lnTo>
                <a:lnTo>
                  <a:pt x="2296058" y="3274352"/>
                </a:lnTo>
                <a:lnTo>
                  <a:pt x="2270684" y="3274352"/>
                </a:lnTo>
                <a:lnTo>
                  <a:pt x="2270684" y="3299727"/>
                </a:lnTo>
                <a:lnTo>
                  <a:pt x="2245309" y="3299727"/>
                </a:lnTo>
                <a:lnTo>
                  <a:pt x="2245309" y="3325101"/>
                </a:lnTo>
                <a:lnTo>
                  <a:pt x="2270684" y="3325101"/>
                </a:lnTo>
                <a:lnTo>
                  <a:pt x="2270684" y="3350476"/>
                </a:lnTo>
                <a:lnTo>
                  <a:pt x="2296058" y="3350476"/>
                </a:lnTo>
                <a:close/>
                <a:moveTo>
                  <a:pt x="2844698" y="3076156"/>
                </a:moveTo>
                <a:lnTo>
                  <a:pt x="2844698" y="3050781"/>
                </a:lnTo>
                <a:lnTo>
                  <a:pt x="2870073" y="3050781"/>
                </a:lnTo>
                <a:lnTo>
                  <a:pt x="2870073" y="3025407"/>
                </a:lnTo>
                <a:lnTo>
                  <a:pt x="2844698" y="3025407"/>
                </a:lnTo>
                <a:lnTo>
                  <a:pt x="2844698" y="3000032"/>
                </a:lnTo>
                <a:lnTo>
                  <a:pt x="2819324" y="3000032"/>
                </a:lnTo>
                <a:lnTo>
                  <a:pt x="2819324" y="3025407"/>
                </a:lnTo>
                <a:lnTo>
                  <a:pt x="2793949" y="3025407"/>
                </a:lnTo>
                <a:lnTo>
                  <a:pt x="2793949" y="3050781"/>
                </a:lnTo>
                <a:lnTo>
                  <a:pt x="2819324" y="3050781"/>
                </a:lnTo>
                <a:lnTo>
                  <a:pt x="2819324" y="3076156"/>
                </a:lnTo>
                <a:lnTo>
                  <a:pt x="2844698" y="3076156"/>
                </a:lnTo>
                <a:close/>
                <a:moveTo>
                  <a:pt x="3256178" y="2527516"/>
                </a:moveTo>
                <a:lnTo>
                  <a:pt x="3256178" y="2502141"/>
                </a:lnTo>
                <a:lnTo>
                  <a:pt x="3281553" y="2502141"/>
                </a:lnTo>
                <a:lnTo>
                  <a:pt x="3281553" y="2476767"/>
                </a:lnTo>
                <a:lnTo>
                  <a:pt x="3256178" y="2476767"/>
                </a:lnTo>
                <a:lnTo>
                  <a:pt x="3256178" y="2451392"/>
                </a:lnTo>
                <a:lnTo>
                  <a:pt x="3230804" y="2451392"/>
                </a:lnTo>
                <a:lnTo>
                  <a:pt x="3230804" y="2476767"/>
                </a:lnTo>
                <a:lnTo>
                  <a:pt x="3205429" y="2476767"/>
                </a:lnTo>
                <a:lnTo>
                  <a:pt x="3205429" y="2502141"/>
                </a:lnTo>
                <a:lnTo>
                  <a:pt x="3230804" y="2502141"/>
                </a:lnTo>
                <a:lnTo>
                  <a:pt x="3230804" y="2527516"/>
                </a:lnTo>
                <a:lnTo>
                  <a:pt x="3256178" y="2527516"/>
                </a:lnTo>
                <a:close/>
                <a:moveTo>
                  <a:pt x="3187598" y="2664676"/>
                </a:moveTo>
                <a:lnTo>
                  <a:pt x="3187598" y="2639301"/>
                </a:lnTo>
                <a:lnTo>
                  <a:pt x="3212973" y="2639301"/>
                </a:lnTo>
                <a:lnTo>
                  <a:pt x="3212973" y="2613927"/>
                </a:lnTo>
                <a:lnTo>
                  <a:pt x="3187598" y="2613927"/>
                </a:lnTo>
                <a:lnTo>
                  <a:pt x="3187598" y="2588552"/>
                </a:lnTo>
                <a:lnTo>
                  <a:pt x="3162224" y="2588552"/>
                </a:lnTo>
                <a:lnTo>
                  <a:pt x="3162224" y="2613927"/>
                </a:lnTo>
                <a:lnTo>
                  <a:pt x="3136849" y="2613927"/>
                </a:lnTo>
                <a:lnTo>
                  <a:pt x="3136849" y="2639301"/>
                </a:lnTo>
                <a:lnTo>
                  <a:pt x="3162224" y="2639301"/>
                </a:lnTo>
                <a:lnTo>
                  <a:pt x="3162224" y="2664676"/>
                </a:lnTo>
                <a:lnTo>
                  <a:pt x="3187598" y="2664676"/>
                </a:lnTo>
                <a:close/>
                <a:moveTo>
                  <a:pt x="3324416" y="2389670"/>
                </a:moveTo>
                <a:lnTo>
                  <a:pt x="3324416" y="2364638"/>
                </a:lnTo>
                <a:lnTo>
                  <a:pt x="3349447" y="2364638"/>
                </a:lnTo>
                <a:lnTo>
                  <a:pt x="3349447" y="2339950"/>
                </a:lnTo>
                <a:lnTo>
                  <a:pt x="3324416" y="2339950"/>
                </a:lnTo>
                <a:lnTo>
                  <a:pt x="3324416" y="2314918"/>
                </a:lnTo>
                <a:lnTo>
                  <a:pt x="3299727" y="2314918"/>
                </a:lnTo>
                <a:lnTo>
                  <a:pt x="3299727" y="2339950"/>
                </a:lnTo>
                <a:lnTo>
                  <a:pt x="3274695" y="2339950"/>
                </a:lnTo>
                <a:lnTo>
                  <a:pt x="3274695" y="2364638"/>
                </a:lnTo>
                <a:lnTo>
                  <a:pt x="3299727" y="2364638"/>
                </a:lnTo>
                <a:lnTo>
                  <a:pt x="3299727" y="2389670"/>
                </a:lnTo>
                <a:lnTo>
                  <a:pt x="3324416" y="2389670"/>
                </a:lnTo>
                <a:close/>
                <a:moveTo>
                  <a:pt x="3118676" y="2801150"/>
                </a:moveTo>
                <a:lnTo>
                  <a:pt x="3118676" y="2776118"/>
                </a:lnTo>
                <a:lnTo>
                  <a:pt x="3143707" y="2776118"/>
                </a:lnTo>
                <a:lnTo>
                  <a:pt x="3143707" y="2751430"/>
                </a:lnTo>
                <a:lnTo>
                  <a:pt x="3118676" y="2751430"/>
                </a:lnTo>
                <a:lnTo>
                  <a:pt x="3118676" y="2726398"/>
                </a:lnTo>
                <a:lnTo>
                  <a:pt x="3093987" y="2726398"/>
                </a:lnTo>
                <a:lnTo>
                  <a:pt x="3093987" y="2751430"/>
                </a:lnTo>
                <a:lnTo>
                  <a:pt x="3068955" y="2751430"/>
                </a:lnTo>
                <a:lnTo>
                  <a:pt x="3068955" y="2776118"/>
                </a:lnTo>
                <a:lnTo>
                  <a:pt x="3093987" y="2776118"/>
                </a:lnTo>
                <a:lnTo>
                  <a:pt x="3093987" y="2801150"/>
                </a:lnTo>
                <a:lnTo>
                  <a:pt x="3118676" y="2801150"/>
                </a:lnTo>
                <a:close/>
                <a:moveTo>
                  <a:pt x="2913622" y="2940368"/>
                </a:moveTo>
                <a:lnTo>
                  <a:pt x="2913622" y="2913964"/>
                </a:lnTo>
                <a:lnTo>
                  <a:pt x="2940025" y="2913964"/>
                </a:lnTo>
                <a:lnTo>
                  <a:pt x="2940025" y="2887904"/>
                </a:lnTo>
                <a:lnTo>
                  <a:pt x="2913622" y="2887904"/>
                </a:lnTo>
                <a:lnTo>
                  <a:pt x="2913622" y="2861501"/>
                </a:lnTo>
                <a:lnTo>
                  <a:pt x="2887561" y="2861501"/>
                </a:lnTo>
                <a:lnTo>
                  <a:pt x="2887561" y="2887904"/>
                </a:lnTo>
                <a:lnTo>
                  <a:pt x="2861158" y="2887904"/>
                </a:lnTo>
                <a:lnTo>
                  <a:pt x="2861158" y="2913964"/>
                </a:lnTo>
                <a:lnTo>
                  <a:pt x="2887561" y="2913964"/>
                </a:lnTo>
                <a:lnTo>
                  <a:pt x="2887561" y="2940368"/>
                </a:lnTo>
                <a:lnTo>
                  <a:pt x="2913622" y="2940368"/>
                </a:lnTo>
                <a:close/>
                <a:moveTo>
                  <a:pt x="3050096" y="2937624"/>
                </a:moveTo>
                <a:lnTo>
                  <a:pt x="3050096" y="2913278"/>
                </a:lnTo>
                <a:lnTo>
                  <a:pt x="3074441" y="2913278"/>
                </a:lnTo>
                <a:lnTo>
                  <a:pt x="3074441" y="2888590"/>
                </a:lnTo>
                <a:lnTo>
                  <a:pt x="3050096" y="2888590"/>
                </a:lnTo>
                <a:lnTo>
                  <a:pt x="3050096" y="2864244"/>
                </a:lnTo>
                <a:lnTo>
                  <a:pt x="3025407" y="2864244"/>
                </a:lnTo>
                <a:lnTo>
                  <a:pt x="3025407" y="2888590"/>
                </a:lnTo>
                <a:lnTo>
                  <a:pt x="3001061" y="2888590"/>
                </a:lnTo>
                <a:lnTo>
                  <a:pt x="3001061" y="2913278"/>
                </a:lnTo>
                <a:lnTo>
                  <a:pt x="3025407" y="2913278"/>
                </a:lnTo>
                <a:lnTo>
                  <a:pt x="3025407" y="2937624"/>
                </a:lnTo>
                <a:lnTo>
                  <a:pt x="3050096" y="2937624"/>
                </a:lnTo>
                <a:close/>
                <a:moveTo>
                  <a:pt x="3392653" y="2251481"/>
                </a:moveTo>
                <a:lnTo>
                  <a:pt x="3392653" y="2227136"/>
                </a:lnTo>
                <a:lnTo>
                  <a:pt x="3416999" y="2227136"/>
                </a:lnTo>
                <a:lnTo>
                  <a:pt x="3416999" y="2203133"/>
                </a:lnTo>
                <a:lnTo>
                  <a:pt x="3392653" y="2203133"/>
                </a:lnTo>
                <a:lnTo>
                  <a:pt x="3392653" y="2178787"/>
                </a:lnTo>
                <a:lnTo>
                  <a:pt x="3368650" y="2178787"/>
                </a:lnTo>
                <a:lnTo>
                  <a:pt x="3368650" y="2203133"/>
                </a:lnTo>
                <a:lnTo>
                  <a:pt x="3344304" y="2203133"/>
                </a:lnTo>
                <a:lnTo>
                  <a:pt x="3344304" y="2227136"/>
                </a:lnTo>
                <a:lnTo>
                  <a:pt x="3368650" y="2227136"/>
                </a:lnTo>
                <a:lnTo>
                  <a:pt x="3368650" y="2251481"/>
                </a:lnTo>
                <a:lnTo>
                  <a:pt x="3392653" y="2251481"/>
                </a:lnTo>
                <a:close/>
                <a:moveTo>
                  <a:pt x="2777490" y="2943111"/>
                </a:moveTo>
                <a:lnTo>
                  <a:pt x="2777490" y="2914993"/>
                </a:lnTo>
                <a:lnTo>
                  <a:pt x="2805608" y="2914993"/>
                </a:lnTo>
                <a:lnTo>
                  <a:pt x="2805608" y="2886875"/>
                </a:lnTo>
                <a:lnTo>
                  <a:pt x="2777490" y="2886875"/>
                </a:lnTo>
                <a:lnTo>
                  <a:pt x="2777490" y="2858757"/>
                </a:lnTo>
                <a:lnTo>
                  <a:pt x="2749372" y="2858757"/>
                </a:lnTo>
                <a:lnTo>
                  <a:pt x="2749372" y="2886875"/>
                </a:lnTo>
                <a:lnTo>
                  <a:pt x="2721254" y="2886875"/>
                </a:lnTo>
                <a:lnTo>
                  <a:pt x="2721254" y="2914993"/>
                </a:lnTo>
                <a:lnTo>
                  <a:pt x="2749372" y="2914993"/>
                </a:lnTo>
                <a:lnTo>
                  <a:pt x="2749372" y="2943111"/>
                </a:lnTo>
                <a:lnTo>
                  <a:pt x="2777490" y="2943111"/>
                </a:lnTo>
                <a:close/>
                <a:moveTo>
                  <a:pt x="2982544" y="2804236"/>
                </a:moveTo>
                <a:lnTo>
                  <a:pt x="2982544" y="2777147"/>
                </a:lnTo>
                <a:lnTo>
                  <a:pt x="3009634" y="2777147"/>
                </a:lnTo>
                <a:lnTo>
                  <a:pt x="3009634" y="2750401"/>
                </a:lnTo>
                <a:lnTo>
                  <a:pt x="2982544" y="2750401"/>
                </a:lnTo>
                <a:lnTo>
                  <a:pt x="2982544" y="2723312"/>
                </a:lnTo>
                <a:lnTo>
                  <a:pt x="2955798" y="2723312"/>
                </a:lnTo>
                <a:lnTo>
                  <a:pt x="2955798" y="2750401"/>
                </a:lnTo>
                <a:lnTo>
                  <a:pt x="2928709" y="2750401"/>
                </a:lnTo>
                <a:lnTo>
                  <a:pt x="2928709" y="2777147"/>
                </a:lnTo>
                <a:lnTo>
                  <a:pt x="2955798" y="2777147"/>
                </a:lnTo>
                <a:lnTo>
                  <a:pt x="2955798" y="2804236"/>
                </a:lnTo>
                <a:lnTo>
                  <a:pt x="2982544" y="2804236"/>
                </a:lnTo>
                <a:close/>
                <a:moveTo>
                  <a:pt x="1584884" y="531152"/>
                </a:moveTo>
                <a:lnTo>
                  <a:pt x="1584884" y="556527"/>
                </a:lnTo>
                <a:lnTo>
                  <a:pt x="1559509" y="556527"/>
                </a:lnTo>
                <a:lnTo>
                  <a:pt x="1559509" y="581901"/>
                </a:lnTo>
                <a:lnTo>
                  <a:pt x="1584884" y="581901"/>
                </a:lnTo>
                <a:lnTo>
                  <a:pt x="1584884" y="607276"/>
                </a:lnTo>
                <a:lnTo>
                  <a:pt x="1610258" y="607276"/>
                </a:lnTo>
                <a:lnTo>
                  <a:pt x="1610258" y="581901"/>
                </a:lnTo>
                <a:lnTo>
                  <a:pt x="1635633" y="581901"/>
                </a:lnTo>
                <a:lnTo>
                  <a:pt x="1635633" y="556527"/>
                </a:lnTo>
                <a:lnTo>
                  <a:pt x="1610258" y="556527"/>
                </a:lnTo>
                <a:lnTo>
                  <a:pt x="1610258" y="531152"/>
                </a:lnTo>
                <a:lnTo>
                  <a:pt x="1584884" y="531152"/>
                </a:lnTo>
                <a:close/>
                <a:moveTo>
                  <a:pt x="1544764" y="2947911"/>
                </a:moveTo>
                <a:lnTo>
                  <a:pt x="1544764" y="2916707"/>
                </a:lnTo>
                <a:lnTo>
                  <a:pt x="1575968" y="2916707"/>
                </a:lnTo>
                <a:lnTo>
                  <a:pt x="1575968" y="2885161"/>
                </a:lnTo>
                <a:lnTo>
                  <a:pt x="1544764" y="2885161"/>
                </a:lnTo>
                <a:lnTo>
                  <a:pt x="1544764" y="2853957"/>
                </a:lnTo>
                <a:lnTo>
                  <a:pt x="1513218" y="2853957"/>
                </a:lnTo>
                <a:lnTo>
                  <a:pt x="1513218" y="2885161"/>
                </a:lnTo>
                <a:lnTo>
                  <a:pt x="1482014" y="2885161"/>
                </a:lnTo>
                <a:lnTo>
                  <a:pt x="1482014" y="2916707"/>
                </a:lnTo>
                <a:lnTo>
                  <a:pt x="1513218" y="2916707"/>
                </a:lnTo>
                <a:lnTo>
                  <a:pt x="1513218" y="2947911"/>
                </a:lnTo>
                <a:lnTo>
                  <a:pt x="1544764" y="2947911"/>
                </a:lnTo>
                <a:close/>
                <a:moveTo>
                  <a:pt x="1339024" y="2811094"/>
                </a:moveTo>
                <a:lnTo>
                  <a:pt x="1339024" y="2779547"/>
                </a:lnTo>
                <a:lnTo>
                  <a:pt x="1370571" y="2779547"/>
                </a:lnTo>
                <a:lnTo>
                  <a:pt x="1370571" y="2748001"/>
                </a:lnTo>
                <a:lnTo>
                  <a:pt x="1339024" y="2748001"/>
                </a:lnTo>
                <a:lnTo>
                  <a:pt x="1339024" y="2716454"/>
                </a:lnTo>
                <a:lnTo>
                  <a:pt x="1307478" y="2716454"/>
                </a:lnTo>
                <a:lnTo>
                  <a:pt x="1307478" y="2748001"/>
                </a:lnTo>
                <a:lnTo>
                  <a:pt x="1275931" y="2748001"/>
                </a:lnTo>
                <a:lnTo>
                  <a:pt x="1275931" y="2779547"/>
                </a:lnTo>
                <a:lnTo>
                  <a:pt x="1307478" y="2779547"/>
                </a:lnTo>
                <a:lnTo>
                  <a:pt x="1307478" y="2811094"/>
                </a:lnTo>
                <a:lnTo>
                  <a:pt x="1339024" y="2811094"/>
                </a:lnTo>
                <a:close/>
                <a:moveTo>
                  <a:pt x="1201179" y="2809380"/>
                </a:moveTo>
                <a:lnTo>
                  <a:pt x="1201179" y="2778862"/>
                </a:lnTo>
                <a:lnTo>
                  <a:pt x="1231697" y="2778862"/>
                </a:lnTo>
                <a:lnTo>
                  <a:pt x="1231697" y="2748686"/>
                </a:lnTo>
                <a:lnTo>
                  <a:pt x="1201179" y="2748686"/>
                </a:lnTo>
                <a:lnTo>
                  <a:pt x="1201179" y="2718168"/>
                </a:lnTo>
                <a:lnTo>
                  <a:pt x="1171003" y="2718168"/>
                </a:lnTo>
                <a:lnTo>
                  <a:pt x="1171003" y="2748686"/>
                </a:lnTo>
                <a:lnTo>
                  <a:pt x="1140485" y="2748686"/>
                </a:lnTo>
                <a:lnTo>
                  <a:pt x="1140485" y="2778862"/>
                </a:lnTo>
                <a:lnTo>
                  <a:pt x="1171003" y="2778862"/>
                </a:lnTo>
                <a:lnTo>
                  <a:pt x="1171003" y="2809380"/>
                </a:lnTo>
                <a:lnTo>
                  <a:pt x="1201179" y="2809380"/>
                </a:lnTo>
                <a:close/>
                <a:moveTo>
                  <a:pt x="1476527" y="2812123"/>
                </a:moveTo>
                <a:lnTo>
                  <a:pt x="1476527" y="2779890"/>
                </a:lnTo>
                <a:lnTo>
                  <a:pt x="1508760" y="2779890"/>
                </a:lnTo>
                <a:lnTo>
                  <a:pt x="1508760" y="2747658"/>
                </a:lnTo>
                <a:lnTo>
                  <a:pt x="1476527" y="2747658"/>
                </a:lnTo>
                <a:lnTo>
                  <a:pt x="1476527" y="2715425"/>
                </a:lnTo>
                <a:lnTo>
                  <a:pt x="1444295" y="2715425"/>
                </a:lnTo>
                <a:lnTo>
                  <a:pt x="1444295" y="2747658"/>
                </a:lnTo>
                <a:lnTo>
                  <a:pt x="1412062" y="2747658"/>
                </a:lnTo>
                <a:lnTo>
                  <a:pt x="1412062" y="2779890"/>
                </a:lnTo>
                <a:lnTo>
                  <a:pt x="1444295" y="2779890"/>
                </a:lnTo>
                <a:lnTo>
                  <a:pt x="1444295" y="2812123"/>
                </a:lnTo>
                <a:lnTo>
                  <a:pt x="1476527" y="2812123"/>
                </a:lnTo>
                <a:close/>
                <a:moveTo>
                  <a:pt x="1406919" y="2946540"/>
                </a:moveTo>
                <a:lnTo>
                  <a:pt x="1406919" y="2916022"/>
                </a:lnTo>
                <a:lnTo>
                  <a:pt x="1437437" y="2916022"/>
                </a:lnTo>
                <a:lnTo>
                  <a:pt x="1437437" y="2885846"/>
                </a:lnTo>
                <a:lnTo>
                  <a:pt x="1406919" y="2885846"/>
                </a:lnTo>
                <a:lnTo>
                  <a:pt x="1406919" y="2855328"/>
                </a:lnTo>
                <a:lnTo>
                  <a:pt x="1376743" y="2855328"/>
                </a:lnTo>
                <a:lnTo>
                  <a:pt x="1376743" y="2885846"/>
                </a:lnTo>
                <a:lnTo>
                  <a:pt x="1346225" y="2885846"/>
                </a:lnTo>
                <a:lnTo>
                  <a:pt x="1346225" y="2916022"/>
                </a:lnTo>
                <a:lnTo>
                  <a:pt x="1376743" y="2916022"/>
                </a:lnTo>
                <a:lnTo>
                  <a:pt x="1376743" y="2946540"/>
                </a:lnTo>
                <a:lnTo>
                  <a:pt x="1406919" y="2946540"/>
                </a:lnTo>
                <a:close/>
                <a:moveTo>
                  <a:pt x="1269416" y="2945168"/>
                </a:moveTo>
                <a:lnTo>
                  <a:pt x="1269416" y="2915679"/>
                </a:lnTo>
                <a:lnTo>
                  <a:pt x="1298905" y="2915679"/>
                </a:lnTo>
                <a:lnTo>
                  <a:pt x="1298905" y="2886189"/>
                </a:lnTo>
                <a:lnTo>
                  <a:pt x="1269416" y="2886189"/>
                </a:lnTo>
                <a:lnTo>
                  <a:pt x="1269416" y="2856700"/>
                </a:lnTo>
                <a:lnTo>
                  <a:pt x="1239926" y="2856700"/>
                </a:lnTo>
                <a:lnTo>
                  <a:pt x="1239926" y="2886189"/>
                </a:lnTo>
                <a:lnTo>
                  <a:pt x="1210437" y="2886189"/>
                </a:lnTo>
                <a:lnTo>
                  <a:pt x="1210437" y="2915679"/>
                </a:lnTo>
                <a:lnTo>
                  <a:pt x="1239926" y="2915679"/>
                </a:lnTo>
                <a:lnTo>
                  <a:pt x="1239926" y="2945168"/>
                </a:lnTo>
                <a:lnTo>
                  <a:pt x="1269416" y="2945168"/>
                </a:lnTo>
                <a:close/>
                <a:moveTo>
                  <a:pt x="926516" y="2534031"/>
                </a:moveTo>
                <a:lnTo>
                  <a:pt x="926516" y="2504199"/>
                </a:lnTo>
                <a:lnTo>
                  <a:pt x="956348" y="2504199"/>
                </a:lnTo>
                <a:lnTo>
                  <a:pt x="956348" y="2474709"/>
                </a:lnTo>
                <a:lnTo>
                  <a:pt x="926516" y="2474709"/>
                </a:lnTo>
                <a:lnTo>
                  <a:pt x="926516" y="2444877"/>
                </a:lnTo>
                <a:lnTo>
                  <a:pt x="897026" y="2444877"/>
                </a:lnTo>
                <a:lnTo>
                  <a:pt x="897026" y="2474709"/>
                </a:lnTo>
                <a:lnTo>
                  <a:pt x="867194" y="2474709"/>
                </a:lnTo>
                <a:lnTo>
                  <a:pt x="867194" y="2504199"/>
                </a:lnTo>
                <a:lnTo>
                  <a:pt x="897026" y="2504199"/>
                </a:lnTo>
                <a:lnTo>
                  <a:pt x="897026" y="2534031"/>
                </a:lnTo>
                <a:lnTo>
                  <a:pt x="926516" y="2534031"/>
                </a:lnTo>
                <a:close/>
                <a:moveTo>
                  <a:pt x="995096" y="2670848"/>
                </a:moveTo>
                <a:lnTo>
                  <a:pt x="995096" y="2641359"/>
                </a:lnTo>
                <a:lnTo>
                  <a:pt x="1024585" y="2641359"/>
                </a:lnTo>
                <a:lnTo>
                  <a:pt x="1024585" y="2611869"/>
                </a:lnTo>
                <a:lnTo>
                  <a:pt x="995096" y="2611869"/>
                </a:lnTo>
                <a:lnTo>
                  <a:pt x="995096" y="2582380"/>
                </a:lnTo>
                <a:lnTo>
                  <a:pt x="965606" y="2582380"/>
                </a:lnTo>
                <a:lnTo>
                  <a:pt x="965606" y="2611869"/>
                </a:lnTo>
                <a:lnTo>
                  <a:pt x="936117" y="2611869"/>
                </a:lnTo>
                <a:lnTo>
                  <a:pt x="936117" y="2641359"/>
                </a:lnTo>
                <a:lnTo>
                  <a:pt x="965606" y="2641359"/>
                </a:lnTo>
                <a:lnTo>
                  <a:pt x="965606" y="2670848"/>
                </a:lnTo>
                <a:lnTo>
                  <a:pt x="995096" y="2670848"/>
                </a:lnTo>
                <a:close/>
                <a:moveTo>
                  <a:pt x="1132942" y="2673248"/>
                </a:moveTo>
                <a:lnTo>
                  <a:pt x="1132942" y="2642045"/>
                </a:lnTo>
                <a:lnTo>
                  <a:pt x="1164145" y="2642045"/>
                </a:lnTo>
                <a:lnTo>
                  <a:pt x="1164145" y="2611184"/>
                </a:lnTo>
                <a:lnTo>
                  <a:pt x="1132942" y="2611184"/>
                </a:lnTo>
                <a:lnTo>
                  <a:pt x="1132942" y="2579980"/>
                </a:lnTo>
                <a:lnTo>
                  <a:pt x="1102081" y="2579980"/>
                </a:lnTo>
                <a:lnTo>
                  <a:pt x="1102081" y="2611184"/>
                </a:lnTo>
                <a:lnTo>
                  <a:pt x="1070877" y="2611184"/>
                </a:lnTo>
                <a:lnTo>
                  <a:pt x="1070877" y="2642045"/>
                </a:lnTo>
                <a:lnTo>
                  <a:pt x="1102081" y="2642045"/>
                </a:lnTo>
                <a:lnTo>
                  <a:pt x="1102081" y="2673248"/>
                </a:lnTo>
                <a:lnTo>
                  <a:pt x="1132942" y="2673248"/>
                </a:lnTo>
                <a:close/>
                <a:moveTo>
                  <a:pt x="1063333" y="2807322"/>
                </a:moveTo>
                <a:lnTo>
                  <a:pt x="1063333" y="2778176"/>
                </a:lnTo>
                <a:lnTo>
                  <a:pt x="1092479" y="2778176"/>
                </a:lnTo>
                <a:lnTo>
                  <a:pt x="1092479" y="2749372"/>
                </a:lnTo>
                <a:lnTo>
                  <a:pt x="1063333" y="2749372"/>
                </a:lnTo>
                <a:lnTo>
                  <a:pt x="1063333" y="2720226"/>
                </a:lnTo>
                <a:lnTo>
                  <a:pt x="1034529" y="2720226"/>
                </a:lnTo>
                <a:lnTo>
                  <a:pt x="1034529" y="2749372"/>
                </a:lnTo>
                <a:lnTo>
                  <a:pt x="1005383" y="2749372"/>
                </a:lnTo>
                <a:lnTo>
                  <a:pt x="1005383" y="2778176"/>
                </a:lnTo>
                <a:lnTo>
                  <a:pt x="1034529" y="2778176"/>
                </a:lnTo>
                <a:lnTo>
                  <a:pt x="1034529" y="2807322"/>
                </a:lnTo>
                <a:lnTo>
                  <a:pt x="1063333" y="2807322"/>
                </a:lnTo>
                <a:close/>
                <a:moveTo>
                  <a:pt x="2161299" y="3083700"/>
                </a:moveTo>
                <a:lnTo>
                  <a:pt x="2161299" y="3053182"/>
                </a:lnTo>
                <a:lnTo>
                  <a:pt x="2191817" y="3053182"/>
                </a:lnTo>
                <a:lnTo>
                  <a:pt x="2191817" y="3023006"/>
                </a:lnTo>
                <a:lnTo>
                  <a:pt x="2161299" y="3023006"/>
                </a:lnTo>
                <a:lnTo>
                  <a:pt x="2161299" y="2992488"/>
                </a:lnTo>
                <a:lnTo>
                  <a:pt x="2131124" y="2992488"/>
                </a:lnTo>
                <a:lnTo>
                  <a:pt x="2131124" y="3023006"/>
                </a:lnTo>
                <a:lnTo>
                  <a:pt x="2100605" y="3023006"/>
                </a:lnTo>
                <a:lnTo>
                  <a:pt x="2100605" y="3053182"/>
                </a:lnTo>
                <a:lnTo>
                  <a:pt x="2131124" y="3053182"/>
                </a:lnTo>
                <a:lnTo>
                  <a:pt x="2131124" y="3083700"/>
                </a:lnTo>
                <a:lnTo>
                  <a:pt x="2161299" y="3083700"/>
                </a:lnTo>
                <a:close/>
                <a:moveTo>
                  <a:pt x="2093747" y="2949283"/>
                </a:moveTo>
                <a:lnTo>
                  <a:pt x="2093747" y="2917050"/>
                </a:lnTo>
                <a:lnTo>
                  <a:pt x="2125980" y="2917050"/>
                </a:lnTo>
                <a:lnTo>
                  <a:pt x="2125980" y="2884818"/>
                </a:lnTo>
                <a:lnTo>
                  <a:pt x="2093747" y="2884818"/>
                </a:lnTo>
                <a:lnTo>
                  <a:pt x="2093747" y="2852585"/>
                </a:lnTo>
                <a:lnTo>
                  <a:pt x="2061515" y="2852585"/>
                </a:lnTo>
                <a:lnTo>
                  <a:pt x="2061515" y="2884818"/>
                </a:lnTo>
                <a:lnTo>
                  <a:pt x="2029282" y="2884818"/>
                </a:lnTo>
                <a:lnTo>
                  <a:pt x="2029282" y="2917050"/>
                </a:lnTo>
                <a:lnTo>
                  <a:pt x="2061515" y="2917050"/>
                </a:lnTo>
                <a:lnTo>
                  <a:pt x="2061515" y="2949283"/>
                </a:lnTo>
                <a:lnTo>
                  <a:pt x="2093747" y="2949283"/>
                </a:lnTo>
                <a:close/>
                <a:moveTo>
                  <a:pt x="2230565" y="2948597"/>
                </a:moveTo>
                <a:lnTo>
                  <a:pt x="2230565" y="2916707"/>
                </a:lnTo>
                <a:lnTo>
                  <a:pt x="2262454" y="2916707"/>
                </a:lnTo>
                <a:lnTo>
                  <a:pt x="2262454" y="2885161"/>
                </a:lnTo>
                <a:lnTo>
                  <a:pt x="2230565" y="2885161"/>
                </a:lnTo>
                <a:lnTo>
                  <a:pt x="2230565" y="2853271"/>
                </a:lnTo>
                <a:lnTo>
                  <a:pt x="2199018" y="2853271"/>
                </a:lnTo>
                <a:lnTo>
                  <a:pt x="2199018" y="2885161"/>
                </a:lnTo>
                <a:lnTo>
                  <a:pt x="2167128" y="2885161"/>
                </a:lnTo>
                <a:lnTo>
                  <a:pt x="2167128" y="2916707"/>
                </a:lnTo>
                <a:lnTo>
                  <a:pt x="2199018" y="2916707"/>
                </a:lnTo>
                <a:lnTo>
                  <a:pt x="2199018" y="2948597"/>
                </a:lnTo>
                <a:lnTo>
                  <a:pt x="2230565" y="2948597"/>
                </a:lnTo>
                <a:close/>
                <a:moveTo>
                  <a:pt x="857936" y="2396871"/>
                </a:moveTo>
                <a:lnTo>
                  <a:pt x="857936" y="2367039"/>
                </a:lnTo>
                <a:lnTo>
                  <a:pt x="887768" y="2367039"/>
                </a:lnTo>
                <a:lnTo>
                  <a:pt x="887768" y="2337549"/>
                </a:lnTo>
                <a:lnTo>
                  <a:pt x="857936" y="2337549"/>
                </a:lnTo>
                <a:lnTo>
                  <a:pt x="857936" y="2307717"/>
                </a:lnTo>
                <a:lnTo>
                  <a:pt x="828446" y="2307717"/>
                </a:lnTo>
                <a:lnTo>
                  <a:pt x="828446" y="2337549"/>
                </a:lnTo>
                <a:lnTo>
                  <a:pt x="798614" y="2337549"/>
                </a:lnTo>
                <a:lnTo>
                  <a:pt x="798614" y="2367039"/>
                </a:lnTo>
                <a:lnTo>
                  <a:pt x="828446" y="2367039"/>
                </a:lnTo>
                <a:lnTo>
                  <a:pt x="828446" y="2396871"/>
                </a:lnTo>
                <a:lnTo>
                  <a:pt x="857936" y="2396871"/>
                </a:lnTo>
                <a:close/>
                <a:moveTo>
                  <a:pt x="1956587" y="2949283"/>
                </a:moveTo>
                <a:lnTo>
                  <a:pt x="1956587" y="2917050"/>
                </a:lnTo>
                <a:lnTo>
                  <a:pt x="1988820" y="2917050"/>
                </a:lnTo>
                <a:lnTo>
                  <a:pt x="1988820" y="2884818"/>
                </a:lnTo>
                <a:lnTo>
                  <a:pt x="1956587" y="2884818"/>
                </a:lnTo>
                <a:lnTo>
                  <a:pt x="1956587" y="2852585"/>
                </a:lnTo>
                <a:lnTo>
                  <a:pt x="1924355" y="2852585"/>
                </a:lnTo>
                <a:lnTo>
                  <a:pt x="1924355" y="2884818"/>
                </a:lnTo>
                <a:lnTo>
                  <a:pt x="1892122" y="2884818"/>
                </a:lnTo>
                <a:lnTo>
                  <a:pt x="1892122" y="2917050"/>
                </a:lnTo>
                <a:lnTo>
                  <a:pt x="1924355" y="2917050"/>
                </a:lnTo>
                <a:lnTo>
                  <a:pt x="1924355" y="2949283"/>
                </a:lnTo>
                <a:lnTo>
                  <a:pt x="1956587" y="2949283"/>
                </a:lnTo>
                <a:close/>
                <a:moveTo>
                  <a:pt x="1681924" y="2948597"/>
                </a:moveTo>
                <a:lnTo>
                  <a:pt x="1681924" y="2916707"/>
                </a:lnTo>
                <a:lnTo>
                  <a:pt x="1713814" y="2916707"/>
                </a:lnTo>
                <a:lnTo>
                  <a:pt x="1713814" y="2885161"/>
                </a:lnTo>
                <a:lnTo>
                  <a:pt x="1681924" y="2885161"/>
                </a:lnTo>
                <a:lnTo>
                  <a:pt x="1681924" y="2853271"/>
                </a:lnTo>
                <a:lnTo>
                  <a:pt x="1650378" y="2853271"/>
                </a:lnTo>
                <a:lnTo>
                  <a:pt x="1650378" y="2885161"/>
                </a:lnTo>
                <a:lnTo>
                  <a:pt x="1618488" y="2885161"/>
                </a:lnTo>
                <a:lnTo>
                  <a:pt x="1618488" y="2916707"/>
                </a:lnTo>
                <a:lnTo>
                  <a:pt x="1650378" y="2916707"/>
                </a:lnTo>
                <a:lnTo>
                  <a:pt x="1650378" y="2948597"/>
                </a:lnTo>
                <a:lnTo>
                  <a:pt x="1681924" y="2948597"/>
                </a:lnTo>
                <a:close/>
                <a:moveTo>
                  <a:pt x="1612659" y="3083014"/>
                </a:moveTo>
                <a:lnTo>
                  <a:pt x="1612659" y="3053182"/>
                </a:lnTo>
                <a:lnTo>
                  <a:pt x="1642491" y="3053182"/>
                </a:lnTo>
                <a:lnTo>
                  <a:pt x="1642491" y="3023006"/>
                </a:lnTo>
                <a:lnTo>
                  <a:pt x="1612659" y="3023006"/>
                </a:lnTo>
                <a:lnTo>
                  <a:pt x="1612659" y="2993174"/>
                </a:lnTo>
                <a:lnTo>
                  <a:pt x="1582483" y="2993174"/>
                </a:lnTo>
                <a:lnTo>
                  <a:pt x="1582483" y="3023006"/>
                </a:lnTo>
                <a:lnTo>
                  <a:pt x="1552651" y="3023006"/>
                </a:lnTo>
                <a:lnTo>
                  <a:pt x="1552651" y="3053182"/>
                </a:lnTo>
                <a:lnTo>
                  <a:pt x="1582483" y="3053182"/>
                </a:lnTo>
                <a:lnTo>
                  <a:pt x="1582483" y="3083014"/>
                </a:lnTo>
                <a:lnTo>
                  <a:pt x="1612659" y="3083014"/>
                </a:lnTo>
                <a:close/>
                <a:moveTo>
                  <a:pt x="1887322" y="3084043"/>
                </a:moveTo>
                <a:lnTo>
                  <a:pt x="1887322" y="3053525"/>
                </a:lnTo>
                <a:lnTo>
                  <a:pt x="1917840" y="3053525"/>
                </a:lnTo>
                <a:lnTo>
                  <a:pt x="1917840" y="3022664"/>
                </a:lnTo>
                <a:lnTo>
                  <a:pt x="1887322" y="3022664"/>
                </a:lnTo>
                <a:lnTo>
                  <a:pt x="1887322" y="2992145"/>
                </a:lnTo>
                <a:lnTo>
                  <a:pt x="1856461" y="2992145"/>
                </a:lnTo>
                <a:lnTo>
                  <a:pt x="1856461" y="3022664"/>
                </a:lnTo>
                <a:lnTo>
                  <a:pt x="1825942" y="3022664"/>
                </a:lnTo>
                <a:lnTo>
                  <a:pt x="1825942" y="3053525"/>
                </a:lnTo>
                <a:lnTo>
                  <a:pt x="1856461" y="3053525"/>
                </a:lnTo>
                <a:lnTo>
                  <a:pt x="1856461" y="3084043"/>
                </a:lnTo>
                <a:lnTo>
                  <a:pt x="1887322" y="3084043"/>
                </a:lnTo>
                <a:close/>
                <a:moveTo>
                  <a:pt x="1749819" y="3083700"/>
                </a:moveTo>
                <a:lnTo>
                  <a:pt x="1749819" y="3053182"/>
                </a:lnTo>
                <a:lnTo>
                  <a:pt x="1780337" y="3053182"/>
                </a:lnTo>
                <a:lnTo>
                  <a:pt x="1780337" y="3023006"/>
                </a:lnTo>
                <a:lnTo>
                  <a:pt x="1749819" y="3023006"/>
                </a:lnTo>
                <a:lnTo>
                  <a:pt x="1749819" y="2992488"/>
                </a:lnTo>
                <a:lnTo>
                  <a:pt x="1719643" y="2992488"/>
                </a:lnTo>
                <a:lnTo>
                  <a:pt x="1719643" y="3023006"/>
                </a:lnTo>
                <a:lnTo>
                  <a:pt x="1689125" y="3023006"/>
                </a:lnTo>
                <a:lnTo>
                  <a:pt x="1689125" y="3053182"/>
                </a:lnTo>
                <a:lnTo>
                  <a:pt x="1719643" y="3053182"/>
                </a:lnTo>
                <a:lnTo>
                  <a:pt x="1719643" y="3083700"/>
                </a:lnTo>
                <a:lnTo>
                  <a:pt x="1749819" y="3083700"/>
                </a:lnTo>
                <a:close/>
                <a:moveTo>
                  <a:pt x="1819427" y="2949283"/>
                </a:moveTo>
                <a:lnTo>
                  <a:pt x="1819427" y="2917050"/>
                </a:lnTo>
                <a:lnTo>
                  <a:pt x="1851660" y="2917050"/>
                </a:lnTo>
                <a:lnTo>
                  <a:pt x="1851660" y="2884818"/>
                </a:lnTo>
                <a:lnTo>
                  <a:pt x="1819427" y="2884818"/>
                </a:lnTo>
                <a:lnTo>
                  <a:pt x="1819427" y="2852585"/>
                </a:lnTo>
                <a:lnTo>
                  <a:pt x="1787195" y="2852585"/>
                </a:lnTo>
                <a:lnTo>
                  <a:pt x="1787195" y="2884818"/>
                </a:lnTo>
                <a:lnTo>
                  <a:pt x="1754962" y="2884818"/>
                </a:lnTo>
                <a:lnTo>
                  <a:pt x="1754962" y="2917050"/>
                </a:lnTo>
                <a:lnTo>
                  <a:pt x="1787195" y="2917050"/>
                </a:lnTo>
                <a:lnTo>
                  <a:pt x="1787195" y="2949283"/>
                </a:lnTo>
                <a:lnTo>
                  <a:pt x="1819427" y="2949283"/>
                </a:lnTo>
                <a:close/>
                <a:moveTo>
                  <a:pt x="2024482" y="3084043"/>
                </a:moveTo>
                <a:lnTo>
                  <a:pt x="2024482" y="3053525"/>
                </a:lnTo>
                <a:lnTo>
                  <a:pt x="2055000" y="3053525"/>
                </a:lnTo>
                <a:lnTo>
                  <a:pt x="2055000" y="3022664"/>
                </a:lnTo>
                <a:lnTo>
                  <a:pt x="2024482" y="3022664"/>
                </a:lnTo>
                <a:lnTo>
                  <a:pt x="2024482" y="2992145"/>
                </a:lnTo>
                <a:lnTo>
                  <a:pt x="1993621" y="2992145"/>
                </a:lnTo>
                <a:lnTo>
                  <a:pt x="1993621" y="3022664"/>
                </a:lnTo>
                <a:lnTo>
                  <a:pt x="1963102" y="3022664"/>
                </a:lnTo>
                <a:lnTo>
                  <a:pt x="1963102" y="3053525"/>
                </a:lnTo>
                <a:lnTo>
                  <a:pt x="1993621" y="3053525"/>
                </a:lnTo>
                <a:lnTo>
                  <a:pt x="1993621" y="3084043"/>
                </a:lnTo>
                <a:lnTo>
                  <a:pt x="2024482" y="3084043"/>
                </a:lnTo>
                <a:close/>
                <a:moveTo>
                  <a:pt x="1171003" y="1072248"/>
                </a:moveTo>
                <a:lnTo>
                  <a:pt x="1171003" y="1102766"/>
                </a:lnTo>
                <a:lnTo>
                  <a:pt x="1140485" y="1102766"/>
                </a:lnTo>
                <a:lnTo>
                  <a:pt x="1140485" y="1132942"/>
                </a:lnTo>
                <a:lnTo>
                  <a:pt x="1171003" y="1132942"/>
                </a:lnTo>
                <a:lnTo>
                  <a:pt x="1171003" y="1163460"/>
                </a:lnTo>
                <a:lnTo>
                  <a:pt x="1201179" y="1163460"/>
                </a:lnTo>
                <a:lnTo>
                  <a:pt x="1201179" y="1132942"/>
                </a:lnTo>
                <a:lnTo>
                  <a:pt x="1231697" y="1132942"/>
                </a:lnTo>
                <a:lnTo>
                  <a:pt x="1231697" y="1102766"/>
                </a:lnTo>
                <a:lnTo>
                  <a:pt x="1201179" y="1102766"/>
                </a:lnTo>
                <a:lnTo>
                  <a:pt x="1201179" y="1072248"/>
                </a:lnTo>
                <a:lnTo>
                  <a:pt x="1171003" y="1072248"/>
                </a:lnTo>
                <a:close/>
                <a:moveTo>
                  <a:pt x="965606" y="1210780"/>
                </a:moveTo>
                <a:lnTo>
                  <a:pt x="965606" y="1240269"/>
                </a:lnTo>
                <a:lnTo>
                  <a:pt x="936117" y="1240269"/>
                </a:lnTo>
                <a:lnTo>
                  <a:pt x="936117" y="1269759"/>
                </a:lnTo>
                <a:lnTo>
                  <a:pt x="965606" y="1269759"/>
                </a:lnTo>
                <a:lnTo>
                  <a:pt x="965606" y="1299248"/>
                </a:lnTo>
                <a:lnTo>
                  <a:pt x="995096" y="1299248"/>
                </a:lnTo>
                <a:lnTo>
                  <a:pt x="995096" y="1269759"/>
                </a:lnTo>
                <a:lnTo>
                  <a:pt x="1024585" y="1269759"/>
                </a:lnTo>
                <a:lnTo>
                  <a:pt x="1024585" y="1240269"/>
                </a:lnTo>
                <a:lnTo>
                  <a:pt x="995096" y="1240269"/>
                </a:lnTo>
                <a:lnTo>
                  <a:pt x="995096" y="1210780"/>
                </a:lnTo>
                <a:lnTo>
                  <a:pt x="965606" y="1210780"/>
                </a:lnTo>
                <a:close/>
                <a:moveTo>
                  <a:pt x="1034529" y="1074306"/>
                </a:moveTo>
                <a:lnTo>
                  <a:pt x="1034529" y="1103452"/>
                </a:lnTo>
                <a:lnTo>
                  <a:pt x="1005383" y="1103452"/>
                </a:lnTo>
                <a:lnTo>
                  <a:pt x="1005383" y="1132256"/>
                </a:lnTo>
                <a:lnTo>
                  <a:pt x="1034529" y="1132256"/>
                </a:lnTo>
                <a:lnTo>
                  <a:pt x="1034529" y="1161402"/>
                </a:lnTo>
                <a:lnTo>
                  <a:pt x="1063333" y="1161402"/>
                </a:lnTo>
                <a:lnTo>
                  <a:pt x="1063333" y="1132256"/>
                </a:lnTo>
                <a:lnTo>
                  <a:pt x="1092479" y="1132256"/>
                </a:lnTo>
                <a:lnTo>
                  <a:pt x="1092479" y="1103452"/>
                </a:lnTo>
                <a:lnTo>
                  <a:pt x="1063333" y="1103452"/>
                </a:lnTo>
                <a:lnTo>
                  <a:pt x="1063333" y="1074306"/>
                </a:lnTo>
                <a:lnTo>
                  <a:pt x="1034529" y="1074306"/>
                </a:lnTo>
                <a:close/>
                <a:moveTo>
                  <a:pt x="1307478" y="1070534"/>
                </a:moveTo>
                <a:lnTo>
                  <a:pt x="1307478" y="1102081"/>
                </a:lnTo>
                <a:lnTo>
                  <a:pt x="1275931" y="1102081"/>
                </a:lnTo>
                <a:lnTo>
                  <a:pt x="1275931" y="1133627"/>
                </a:lnTo>
                <a:lnTo>
                  <a:pt x="1307478" y="1133627"/>
                </a:lnTo>
                <a:lnTo>
                  <a:pt x="1307478" y="1165174"/>
                </a:lnTo>
                <a:lnTo>
                  <a:pt x="1339024" y="1165174"/>
                </a:lnTo>
                <a:lnTo>
                  <a:pt x="1339024" y="1133627"/>
                </a:lnTo>
                <a:lnTo>
                  <a:pt x="1370571" y="1133627"/>
                </a:lnTo>
                <a:lnTo>
                  <a:pt x="1370571" y="1102081"/>
                </a:lnTo>
                <a:lnTo>
                  <a:pt x="1339024" y="1102081"/>
                </a:lnTo>
                <a:lnTo>
                  <a:pt x="1339024" y="1070534"/>
                </a:lnTo>
                <a:lnTo>
                  <a:pt x="1307478" y="1070534"/>
                </a:lnTo>
                <a:close/>
                <a:moveTo>
                  <a:pt x="1102081" y="1208380"/>
                </a:moveTo>
                <a:lnTo>
                  <a:pt x="1102081" y="1239584"/>
                </a:lnTo>
                <a:lnTo>
                  <a:pt x="1070877" y="1239584"/>
                </a:lnTo>
                <a:lnTo>
                  <a:pt x="1070877" y="1270445"/>
                </a:lnTo>
                <a:lnTo>
                  <a:pt x="1102081" y="1270445"/>
                </a:lnTo>
                <a:lnTo>
                  <a:pt x="1102081" y="1301648"/>
                </a:lnTo>
                <a:lnTo>
                  <a:pt x="1132942" y="1301648"/>
                </a:lnTo>
                <a:lnTo>
                  <a:pt x="1132942" y="1270445"/>
                </a:lnTo>
                <a:lnTo>
                  <a:pt x="1164145" y="1270445"/>
                </a:lnTo>
                <a:lnTo>
                  <a:pt x="1164145" y="1239584"/>
                </a:lnTo>
                <a:lnTo>
                  <a:pt x="1132942" y="1239584"/>
                </a:lnTo>
                <a:lnTo>
                  <a:pt x="1132942" y="1208380"/>
                </a:lnTo>
                <a:lnTo>
                  <a:pt x="1102081" y="1208380"/>
                </a:lnTo>
                <a:close/>
                <a:moveTo>
                  <a:pt x="1239926" y="936460"/>
                </a:moveTo>
                <a:lnTo>
                  <a:pt x="1239926" y="965949"/>
                </a:lnTo>
                <a:lnTo>
                  <a:pt x="1210437" y="965949"/>
                </a:lnTo>
                <a:lnTo>
                  <a:pt x="1210437" y="995439"/>
                </a:lnTo>
                <a:lnTo>
                  <a:pt x="1239926" y="995439"/>
                </a:lnTo>
                <a:lnTo>
                  <a:pt x="1239926" y="1024928"/>
                </a:lnTo>
                <a:lnTo>
                  <a:pt x="1269416" y="1024928"/>
                </a:lnTo>
                <a:lnTo>
                  <a:pt x="1269416" y="995439"/>
                </a:lnTo>
                <a:lnTo>
                  <a:pt x="1298905" y="995439"/>
                </a:lnTo>
                <a:lnTo>
                  <a:pt x="1298905" y="965949"/>
                </a:lnTo>
                <a:lnTo>
                  <a:pt x="1269416" y="965949"/>
                </a:lnTo>
                <a:lnTo>
                  <a:pt x="1269416" y="936460"/>
                </a:lnTo>
                <a:lnTo>
                  <a:pt x="1239926" y="936460"/>
                </a:lnTo>
                <a:close/>
                <a:moveTo>
                  <a:pt x="1376743" y="935088"/>
                </a:moveTo>
                <a:lnTo>
                  <a:pt x="1376743" y="965606"/>
                </a:lnTo>
                <a:lnTo>
                  <a:pt x="1346225" y="965606"/>
                </a:lnTo>
                <a:lnTo>
                  <a:pt x="1346225" y="995782"/>
                </a:lnTo>
                <a:lnTo>
                  <a:pt x="1376743" y="995782"/>
                </a:lnTo>
                <a:lnTo>
                  <a:pt x="1376743" y="1026300"/>
                </a:lnTo>
                <a:lnTo>
                  <a:pt x="1406919" y="1026300"/>
                </a:lnTo>
                <a:lnTo>
                  <a:pt x="1406919" y="995782"/>
                </a:lnTo>
                <a:lnTo>
                  <a:pt x="1437437" y="995782"/>
                </a:lnTo>
                <a:lnTo>
                  <a:pt x="1437437" y="965606"/>
                </a:lnTo>
                <a:lnTo>
                  <a:pt x="1406919" y="965606"/>
                </a:lnTo>
                <a:lnTo>
                  <a:pt x="1406919" y="935088"/>
                </a:lnTo>
                <a:lnTo>
                  <a:pt x="1376743" y="935088"/>
                </a:lnTo>
                <a:close/>
                <a:moveTo>
                  <a:pt x="1513218" y="933717"/>
                </a:moveTo>
                <a:lnTo>
                  <a:pt x="1513218" y="964921"/>
                </a:lnTo>
                <a:lnTo>
                  <a:pt x="1482014" y="964921"/>
                </a:lnTo>
                <a:lnTo>
                  <a:pt x="1482014" y="996467"/>
                </a:lnTo>
                <a:lnTo>
                  <a:pt x="1513218" y="996467"/>
                </a:lnTo>
                <a:lnTo>
                  <a:pt x="1513218" y="1027671"/>
                </a:lnTo>
                <a:lnTo>
                  <a:pt x="1544764" y="1027671"/>
                </a:lnTo>
                <a:lnTo>
                  <a:pt x="1544764" y="996467"/>
                </a:lnTo>
                <a:lnTo>
                  <a:pt x="1575968" y="996467"/>
                </a:lnTo>
                <a:lnTo>
                  <a:pt x="1575968" y="964921"/>
                </a:lnTo>
                <a:lnTo>
                  <a:pt x="1544764" y="964921"/>
                </a:lnTo>
                <a:lnTo>
                  <a:pt x="1544764" y="933717"/>
                </a:lnTo>
                <a:lnTo>
                  <a:pt x="1513218" y="933717"/>
                </a:lnTo>
                <a:close/>
                <a:moveTo>
                  <a:pt x="1582483" y="798614"/>
                </a:moveTo>
                <a:lnTo>
                  <a:pt x="1582483" y="828446"/>
                </a:lnTo>
                <a:lnTo>
                  <a:pt x="1552651" y="828446"/>
                </a:lnTo>
                <a:lnTo>
                  <a:pt x="1552651" y="858622"/>
                </a:lnTo>
                <a:lnTo>
                  <a:pt x="1582483" y="858622"/>
                </a:lnTo>
                <a:lnTo>
                  <a:pt x="1582483" y="888454"/>
                </a:lnTo>
                <a:lnTo>
                  <a:pt x="1612659" y="888454"/>
                </a:lnTo>
                <a:lnTo>
                  <a:pt x="1612659" y="858622"/>
                </a:lnTo>
                <a:lnTo>
                  <a:pt x="1642491" y="858622"/>
                </a:lnTo>
                <a:lnTo>
                  <a:pt x="1642491" y="828446"/>
                </a:lnTo>
                <a:lnTo>
                  <a:pt x="1612659" y="828446"/>
                </a:lnTo>
                <a:lnTo>
                  <a:pt x="1612659" y="798614"/>
                </a:lnTo>
                <a:lnTo>
                  <a:pt x="1582483" y="798614"/>
                </a:lnTo>
                <a:close/>
                <a:moveTo>
                  <a:pt x="1445666" y="799643"/>
                </a:moveTo>
                <a:lnTo>
                  <a:pt x="1445666" y="828789"/>
                </a:lnTo>
                <a:lnTo>
                  <a:pt x="1416520" y="828789"/>
                </a:lnTo>
                <a:lnTo>
                  <a:pt x="1416520" y="858279"/>
                </a:lnTo>
                <a:lnTo>
                  <a:pt x="1445666" y="858279"/>
                </a:lnTo>
                <a:lnTo>
                  <a:pt x="1445666" y="887425"/>
                </a:lnTo>
                <a:lnTo>
                  <a:pt x="1475156" y="887425"/>
                </a:lnTo>
                <a:lnTo>
                  <a:pt x="1475156" y="858279"/>
                </a:lnTo>
                <a:lnTo>
                  <a:pt x="1504302" y="858279"/>
                </a:lnTo>
                <a:lnTo>
                  <a:pt x="1504302" y="828789"/>
                </a:lnTo>
                <a:lnTo>
                  <a:pt x="1475156" y="828789"/>
                </a:lnTo>
                <a:lnTo>
                  <a:pt x="1475156" y="799643"/>
                </a:lnTo>
                <a:lnTo>
                  <a:pt x="1445666" y="799643"/>
                </a:lnTo>
                <a:close/>
                <a:moveTo>
                  <a:pt x="555841" y="1764563"/>
                </a:moveTo>
                <a:lnTo>
                  <a:pt x="555841" y="1790624"/>
                </a:lnTo>
                <a:lnTo>
                  <a:pt x="529780" y="1790624"/>
                </a:lnTo>
                <a:lnTo>
                  <a:pt x="529780" y="1816684"/>
                </a:lnTo>
                <a:lnTo>
                  <a:pt x="555841" y="1816684"/>
                </a:lnTo>
                <a:lnTo>
                  <a:pt x="555841" y="1842745"/>
                </a:lnTo>
                <a:lnTo>
                  <a:pt x="581901" y="1842745"/>
                </a:lnTo>
                <a:lnTo>
                  <a:pt x="581901" y="1816684"/>
                </a:lnTo>
                <a:lnTo>
                  <a:pt x="607962" y="1816684"/>
                </a:lnTo>
                <a:lnTo>
                  <a:pt x="607962" y="1790624"/>
                </a:lnTo>
                <a:lnTo>
                  <a:pt x="581901" y="1790624"/>
                </a:lnTo>
                <a:lnTo>
                  <a:pt x="581901" y="1764563"/>
                </a:lnTo>
                <a:lnTo>
                  <a:pt x="555841" y="1764563"/>
                </a:lnTo>
                <a:close/>
                <a:moveTo>
                  <a:pt x="650824" y="2255596"/>
                </a:moveTo>
                <a:lnTo>
                  <a:pt x="650824" y="2228507"/>
                </a:lnTo>
                <a:lnTo>
                  <a:pt x="677913" y="2228507"/>
                </a:lnTo>
                <a:lnTo>
                  <a:pt x="677913" y="2201761"/>
                </a:lnTo>
                <a:lnTo>
                  <a:pt x="650824" y="2201761"/>
                </a:lnTo>
                <a:lnTo>
                  <a:pt x="650824" y="2174672"/>
                </a:lnTo>
                <a:lnTo>
                  <a:pt x="624078" y="2174672"/>
                </a:lnTo>
                <a:lnTo>
                  <a:pt x="624078" y="2201761"/>
                </a:lnTo>
                <a:lnTo>
                  <a:pt x="596989" y="2201761"/>
                </a:lnTo>
                <a:lnTo>
                  <a:pt x="596989" y="2228507"/>
                </a:lnTo>
                <a:lnTo>
                  <a:pt x="624078" y="2228507"/>
                </a:lnTo>
                <a:lnTo>
                  <a:pt x="624078" y="2255596"/>
                </a:lnTo>
                <a:lnTo>
                  <a:pt x="650824" y="2255596"/>
                </a:lnTo>
                <a:close/>
                <a:moveTo>
                  <a:pt x="2573807" y="1989163"/>
                </a:moveTo>
                <a:lnTo>
                  <a:pt x="2573807" y="1956930"/>
                </a:lnTo>
                <a:lnTo>
                  <a:pt x="2606040" y="1956930"/>
                </a:lnTo>
                <a:lnTo>
                  <a:pt x="2606040" y="1924698"/>
                </a:lnTo>
                <a:lnTo>
                  <a:pt x="2573807" y="1924698"/>
                </a:lnTo>
                <a:lnTo>
                  <a:pt x="2573807" y="1892465"/>
                </a:lnTo>
                <a:lnTo>
                  <a:pt x="2541575" y="1892465"/>
                </a:lnTo>
                <a:lnTo>
                  <a:pt x="2541575" y="1924698"/>
                </a:lnTo>
                <a:lnTo>
                  <a:pt x="2509342" y="1924698"/>
                </a:lnTo>
                <a:lnTo>
                  <a:pt x="2509342" y="1956930"/>
                </a:lnTo>
                <a:lnTo>
                  <a:pt x="2541575" y="1956930"/>
                </a:lnTo>
                <a:lnTo>
                  <a:pt x="2541575" y="1989163"/>
                </a:lnTo>
                <a:lnTo>
                  <a:pt x="2573807" y="1989163"/>
                </a:lnTo>
                <a:close/>
                <a:moveTo>
                  <a:pt x="788327" y="2530945"/>
                </a:moveTo>
                <a:lnTo>
                  <a:pt x="788327" y="2503170"/>
                </a:lnTo>
                <a:lnTo>
                  <a:pt x="816102" y="2503170"/>
                </a:lnTo>
                <a:lnTo>
                  <a:pt x="816102" y="2475738"/>
                </a:lnTo>
                <a:lnTo>
                  <a:pt x="788327" y="2475738"/>
                </a:lnTo>
                <a:lnTo>
                  <a:pt x="788327" y="2447963"/>
                </a:lnTo>
                <a:lnTo>
                  <a:pt x="760895" y="2447963"/>
                </a:lnTo>
                <a:lnTo>
                  <a:pt x="760895" y="2475738"/>
                </a:lnTo>
                <a:lnTo>
                  <a:pt x="733120" y="2475738"/>
                </a:lnTo>
                <a:lnTo>
                  <a:pt x="733120" y="2503170"/>
                </a:lnTo>
                <a:lnTo>
                  <a:pt x="760895" y="2503170"/>
                </a:lnTo>
                <a:lnTo>
                  <a:pt x="760895" y="2530945"/>
                </a:lnTo>
                <a:lnTo>
                  <a:pt x="788327" y="2530945"/>
                </a:lnTo>
                <a:close/>
                <a:moveTo>
                  <a:pt x="719747" y="2393442"/>
                </a:moveTo>
                <a:lnTo>
                  <a:pt x="719747" y="2366010"/>
                </a:lnTo>
                <a:lnTo>
                  <a:pt x="747179" y="2366010"/>
                </a:lnTo>
                <a:lnTo>
                  <a:pt x="747179" y="2338578"/>
                </a:lnTo>
                <a:lnTo>
                  <a:pt x="719747" y="2338578"/>
                </a:lnTo>
                <a:lnTo>
                  <a:pt x="719747" y="2311146"/>
                </a:lnTo>
                <a:lnTo>
                  <a:pt x="692315" y="2311146"/>
                </a:lnTo>
                <a:lnTo>
                  <a:pt x="692315" y="2338578"/>
                </a:lnTo>
                <a:lnTo>
                  <a:pt x="664883" y="2338578"/>
                </a:lnTo>
                <a:lnTo>
                  <a:pt x="664883" y="2366010"/>
                </a:lnTo>
                <a:lnTo>
                  <a:pt x="692315" y="2366010"/>
                </a:lnTo>
                <a:lnTo>
                  <a:pt x="692315" y="2393442"/>
                </a:lnTo>
                <a:lnTo>
                  <a:pt x="719747" y="2393442"/>
                </a:lnTo>
                <a:close/>
                <a:moveTo>
                  <a:pt x="581901" y="2117065"/>
                </a:moveTo>
                <a:lnTo>
                  <a:pt x="581901" y="2091004"/>
                </a:lnTo>
                <a:lnTo>
                  <a:pt x="607962" y="2091004"/>
                </a:lnTo>
                <a:lnTo>
                  <a:pt x="607962" y="2064944"/>
                </a:lnTo>
                <a:lnTo>
                  <a:pt x="581901" y="2064944"/>
                </a:lnTo>
                <a:lnTo>
                  <a:pt x="581901" y="2038883"/>
                </a:lnTo>
                <a:lnTo>
                  <a:pt x="555841" y="2038883"/>
                </a:lnTo>
                <a:lnTo>
                  <a:pt x="555841" y="2064944"/>
                </a:lnTo>
                <a:lnTo>
                  <a:pt x="529780" y="2064944"/>
                </a:lnTo>
                <a:lnTo>
                  <a:pt x="529780" y="2091004"/>
                </a:lnTo>
                <a:lnTo>
                  <a:pt x="555841" y="2091004"/>
                </a:lnTo>
                <a:lnTo>
                  <a:pt x="555841" y="2117065"/>
                </a:lnTo>
                <a:lnTo>
                  <a:pt x="581901" y="2117065"/>
                </a:lnTo>
                <a:close/>
                <a:moveTo>
                  <a:pt x="829475" y="1213866"/>
                </a:moveTo>
                <a:lnTo>
                  <a:pt x="829475" y="1241298"/>
                </a:lnTo>
                <a:lnTo>
                  <a:pt x="802043" y="1241298"/>
                </a:lnTo>
                <a:lnTo>
                  <a:pt x="802043" y="1268730"/>
                </a:lnTo>
                <a:lnTo>
                  <a:pt x="829475" y="1268730"/>
                </a:lnTo>
                <a:lnTo>
                  <a:pt x="829475" y="1296162"/>
                </a:lnTo>
                <a:lnTo>
                  <a:pt x="856907" y="1296162"/>
                </a:lnTo>
                <a:lnTo>
                  <a:pt x="856907" y="1268730"/>
                </a:lnTo>
                <a:lnTo>
                  <a:pt x="884339" y="1268730"/>
                </a:lnTo>
                <a:lnTo>
                  <a:pt x="884339" y="1241298"/>
                </a:lnTo>
                <a:lnTo>
                  <a:pt x="856907" y="1241298"/>
                </a:lnTo>
                <a:lnTo>
                  <a:pt x="856907" y="1213866"/>
                </a:lnTo>
                <a:lnTo>
                  <a:pt x="829475" y="1213866"/>
                </a:lnTo>
                <a:close/>
                <a:moveTo>
                  <a:pt x="624078" y="1626375"/>
                </a:moveTo>
                <a:lnTo>
                  <a:pt x="624078" y="1653121"/>
                </a:lnTo>
                <a:lnTo>
                  <a:pt x="597332" y="1653121"/>
                </a:lnTo>
                <a:lnTo>
                  <a:pt x="597332" y="1679867"/>
                </a:lnTo>
                <a:lnTo>
                  <a:pt x="624078" y="1679867"/>
                </a:lnTo>
                <a:lnTo>
                  <a:pt x="624078" y="1706613"/>
                </a:lnTo>
                <a:lnTo>
                  <a:pt x="650824" y="1706613"/>
                </a:lnTo>
                <a:lnTo>
                  <a:pt x="650824" y="1679867"/>
                </a:lnTo>
                <a:lnTo>
                  <a:pt x="677570" y="1679867"/>
                </a:lnTo>
                <a:lnTo>
                  <a:pt x="677570" y="1653121"/>
                </a:lnTo>
                <a:lnTo>
                  <a:pt x="650824" y="1653121"/>
                </a:lnTo>
                <a:lnTo>
                  <a:pt x="650824" y="1626375"/>
                </a:lnTo>
                <a:lnTo>
                  <a:pt x="624078" y="1626375"/>
                </a:lnTo>
                <a:close/>
                <a:moveTo>
                  <a:pt x="760895" y="1350683"/>
                </a:moveTo>
                <a:lnTo>
                  <a:pt x="760895" y="1378458"/>
                </a:lnTo>
                <a:lnTo>
                  <a:pt x="733120" y="1378458"/>
                </a:lnTo>
                <a:lnTo>
                  <a:pt x="733120" y="1405890"/>
                </a:lnTo>
                <a:lnTo>
                  <a:pt x="760895" y="1405890"/>
                </a:lnTo>
                <a:lnTo>
                  <a:pt x="760895" y="1433665"/>
                </a:lnTo>
                <a:lnTo>
                  <a:pt x="788327" y="1433665"/>
                </a:lnTo>
                <a:lnTo>
                  <a:pt x="788327" y="1405890"/>
                </a:lnTo>
                <a:lnTo>
                  <a:pt x="816102" y="1405890"/>
                </a:lnTo>
                <a:lnTo>
                  <a:pt x="816102" y="1378458"/>
                </a:lnTo>
                <a:lnTo>
                  <a:pt x="788327" y="1378458"/>
                </a:lnTo>
                <a:lnTo>
                  <a:pt x="788327" y="1350683"/>
                </a:lnTo>
                <a:lnTo>
                  <a:pt x="760895" y="1350683"/>
                </a:lnTo>
                <a:close/>
                <a:moveTo>
                  <a:pt x="692315" y="1488186"/>
                </a:moveTo>
                <a:lnTo>
                  <a:pt x="692315" y="1515618"/>
                </a:lnTo>
                <a:lnTo>
                  <a:pt x="664883" y="1515618"/>
                </a:lnTo>
                <a:lnTo>
                  <a:pt x="664883" y="1543050"/>
                </a:lnTo>
                <a:lnTo>
                  <a:pt x="692315" y="1543050"/>
                </a:lnTo>
                <a:lnTo>
                  <a:pt x="692315" y="1570482"/>
                </a:lnTo>
                <a:lnTo>
                  <a:pt x="719747" y="1570482"/>
                </a:lnTo>
                <a:lnTo>
                  <a:pt x="719747" y="1543050"/>
                </a:lnTo>
                <a:lnTo>
                  <a:pt x="747179" y="1543050"/>
                </a:lnTo>
                <a:lnTo>
                  <a:pt x="747179" y="1515618"/>
                </a:lnTo>
                <a:lnTo>
                  <a:pt x="719747" y="1515618"/>
                </a:lnTo>
                <a:lnTo>
                  <a:pt x="719747" y="1488186"/>
                </a:lnTo>
                <a:lnTo>
                  <a:pt x="692315" y="1488186"/>
                </a:lnTo>
                <a:close/>
                <a:moveTo>
                  <a:pt x="1789252" y="663854"/>
                </a:moveTo>
                <a:lnTo>
                  <a:pt x="1789252" y="692315"/>
                </a:lnTo>
                <a:lnTo>
                  <a:pt x="1760791" y="692315"/>
                </a:lnTo>
                <a:lnTo>
                  <a:pt x="1760791" y="720433"/>
                </a:lnTo>
                <a:lnTo>
                  <a:pt x="1789252" y="720433"/>
                </a:lnTo>
                <a:lnTo>
                  <a:pt x="1789252" y="748894"/>
                </a:lnTo>
                <a:lnTo>
                  <a:pt x="1817370" y="748894"/>
                </a:lnTo>
                <a:lnTo>
                  <a:pt x="1817370" y="720433"/>
                </a:lnTo>
                <a:lnTo>
                  <a:pt x="1845831" y="720433"/>
                </a:lnTo>
                <a:lnTo>
                  <a:pt x="1845831" y="692315"/>
                </a:lnTo>
                <a:lnTo>
                  <a:pt x="1817370" y="692315"/>
                </a:lnTo>
                <a:lnTo>
                  <a:pt x="1817370" y="663854"/>
                </a:lnTo>
                <a:lnTo>
                  <a:pt x="1789252" y="663854"/>
                </a:lnTo>
                <a:close/>
                <a:moveTo>
                  <a:pt x="2749372" y="938517"/>
                </a:moveTo>
                <a:lnTo>
                  <a:pt x="2749372" y="966635"/>
                </a:lnTo>
                <a:lnTo>
                  <a:pt x="2721254" y="966635"/>
                </a:lnTo>
                <a:lnTo>
                  <a:pt x="2721254" y="994753"/>
                </a:lnTo>
                <a:lnTo>
                  <a:pt x="2749372" y="994753"/>
                </a:lnTo>
                <a:lnTo>
                  <a:pt x="2749372" y="1022871"/>
                </a:lnTo>
                <a:lnTo>
                  <a:pt x="2777490" y="1022871"/>
                </a:lnTo>
                <a:lnTo>
                  <a:pt x="2777490" y="994753"/>
                </a:lnTo>
                <a:lnTo>
                  <a:pt x="2805608" y="994753"/>
                </a:lnTo>
                <a:lnTo>
                  <a:pt x="2805608" y="966635"/>
                </a:lnTo>
                <a:lnTo>
                  <a:pt x="2777490" y="966635"/>
                </a:lnTo>
                <a:lnTo>
                  <a:pt x="2777490" y="938517"/>
                </a:lnTo>
                <a:lnTo>
                  <a:pt x="2749372" y="938517"/>
                </a:lnTo>
                <a:close/>
                <a:moveTo>
                  <a:pt x="2613584" y="668312"/>
                </a:moveTo>
                <a:lnTo>
                  <a:pt x="2613584" y="693687"/>
                </a:lnTo>
                <a:lnTo>
                  <a:pt x="2588209" y="693687"/>
                </a:lnTo>
                <a:lnTo>
                  <a:pt x="2588209" y="719061"/>
                </a:lnTo>
                <a:lnTo>
                  <a:pt x="2613584" y="719061"/>
                </a:lnTo>
                <a:lnTo>
                  <a:pt x="2613584" y="744436"/>
                </a:lnTo>
                <a:lnTo>
                  <a:pt x="2638958" y="744436"/>
                </a:lnTo>
                <a:lnTo>
                  <a:pt x="2638958" y="719061"/>
                </a:lnTo>
                <a:lnTo>
                  <a:pt x="2664333" y="719061"/>
                </a:lnTo>
                <a:lnTo>
                  <a:pt x="2664333" y="693687"/>
                </a:lnTo>
                <a:lnTo>
                  <a:pt x="2638958" y="693687"/>
                </a:lnTo>
                <a:lnTo>
                  <a:pt x="2638958" y="668312"/>
                </a:lnTo>
                <a:lnTo>
                  <a:pt x="2613584" y="668312"/>
                </a:lnTo>
                <a:close/>
                <a:moveTo>
                  <a:pt x="2681478" y="803415"/>
                </a:moveTo>
                <a:lnTo>
                  <a:pt x="2681478" y="830161"/>
                </a:lnTo>
                <a:lnTo>
                  <a:pt x="2654732" y="830161"/>
                </a:lnTo>
                <a:lnTo>
                  <a:pt x="2654732" y="856907"/>
                </a:lnTo>
                <a:lnTo>
                  <a:pt x="2681478" y="856907"/>
                </a:lnTo>
                <a:lnTo>
                  <a:pt x="2681478" y="883653"/>
                </a:lnTo>
                <a:lnTo>
                  <a:pt x="2708224" y="883653"/>
                </a:lnTo>
                <a:lnTo>
                  <a:pt x="2708224" y="856907"/>
                </a:lnTo>
                <a:lnTo>
                  <a:pt x="2734970" y="856907"/>
                </a:lnTo>
                <a:lnTo>
                  <a:pt x="2734970" y="830161"/>
                </a:lnTo>
                <a:lnTo>
                  <a:pt x="2708224" y="830161"/>
                </a:lnTo>
                <a:lnTo>
                  <a:pt x="2708224" y="803415"/>
                </a:lnTo>
                <a:lnTo>
                  <a:pt x="2681478" y="803415"/>
                </a:lnTo>
                <a:close/>
                <a:moveTo>
                  <a:pt x="2543632" y="801357"/>
                </a:moveTo>
                <a:lnTo>
                  <a:pt x="2543632" y="829475"/>
                </a:lnTo>
                <a:lnTo>
                  <a:pt x="2515514" y="829475"/>
                </a:lnTo>
                <a:lnTo>
                  <a:pt x="2515514" y="857593"/>
                </a:lnTo>
                <a:lnTo>
                  <a:pt x="2543632" y="857593"/>
                </a:lnTo>
                <a:lnTo>
                  <a:pt x="2543632" y="885711"/>
                </a:lnTo>
                <a:lnTo>
                  <a:pt x="2571750" y="885711"/>
                </a:lnTo>
                <a:lnTo>
                  <a:pt x="2571750" y="857593"/>
                </a:lnTo>
                <a:lnTo>
                  <a:pt x="2599868" y="857593"/>
                </a:lnTo>
                <a:lnTo>
                  <a:pt x="2599868" y="829475"/>
                </a:lnTo>
                <a:lnTo>
                  <a:pt x="2571750" y="829475"/>
                </a:lnTo>
                <a:lnTo>
                  <a:pt x="2571750" y="801357"/>
                </a:lnTo>
                <a:lnTo>
                  <a:pt x="2543632" y="801357"/>
                </a:lnTo>
                <a:close/>
                <a:moveTo>
                  <a:pt x="2475738" y="666598"/>
                </a:moveTo>
                <a:lnTo>
                  <a:pt x="2475738" y="693001"/>
                </a:lnTo>
                <a:lnTo>
                  <a:pt x="2449335" y="693001"/>
                </a:lnTo>
                <a:lnTo>
                  <a:pt x="2449335" y="719747"/>
                </a:lnTo>
                <a:lnTo>
                  <a:pt x="2475738" y="719747"/>
                </a:lnTo>
                <a:lnTo>
                  <a:pt x="2475738" y="746150"/>
                </a:lnTo>
                <a:lnTo>
                  <a:pt x="2502484" y="746150"/>
                </a:lnTo>
                <a:lnTo>
                  <a:pt x="2502484" y="719747"/>
                </a:lnTo>
                <a:lnTo>
                  <a:pt x="2528888" y="719747"/>
                </a:lnTo>
                <a:lnTo>
                  <a:pt x="2528888" y="693001"/>
                </a:lnTo>
                <a:lnTo>
                  <a:pt x="2502484" y="693001"/>
                </a:lnTo>
                <a:lnTo>
                  <a:pt x="2502484" y="666598"/>
                </a:lnTo>
                <a:lnTo>
                  <a:pt x="2475738" y="666598"/>
                </a:lnTo>
                <a:close/>
                <a:moveTo>
                  <a:pt x="2819324" y="805472"/>
                </a:moveTo>
                <a:lnTo>
                  <a:pt x="2819324" y="830847"/>
                </a:lnTo>
                <a:lnTo>
                  <a:pt x="2793949" y="830847"/>
                </a:lnTo>
                <a:lnTo>
                  <a:pt x="2793949" y="856221"/>
                </a:lnTo>
                <a:lnTo>
                  <a:pt x="2819324" y="856221"/>
                </a:lnTo>
                <a:lnTo>
                  <a:pt x="2819324" y="881596"/>
                </a:lnTo>
                <a:lnTo>
                  <a:pt x="2844698" y="881596"/>
                </a:lnTo>
                <a:lnTo>
                  <a:pt x="2844698" y="856221"/>
                </a:lnTo>
                <a:lnTo>
                  <a:pt x="2870073" y="856221"/>
                </a:lnTo>
                <a:lnTo>
                  <a:pt x="2870073" y="830847"/>
                </a:lnTo>
                <a:lnTo>
                  <a:pt x="2844698" y="830847"/>
                </a:lnTo>
                <a:lnTo>
                  <a:pt x="2844698" y="805472"/>
                </a:lnTo>
                <a:lnTo>
                  <a:pt x="2819324" y="805472"/>
                </a:lnTo>
                <a:close/>
                <a:moveTo>
                  <a:pt x="3024035" y="1213866"/>
                </a:moveTo>
                <a:lnTo>
                  <a:pt x="3024035" y="1241298"/>
                </a:lnTo>
                <a:lnTo>
                  <a:pt x="2996603" y="1241298"/>
                </a:lnTo>
                <a:lnTo>
                  <a:pt x="2996603" y="1268730"/>
                </a:lnTo>
                <a:lnTo>
                  <a:pt x="3024035" y="1268730"/>
                </a:lnTo>
                <a:lnTo>
                  <a:pt x="3024035" y="1296162"/>
                </a:lnTo>
                <a:lnTo>
                  <a:pt x="3051467" y="1296162"/>
                </a:lnTo>
                <a:lnTo>
                  <a:pt x="3051467" y="1268730"/>
                </a:lnTo>
                <a:lnTo>
                  <a:pt x="3078899" y="1268730"/>
                </a:lnTo>
                <a:lnTo>
                  <a:pt x="3078899" y="1241298"/>
                </a:lnTo>
                <a:lnTo>
                  <a:pt x="3051467" y="1241298"/>
                </a:lnTo>
                <a:lnTo>
                  <a:pt x="3051467" y="1213866"/>
                </a:lnTo>
                <a:lnTo>
                  <a:pt x="3024035" y="1213866"/>
                </a:lnTo>
                <a:close/>
                <a:moveTo>
                  <a:pt x="2405786" y="799643"/>
                </a:moveTo>
                <a:lnTo>
                  <a:pt x="2405786" y="828789"/>
                </a:lnTo>
                <a:lnTo>
                  <a:pt x="2376640" y="828789"/>
                </a:lnTo>
                <a:lnTo>
                  <a:pt x="2376640" y="858279"/>
                </a:lnTo>
                <a:lnTo>
                  <a:pt x="2405786" y="858279"/>
                </a:lnTo>
                <a:lnTo>
                  <a:pt x="2405786" y="887425"/>
                </a:lnTo>
                <a:lnTo>
                  <a:pt x="2435276" y="887425"/>
                </a:lnTo>
                <a:lnTo>
                  <a:pt x="2435276" y="858279"/>
                </a:lnTo>
                <a:lnTo>
                  <a:pt x="2464423" y="858279"/>
                </a:lnTo>
                <a:lnTo>
                  <a:pt x="2464423" y="828789"/>
                </a:lnTo>
                <a:lnTo>
                  <a:pt x="2435276" y="828789"/>
                </a:lnTo>
                <a:lnTo>
                  <a:pt x="2435276" y="799643"/>
                </a:lnTo>
                <a:lnTo>
                  <a:pt x="2405786" y="799643"/>
                </a:lnTo>
                <a:close/>
                <a:moveTo>
                  <a:pt x="2955455" y="1077049"/>
                </a:moveTo>
                <a:lnTo>
                  <a:pt x="2955455" y="1104138"/>
                </a:lnTo>
                <a:lnTo>
                  <a:pt x="2928366" y="1104138"/>
                </a:lnTo>
                <a:lnTo>
                  <a:pt x="2928366" y="1131570"/>
                </a:lnTo>
                <a:lnTo>
                  <a:pt x="2955455" y="1131570"/>
                </a:lnTo>
                <a:lnTo>
                  <a:pt x="2955455" y="1158659"/>
                </a:lnTo>
                <a:lnTo>
                  <a:pt x="2982887" y="1158659"/>
                </a:lnTo>
                <a:lnTo>
                  <a:pt x="2982887" y="1131570"/>
                </a:lnTo>
                <a:lnTo>
                  <a:pt x="3009976" y="1131570"/>
                </a:lnTo>
                <a:lnTo>
                  <a:pt x="3009976" y="1104138"/>
                </a:lnTo>
                <a:lnTo>
                  <a:pt x="2982887" y="1104138"/>
                </a:lnTo>
                <a:lnTo>
                  <a:pt x="2982887" y="1077049"/>
                </a:lnTo>
                <a:lnTo>
                  <a:pt x="2955455" y="1077049"/>
                </a:lnTo>
                <a:close/>
                <a:moveTo>
                  <a:pt x="2887561" y="941261"/>
                </a:moveTo>
                <a:lnTo>
                  <a:pt x="2887561" y="967664"/>
                </a:lnTo>
                <a:lnTo>
                  <a:pt x="2861158" y="967664"/>
                </a:lnTo>
                <a:lnTo>
                  <a:pt x="2861158" y="993724"/>
                </a:lnTo>
                <a:lnTo>
                  <a:pt x="2887561" y="993724"/>
                </a:lnTo>
                <a:lnTo>
                  <a:pt x="2887561" y="1020128"/>
                </a:lnTo>
                <a:lnTo>
                  <a:pt x="2913622" y="1020128"/>
                </a:lnTo>
                <a:lnTo>
                  <a:pt x="2913622" y="993724"/>
                </a:lnTo>
                <a:lnTo>
                  <a:pt x="2940025" y="993724"/>
                </a:lnTo>
                <a:lnTo>
                  <a:pt x="2940025" y="967664"/>
                </a:lnTo>
                <a:lnTo>
                  <a:pt x="2913622" y="967664"/>
                </a:lnTo>
                <a:lnTo>
                  <a:pt x="2913622" y="941261"/>
                </a:lnTo>
                <a:lnTo>
                  <a:pt x="2887561" y="941261"/>
                </a:lnTo>
                <a:close/>
                <a:moveTo>
                  <a:pt x="2200732" y="664197"/>
                </a:moveTo>
                <a:lnTo>
                  <a:pt x="2200732" y="692315"/>
                </a:lnTo>
                <a:lnTo>
                  <a:pt x="2172614" y="692315"/>
                </a:lnTo>
                <a:lnTo>
                  <a:pt x="2172614" y="720433"/>
                </a:lnTo>
                <a:lnTo>
                  <a:pt x="2200732" y="720433"/>
                </a:lnTo>
                <a:lnTo>
                  <a:pt x="2200732" y="748551"/>
                </a:lnTo>
                <a:lnTo>
                  <a:pt x="2228850" y="748551"/>
                </a:lnTo>
                <a:lnTo>
                  <a:pt x="2228850" y="720433"/>
                </a:lnTo>
                <a:lnTo>
                  <a:pt x="2256968" y="720433"/>
                </a:lnTo>
                <a:lnTo>
                  <a:pt x="2256968" y="692315"/>
                </a:lnTo>
                <a:lnTo>
                  <a:pt x="2228850" y="692315"/>
                </a:lnTo>
                <a:lnTo>
                  <a:pt x="2228850" y="664197"/>
                </a:lnTo>
                <a:lnTo>
                  <a:pt x="2200732" y="664197"/>
                </a:lnTo>
                <a:close/>
                <a:moveTo>
                  <a:pt x="1858861" y="530123"/>
                </a:moveTo>
                <a:lnTo>
                  <a:pt x="1858861" y="556184"/>
                </a:lnTo>
                <a:lnTo>
                  <a:pt x="1832800" y="556184"/>
                </a:lnTo>
                <a:lnTo>
                  <a:pt x="1832800" y="582244"/>
                </a:lnTo>
                <a:lnTo>
                  <a:pt x="1858861" y="582244"/>
                </a:lnTo>
                <a:lnTo>
                  <a:pt x="1858861" y="608305"/>
                </a:lnTo>
                <a:lnTo>
                  <a:pt x="1884921" y="608305"/>
                </a:lnTo>
                <a:lnTo>
                  <a:pt x="1884921" y="582244"/>
                </a:lnTo>
                <a:lnTo>
                  <a:pt x="1910982" y="582244"/>
                </a:lnTo>
                <a:lnTo>
                  <a:pt x="1910982" y="556184"/>
                </a:lnTo>
                <a:lnTo>
                  <a:pt x="1884921" y="556184"/>
                </a:lnTo>
                <a:lnTo>
                  <a:pt x="1884921" y="530123"/>
                </a:lnTo>
                <a:lnTo>
                  <a:pt x="1858861" y="530123"/>
                </a:lnTo>
                <a:close/>
                <a:moveTo>
                  <a:pt x="2338235" y="665226"/>
                </a:moveTo>
                <a:lnTo>
                  <a:pt x="2338235" y="692658"/>
                </a:lnTo>
                <a:lnTo>
                  <a:pt x="2310803" y="692658"/>
                </a:lnTo>
                <a:lnTo>
                  <a:pt x="2310803" y="720090"/>
                </a:lnTo>
                <a:lnTo>
                  <a:pt x="2338235" y="720090"/>
                </a:lnTo>
                <a:lnTo>
                  <a:pt x="2338235" y="747522"/>
                </a:lnTo>
                <a:lnTo>
                  <a:pt x="2365667" y="747522"/>
                </a:lnTo>
                <a:lnTo>
                  <a:pt x="2365667" y="720090"/>
                </a:lnTo>
                <a:lnTo>
                  <a:pt x="2393099" y="720090"/>
                </a:lnTo>
                <a:lnTo>
                  <a:pt x="2393099" y="692658"/>
                </a:lnTo>
                <a:lnTo>
                  <a:pt x="2365667" y="692658"/>
                </a:lnTo>
                <a:lnTo>
                  <a:pt x="2365667" y="665226"/>
                </a:lnTo>
                <a:lnTo>
                  <a:pt x="2338235" y="665226"/>
                </a:lnTo>
                <a:close/>
                <a:moveTo>
                  <a:pt x="1721701" y="530466"/>
                </a:moveTo>
                <a:lnTo>
                  <a:pt x="1721701" y="556184"/>
                </a:lnTo>
                <a:lnTo>
                  <a:pt x="1695983" y="556184"/>
                </a:lnTo>
                <a:lnTo>
                  <a:pt x="1695983" y="582244"/>
                </a:lnTo>
                <a:lnTo>
                  <a:pt x="1721701" y="582244"/>
                </a:lnTo>
                <a:lnTo>
                  <a:pt x="1721701" y="607962"/>
                </a:lnTo>
                <a:lnTo>
                  <a:pt x="1747761" y="607962"/>
                </a:lnTo>
                <a:lnTo>
                  <a:pt x="1747761" y="582244"/>
                </a:lnTo>
                <a:lnTo>
                  <a:pt x="1773479" y="582244"/>
                </a:lnTo>
                <a:lnTo>
                  <a:pt x="1773479" y="556184"/>
                </a:lnTo>
                <a:lnTo>
                  <a:pt x="1747761" y="556184"/>
                </a:lnTo>
                <a:lnTo>
                  <a:pt x="1747761" y="530466"/>
                </a:lnTo>
                <a:lnTo>
                  <a:pt x="1721701" y="530466"/>
                </a:lnTo>
                <a:close/>
                <a:moveTo>
                  <a:pt x="1996021" y="530123"/>
                </a:moveTo>
                <a:lnTo>
                  <a:pt x="1996021" y="556184"/>
                </a:lnTo>
                <a:lnTo>
                  <a:pt x="1969960" y="556184"/>
                </a:lnTo>
                <a:lnTo>
                  <a:pt x="1969960" y="582244"/>
                </a:lnTo>
                <a:lnTo>
                  <a:pt x="1996021" y="582244"/>
                </a:lnTo>
                <a:lnTo>
                  <a:pt x="1996021" y="608305"/>
                </a:lnTo>
                <a:lnTo>
                  <a:pt x="2022081" y="608305"/>
                </a:lnTo>
                <a:lnTo>
                  <a:pt x="2022081" y="582244"/>
                </a:lnTo>
                <a:lnTo>
                  <a:pt x="2048142" y="582244"/>
                </a:lnTo>
                <a:lnTo>
                  <a:pt x="2048142" y="556184"/>
                </a:lnTo>
                <a:lnTo>
                  <a:pt x="2022081" y="556184"/>
                </a:lnTo>
                <a:lnTo>
                  <a:pt x="2022081" y="530123"/>
                </a:lnTo>
                <a:lnTo>
                  <a:pt x="1996021" y="530123"/>
                </a:lnTo>
                <a:close/>
                <a:moveTo>
                  <a:pt x="1926069" y="663512"/>
                </a:moveTo>
                <a:lnTo>
                  <a:pt x="1926069" y="691972"/>
                </a:lnTo>
                <a:lnTo>
                  <a:pt x="1897609" y="691972"/>
                </a:lnTo>
                <a:lnTo>
                  <a:pt x="1897609" y="720776"/>
                </a:lnTo>
                <a:lnTo>
                  <a:pt x="1926069" y="720776"/>
                </a:lnTo>
                <a:lnTo>
                  <a:pt x="1926069" y="749237"/>
                </a:lnTo>
                <a:lnTo>
                  <a:pt x="1954873" y="749237"/>
                </a:lnTo>
                <a:lnTo>
                  <a:pt x="1954873" y="720776"/>
                </a:lnTo>
                <a:lnTo>
                  <a:pt x="1983334" y="720776"/>
                </a:lnTo>
                <a:lnTo>
                  <a:pt x="1983334" y="691972"/>
                </a:lnTo>
                <a:lnTo>
                  <a:pt x="1954873" y="691972"/>
                </a:lnTo>
                <a:lnTo>
                  <a:pt x="1954873" y="663512"/>
                </a:lnTo>
                <a:lnTo>
                  <a:pt x="1926069" y="663512"/>
                </a:lnTo>
                <a:close/>
                <a:moveTo>
                  <a:pt x="3093987" y="1080478"/>
                </a:moveTo>
                <a:lnTo>
                  <a:pt x="3093987" y="1105510"/>
                </a:lnTo>
                <a:lnTo>
                  <a:pt x="3068955" y="1105510"/>
                </a:lnTo>
                <a:lnTo>
                  <a:pt x="3068955" y="1130198"/>
                </a:lnTo>
                <a:lnTo>
                  <a:pt x="3093987" y="1130198"/>
                </a:lnTo>
                <a:lnTo>
                  <a:pt x="3093987" y="1155230"/>
                </a:lnTo>
                <a:lnTo>
                  <a:pt x="3118676" y="1155230"/>
                </a:lnTo>
                <a:lnTo>
                  <a:pt x="3118676" y="1130198"/>
                </a:lnTo>
                <a:lnTo>
                  <a:pt x="3143707" y="1130198"/>
                </a:lnTo>
                <a:lnTo>
                  <a:pt x="3143707" y="1105510"/>
                </a:lnTo>
                <a:lnTo>
                  <a:pt x="3118676" y="1105510"/>
                </a:lnTo>
                <a:lnTo>
                  <a:pt x="3118676" y="1080478"/>
                </a:lnTo>
                <a:lnTo>
                  <a:pt x="3093987" y="1080478"/>
                </a:lnTo>
                <a:close/>
                <a:moveTo>
                  <a:pt x="2270684" y="531152"/>
                </a:moveTo>
                <a:lnTo>
                  <a:pt x="2270684" y="556527"/>
                </a:lnTo>
                <a:lnTo>
                  <a:pt x="2245309" y="556527"/>
                </a:lnTo>
                <a:lnTo>
                  <a:pt x="2245309" y="581901"/>
                </a:lnTo>
                <a:lnTo>
                  <a:pt x="2270684" y="581901"/>
                </a:lnTo>
                <a:lnTo>
                  <a:pt x="2270684" y="607276"/>
                </a:lnTo>
                <a:lnTo>
                  <a:pt x="2296058" y="607276"/>
                </a:lnTo>
                <a:lnTo>
                  <a:pt x="2296058" y="581901"/>
                </a:lnTo>
                <a:lnTo>
                  <a:pt x="2321433" y="581901"/>
                </a:lnTo>
                <a:lnTo>
                  <a:pt x="2321433" y="556527"/>
                </a:lnTo>
                <a:lnTo>
                  <a:pt x="2296058" y="556527"/>
                </a:lnTo>
                <a:lnTo>
                  <a:pt x="2296058" y="531152"/>
                </a:lnTo>
                <a:lnTo>
                  <a:pt x="2270684" y="531152"/>
                </a:lnTo>
                <a:close/>
                <a:moveTo>
                  <a:pt x="2133181" y="530466"/>
                </a:moveTo>
                <a:lnTo>
                  <a:pt x="2133181" y="556184"/>
                </a:lnTo>
                <a:lnTo>
                  <a:pt x="2107463" y="556184"/>
                </a:lnTo>
                <a:lnTo>
                  <a:pt x="2107463" y="582244"/>
                </a:lnTo>
                <a:lnTo>
                  <a:pt x="2133181" y="582244"/>
                </a:lnTo>
                <a:lnTo>
                  <a:pt x="2133181" y="607962"/>
                </a:lnTo>
                <a:lnTo>
                  <a:pt x="2159242" y="607962"/>
                </a:lnTo>
                <a:lnTo>
                  <a:pt x="2159242" y="582244"/>
                </a:lnTo>
                <a:lnTo>
                  <a:pt x="2184959" y="582244"/>
                </a:lnTo>
                <a:lnTo>
                  <a:pt x="2184959" y="556184"/>
                </a:lnTo>
                <a:lnTo>
                  <a:pt x="2159242" y="556184"/>
                </a:lnTo>
                <a:lnTo>
                  <a:pt x="2159242" y="530466"/>
                </a:lnTo>
                <a:lnTo>
                  <a:pt x="2133181" y="530466"/>
                </a:lnTo>
                <a:close/>
                <a:moveTo>
                  <a:pt x="2063572" y="663854"/>
                </a:moveTo>
                <a:lnTo>
                  <a:pt x="2063572" y="692315"/>
                </a:lnTo>
                <a:lnTo>
                  <a:pt x="2035111" y="692315"/>
                </a:lnTo>
                <a:lnTo>
                  <a:pt x="2035111" y="720433"/>
                </a:lnTo>
                <a:lnTo>
                  <a:pt x="2063572" y="720433"/>
                </a:lnTo>
                <a:lnTo>
                  <a:pt x="2063572" y="748894"/>
                </a:lnTo>
                <a:lnTo>
                  <a:pt x="2091690" y="748894"/>
                </a:lnTo>
                <a:lnTo>
                  <a:pt x="2091690" y="720433"/>
                </a:lnTo>
                <a:lnTo>
                  <a:pt x="2120151" y="720433"/>
                </a:lnTo>
                <a:lnTo>
                  <a:pt x="2120151" y="692315"/>
                </a:lnTo>
                <a:lnTo>
                  <a:pt x="2091690" y="692315"/>
                </a:lnTo>
                <a:lnTo>
                  <a:pt x="2091690" y="663854"/>
                </a:lnTo>
                <a:lnTo>
                  <a:pt x="2063572" y="663854"/>
                </a:lnTo>
                <a:close/>
                <a:moveTo>
                  <a:pt x="2778862" y="2673248"/>
                </a:moveTo>
                <a:lnTo>
                  <a:pt x="2778862" y="2642045"/>
                </a:lnTo>
                <a:lnTo>
                  <a:pt x="2810066" y="2642045"/>
                </a:lnTo>
                <a:lnTo>
                  <a:pt x="2810066" y="2611184"/>
                </a:lnTo>
                <a:lnTo>
                  <a:pt x="2778862" y="2611184"/>
                </a:lnTo>
                <a:lnTo>
                  <a:pt x="2778862" y="2579980"/>
                </a:lnTo>
                <a:lnTo>
                  <a:pt x="2748001" y="2579980"/>
                </a:lnTo>
                <a:lnTo>
                  <a:pt x="2748001" y="2611184"/>
                </a:lnTo>
                <a:lnTo>
                  <a:pt x="2716797" y="2611184"/>
                </a:lnTo>
                <a:lnTo>
                  <a:pt x="2716797" y="2642045"/>
                </a:lnTo>
                <a:lnTo>
                  <a:pt x="2748001" y="2642045"/>
                </a:lnTo>
                <a:lnTo>
                  <a:pt x="2748001" y="2673248"/>
                </a:lnTo>
                <a:lnTo>
                  <a:pt x="2778862" y="2673248"/>
                </a:lnTo>
                <a:close/>
                <a:moveTo>
                  <a:pt x="2298459" y="3083014"/>
                </a:moveTo>
                <a:lnTo>
                  <a:pt x="2298459" y="3053182"/>
                </a:lnTo>
                <a:lnTo>
                  <a:pt x="2328291" y="3053182"/>
                </a:lnTo>
                <a:lnTo>
                  <a:pt x="2328291" y="3023006"/>
                </a:lnTo>
                <a:lnTo>
                  <a:pt x="2298459" y="3023006"/>
                </a:lnTo>
                <a:lnTo>
                  <a:pt x="2298459" y="2993174"/>
                </a:lnTo>
                <a:lnTo>
                  <a:pt x="2268284" y="2993174"/>
                </a:lnTo>
                <a:lnTo>
                  <a:pt x="2268284" y="3023006"/>
                </a:lnTo>
                <a:lnTo>
                  <a:pt x="2238451" y="3023006"/>
                </a:lnTo>
                <a:lnTo>
                  <a:pt x="2238451" y="3053182"/>
                </a:lnTo>
                <a:lnTo>
                  <a:pt x="2268284" y="3053182"/>
                </a:lnTo>
                <a:lnTo>
                  <a:pt x="2268284" y="3083014"/>
                </a:lnTo>
                <a:lnTo>
                  <a:pt x="2298459" y="3083014"/>
                </a:lnTo>
                <a:close/>
                <a:moveTo>
                  <a:pt x="2641016" y="2945168"/>
                </a:moveTo>
                <a:lnTo>
                  <a:pt x="2641016" y="2915679"/>
                </a:lnTo>
                <a:lnTo>
                  <a:pt x="2670505" y="2915679"/>
                </a:lnTo>
                <a:lnTo>
                  <a:pt x="2670505" y="2886189"/>
                </a:lnTo>
                <a:lnTo>
                  <a:pt x="2641016" y="2886189"/>
                </a:lnTo>
                <a:lnTo>
                  <a:pt x="2641016" y="2856700"/>
                </a:lnTo>
                <a:lnTo>
                  <a:pt x="2611526" y="2856700"/>
                </a:lnTo>
                <a:lnTo>
                  <a:pt x="2611526" y="2886189"/>
                </a:lnTo>
                <a:lnTo>
                  <a:pt x="2582037" y="2886189"/>
                </a:lnTo>
                <a:lnTo>
                  <a:pt x="2582037" y="2915679"/>
                </a:lnTo>
                <a:lnTo>
                  <a:pt x="2611526" y="2915679"/>
                </a:lnTo>
                <a:lnTo>
                  <a:pt x="2611526" y="2945168"/>
                </a:lnTo>
                <a:lnTo>
                  <a:pt x="2641016" y="2945168"/>
                </a:lnTo>
                <a:close/>
                <a:moveTo>
                  <a:pt x="2709939" y="2809380"/>
                </a:moveTo>
                <a:lnTo>
                  <a:pt x="2709939" y="2778862"/>
                </a:lnTo>
                <a:lnTo>
                  <a:pt x="2740457" y="2778862"/>
                </a:lnTo>
                <a:lnTo>
                  <a:pt x="2740457" y="2748686"/>
                </a:lnTo>
                <a:lnTo>
                  <a:pt x="2709939" y="2748686"/>
                </a:lnTo>
                <a:lnTo>
                  <a:pt x="2709939" y="2718168"/>
                </a:lnTo>
                <a:lnTo>
                  <a:pt x="2679764" y="2718168"/>
                </a:lnTo>
                <a:lnTo>
                  <a:pt x="2679764" y="2748686"/>
                </a:lnTo>
                <a:lnTo>
                  <a:pt x="2649245" y="2748686"/>
                </a:lnTo>
                <a:lnTo>
                  <a:pt x="2649245" y="2778862"/>
                </a:lnTo>
                <a:lnTo>
                  <a:pt x="2679764" y="2778862"/>
                </a:lnTo>
                <a:lnTo>
                  <a:pt x="2679764" y="2809380"/>
                </a:lnTo>
                <a:lnTo>
                  <a:pt x="2709939" y="2809380"/>
                </a:lnTo>
                <a:close/>
                <a:moveTo>
                  <a:pt x="2846413" y="2807322"/>
                </a:moveTo>
                <a:lnTo>
                  <a:pt x="2846413" y="2778176"/>
                </a:lnTo>
                <a:lnTo>
                  <a:pt x="2875559" y="2778176"/>
                </a:lnTo>
                <a:lnTo>
                  <a:pt x="2875559" y="2749372"/>
                </a:lnTo>
                <a:lnTo>
                  <a:pt x="2846413" y="2749372"/>
                </a:lnTo>
                <a:lnTo>
                  <a:pt x="2846413" y="2720226"/>
                </a:lnTo>
                <a:lnTo>
                  <a:pt x="2817610" y="2720226"/>
                </a:lnTo>
                <a:lnTo>
                  <a:pt x="2817610" y="2749372"/>
                </a:lnTo>
                <a:lnTo>
                  <a:pt x="2788463" y="2749372"/>
                </a:lnTo>
                <a:lnTo>
                  <a:pt x="2788463" y="2778176"/>
                </a:lnTo>
                <a:lnTo>
                  <a:pt x="2817610" y="2778176"/>
                </a:lnTo>
                <a:lnTo>
                  <a:pt x="2817610" y="2807322"/>
                </a:lnTo>
                <a:lnTo>
                  <a:pt x="2846413" y="2807322"/>
                </a:lnTo>
                <a:close/>
                <a:moveTo>
                  <a:pt x="2573465" y="2811094"/>
                </a:moveTo>
                <a:lnTo>
                  <a:pt x="2573465" y="2779547"/>
                </a:lnTo>
                <a:lnTo>
                  <a:pt x="2605012" y="2779547"/>
                </a:lnTo>
                <a:lnTo>
                  <a:pt x="2605012" y="2748001"/>
                </a:lnTo>
                <a:lnTo>
                  <a:pt x="2573465" y="2748001"/>
                </a:lnTo>
                <a:lnTo>
                  <a:pt x="2573465" y="2716454"/>
                </a:lnTo>
                <a:lnTo>
                  <a:pt x="2541918" y="2716454"/>
                </a:lnTo>
                <a:lnTo>
                  <a:pt x="2541918" y="2748001"/>
                </a:lnTo>
                <a:lnTo>
                  <a:pt x="2510371" y="2748001"/>
                </a:lnTo>
                <a:lnTo>
                  <a:pt x="2510371" y="2779547"/>
                </a:lnTo>
                <a:lnTo>
                  <a:pt x="2541918" y="2779547"/>
                </a:lnTo>
                <a:lnTo>
                  <a:pt x="2541918" y="2811094"/>
                </a:lnTo>
                <a:lnTo>
                  <a:pt x="2573465" y="2811094"/>
                </a:lnTo>
                <a:close/>
                <a:moveTo>
                  <a:pt x="2435276" y="3081985"/>
                </a:moveTo>
                <a:lnTo>
                  <a:pt x="2435276" y="3052839"/>
                </a:lnTo>
                <a:lnTo>
                  <a:pt x="2464423" y="3052839"/>
                </a:lnTo>
                <a:lnTo>
                  <a:pt x="2464423" y="3023349"/>
                </a:lnTo>
                <a:lnTo>
                  <a:pt x="2435276" y="3023349"/>
                </a:lnTo>
                <a:lnTo>
                  <a:pt x="2435276" y="2994203"/>
                </a:lnTo>
                <a:lnTo>
                  <a:pt x="2405786" y="2994203"/>
                </a:lnTo>
                <a:lnTo>
                  <a:pt x="2405786" y="3023349"/>
                </a:lnTo>
                <a:lnTo>
                  <a:pt x="2376640" y="3023349"/>
                </a:lnTo>
                <a:lnTo>
                  <a:pt x="2376640" y="3052839"/>
                </a:lnTo>
                <a:lnTo>
                  <a:pt x="2405786" y="3052839"/>
                </a:lnTo>
                <a:lnTo>
                  <a:pt x="2405786" y="3081985"/>
                </a:lnTo>
                <a:lnTo>
                  <a:pt x="2435276" y="3081985"/>
                </a:lnTo>
                <a:close/>
                <a:moveTo>
                  <a:pt x="2915336" y="2670505"/>
                </a:moveTo>
                <a:lnTo>
                  <a:pt x="2915336" y="2641359"/>
                </a:lnTo>
                <a:lnTo>
                  <a:pt x="2944483" y="2641359"/>
                </a:lnTo>
                <a:lnTo>
                  <a:pt x="2944483" y="2611869"/>
                </a:lnTo>
                <a:lnTo>
                  <a:pt x="2915336" y="2611869"/>
                </a:lnTo>
                <a:lnTo>
                  <a:pt x="2915336" y="2582723"/>
                </a:lnTo>
                <a:lnTo>
                  <a:pt x="2885846" y="2582723"/>
                </a:lnTo>
                <a:lnTo>
                  <a:pt x="2885846" y="2611869"/>
                </a:lnTo>
                <a:lnTo>
                  <a:pt x="2856700" y="2611869"/>
                </a:lnTo>
                <a:lnTo>
                  <a:pt x="2856700" y="2641359"/>
                </a:lnTo>
                <a:lnTo>
                  <a:pt x="2885846" y="2641359"/>
                </a:lnTo>
                <a:lnTo>
                  <a:pt x="2885846" y="2670505"/>
                </a:lnTo>
                <a:lnTo>
                  <a:pt x="2915336" y="2670505"/>
                </a:lnTo>
                <a:close/>
                <a:moveTo>
                  <a:pt x="2367725" y="2947911"/>
                </a:moveTo>
                <a:lnTo>
                  <a:pt x="2367725" y="2916707"/>
                </a:lnTo>
                <a:lnTo>
                  <a:pt x="2398928" y="2916707"/>
                </a:lnTo>
                <a:lnTo>
                  <a:pt x="2398928" y="2885161"/>
                </a:lnTo>
                <a:lnTo>
                  <a:pt x="2367725" y="2885161"/>
                </a:lnTo>
                <a:lnTo>
                  <a:pt x="2367725" y="2853957"/>
                </a:lnTo>
                <a:lnTo>
                  <a:pt x="2336178" y="2853957"/>
                </a:lnTo>
                <a:lnTo>
                  <a:pt x="2336178" y="2885161"/>
                </a:lnTo>
                <a:lnTo>
                  <a:pt x="2304974" y="2885161"/>
                </a:lnTo>
                <a:lnTo>
                  <a:pt x="2304974" y="2916707"/>
                </a:lnTo>
                <a:lnTo>
                  <a:pt x="2336178" y="2916707"/>
                </a:lnTo>
                <a:lnTo>
                  <a:pt x="2336178" y="2947911"/>
                </a:lnTo>
                <a:lnTo>
                  <a:pt x="2367725" y="2947911"/>
                </a:lnTo>
                <a:close/>
                <a:moveTo>
                  <a:pt x="2504542" y="2946883"/>
                </a:moveTo>
                <a:lnTo>
                  <a:pt x="2504542" y="2916365"/>
                </a:lnTo>
                <a:lnTo>
                  <a:pt x="2535060" y="2916365"/>
                </a:lnTo>
                <a:lnTo>
                  <a:pt x="2535060" y="2885504"/>
                </a:lnTo>
                <a:lnTo>
                  <a:pt x="2504542" y="2885504"/>
                </a:lnTo>
                <a:lnTo>
                  <a:pt x="2504542" y="2854985"/>
                </a:lnTo>
                <a:lnTo>
                  <a:pt x="2473681" y="2854985"/>
                </a:lnTo>
                <a:lnTo>
                  <a:pt x="2473681" y="2885504"/>
                </a:lnTo>
                <a:lnTo>
                  <a:pt x="2443163" y="2885504"/>
                </a:lnTo>
                <a:lnTo>
                  <a:pt x="2443163" y="2916365"/>
                </a:lnTo>
                <a:lnTo>
                  <a:pt x="2473681" y="2916365"/>
                </a:lnTo>
                <a:lnTo>
                  <a:pt x="2473681" y="2946883"/>
                </a:lnTo>
                <a:lnTo>
                  <a:pt x="2504542" y="2946883"/>
                </a:lnTo>
                <a:close/>
                <a:moveTo>
                  <a:pt x="3299727" y="1491958"/>
                </a:moveTo>
                <a:lnTo>
                  <a:pt x="3299727" y="1516990"/>
                </a:lnTo>
                <a:lnTo>
                  <a:pt x="3274695" y="1516990"/>
                </a:lnTo>
                <a:lnTo>
                  <a:pt x="3274695" y="1541678"/>
                </a:lnTo>
                <a:lnTo>
                  <a:pt x="3299727" y="1541678"/>
                </a:lnTo>
                <a:lnTo>
                  <a:pt x="3299727" y="1566710"/>
                </a:lnTo>
                <a:lnTo>
                  <a:pt x="3324416" y="1566710"/>
                </a:lnTo>
                <a:lnTo>
                  <a:pt x="3324416" y="1541678"/>
                </a:lnTo>
                <a:lnTo>
                  <a:pt x="3349447" y="1541678"/>
                </a:lnTo>
                <a:lnTo>
                  <a:pt x="3349447" y="1516990"/>
                </a:lnTo>
                <a:lnTo>
                  <a:pt x="3324416" y="1516990"/>
                </a:lnTo>
                <a:lnTo>
                  <a:pt x="3324416" y="1491958"/>
                </a:lnTo>
                <a:lnTo>
                  <a:pt x="3299727" y="1491958"/>
                </a:lnTo>
                <a:close/>
                <a:moveTo>
                  <a:pt x="3299041" y="1764563"/>
                </a:moveTo>
                <a:lnTo>
                  <a:pt x="3299041" y="1790624"/>
                </a:lnTo>
                <a:lnTo>
                  <a:pt x="3272981" y="1790624"/>
                </a:lnTo>
                <a:lnTo>
                  <a:pt x="3272981" y="1816684"/>
                </a:lnTo>
                <a:lnTo>
                  <a:pt x="3299041" y="1816684"/>
                </a:lnTo>
                <a:lnTo>
                  <a:pt x="3299041" y="1842745"/>
                </a:lnTo>
                <a:lnTo>
                  <a:pt x="3325102" y="1842745"/>
                </a:lnTo>
                <a:lnTo>
                  <a:pt x="3325102" y="1816684"/>
                </a:lnTo>
                <a:lnTo>
                  <a:pt x="3351162" y="1816684"/>
                </a:lnTo>
                <a:lnTo>
                  <a:pt x="3351162" y="1790624"/>
                </a:lnTo>
                <a:lnTo>
                  <a:pt x="3325102" y="1790624"/>
                </a:lnTo>
                <a:lnTo>
                  <a:pt x="3325102" y="1764563"/>
                </a:lnTo>
                <a:lnTo>
                  <a:pt x="3299041" y="1764563"/>
                </a:lnTo>
                <a:close/>
                <a:moveTo>
                  <a:pt x="3162224" y="1216952"/>
                </a:moveTo>
                <a:lnTo>
                  <a:pt x="3162224" y="1242327"/>
                </a:lnTo>
                <a:lnTo>
                  <a:pt x="3136849" y="1242327"/>
                </a:lnTo>
                <a:lnTo>
                  <a:pt x="3136849" y="1267701"/>
                </a:lnTo>
                <a:lnTo>
                  <a:pt x="3162224" y="1267701"/>
                </a:lnTo>
                <a:lnTo>
                  <a:pt x="3162224" y="1293076"/>
                </a:lnTo>
                <a:lnTo>
                  <a:pt x="3187598" y="1293076"/>
                </a:lnTo>
                <a:lnTo>
                  <a:pt x="3187598" y="1267701"/>
                </a:lnTo>
                <a:lnTo>
                  <a:pt x="3212973" y="1267701"/>
                </a:lnTo>
                <a:lnTo>
                  <a:pt x="3212973" y="1242327"/>
                </a:lnTo>
                <a:lnTo>
                  <a:pt x="3187598" y="1242327"/>
                </a:lnTo>
                <a:lnTo>
                  <a:pt x="3187598" y="1216952"/>
                </a:lnTo>
                <a:lnTo>
                  <a:pt x="3162224" y="1216952"/>
                </a:lnTo>
                <a:close/>
                <a:moveTo>
                  <a:pt x="2983916" y="2533688"/>
                </a:moveTo>
                <a:lnTo>
                  <a:pt x="2983916" y="2504199"/>
                </a:lnTo>
                <a:lnTo>
                  <a:pt x="3013405" y="2504199"/>
                </a:lnTo>
                <a:lnTo>
                  <a:pt x="3013405" y="2474709"/>
                </a:lnTo>
                <a:lnTo>
                  <a:pt x="2983916" y="2474709"/>
                </a:lnTo>
                <a:lnTo>
                  <a:pt x="2983916" y="2445220"/>
                </a:lnTo>
                <a:lnTo>
                  <a:pt x="2954426" y="2445220"/>
                </a:lnTo>
                <a:lnTo>
                  <a:pt x="2954426" y="2474709"/>
                </a:lnTo>
                <a:lnTo>
                  <a:pt x="2924937" y="2474709"/>
                </a:lnTo>
                <a:lnTo>
                  <a:pt x="2924937" y="2504199"/>
                </a:lnTo>
                <a:lnTo>
                  <a:pt x="2954426" y="2504199"/>
                </a:lnTo>
                <a:lnTo>
                  <a:pt x="2954426" y="2533688"/>
                </a:lnTo>
                <a:lnTo>
                  <a:pt x="2983916" y="2533688"/>
                </a:lnTo>
                <a:close/>
                <a:moveTo>
                  <a:pt x="3325102" y="2117065"/>
                </a:moveTo>
                <a:lnTo>
                  <a:pt x="3325102" y="2091004"/>
                </a:lnTo>
                <a:lnTo>
                  <a:pt x="3351162" y="2091004"/>
                </a:lnTo>
                <a:lnTo>
                  <a:pt x="3351162" y="2064944"/>
                </a:lnTo>
                <a:lnTo>
                  <a:pt x="3325102" y="2064944"/>
                </a:lnTo>
                <a:lnTo>
                  <a:pt x="3325102" y="2038883"/>
                </a:lnTo>
                <a:lnTo>
                  <a:pt x="3299041" y="2038883"/>
                </a:lnTo>
                <a:lnTo>
                  <a:pt x="3299041" y="2064944"/>
                </a:lnTo>
                <a:lnTo>
                  <a:pt x="3272981" y="2064944"/>
                </a:lnTo>
                <a:lnTo>
                  <a:pt x="3272981" y="2091004"/>
                </a:lnTo>
                <a:lnTo>
                  <a:pt x="3299041" y="2091004"/>
                </a:lnTo>
                <a:lnTo>
                  <a:pt x="3299041" y="2117065"/>
                </a:lnTo>
                <a:lnTo>
                  <a:pt x="3325102" y="2117065"/>
                </a:lnTo>
                <a:close/>
                <a:moveTo>
                  <a:pt x="3230804" y="1354112"/>
                </a:moveTo>
                <a:lnTo>
                  <a:pt x="3230804" y="1379487"/>
                </a:lnTo>
                <a:lnTo>
                  <a:pt x="3205429" y="1379487"/>
                </a:lnTo>
                <a:lnTo>
                  <a:pt x="3205429" y="1404861"/>
                </a:lnTo>
                <a:lnTo>
                  <a:pt x="3230804" y="1404861"/>
                </a:lnTo>
                <a:lnTo>
                  <a:pt x="3230804" y="1430236"/>
                </a:lnTo>
                <a:lnTo>
                  <a:pt x="3256178" y="1430236"/>
                </a:lnTo>
                <a:lnTo>
                  <a:pt x="3256178" y="1404861"/>
                </a:lnTo>
                <a:lnTo>
                  <a:pt x="3281553" y="1404861"/>
                </a:lnTo>
                <a:lnTo>
                  <a:pt x="3281553" y="1379487"/>
                </a:lnTo>
                <a:lnTo>
                  <a:pt x="3256178" y="1379487"/>
                </a:lnTo>
                <a:lnTo>
                  <a:pt x="3256178" y="1354112"/>
                </a:lnTo>
                <a:lnTo>
                  <a:pt x="3230804" y="1354112"/>
                </a:lnTo>
                <a:close/>
                <a:moveTo>
                  <a:pt x="3051467" y="2668105"/>
                </a:moveTo>
                <a:lnTo>
                  <a:pt x="3051467" y="2640330"/>
                </a:lnTo>
                <a:lnTo>
                  <a:pt x="3079242" y="2640330"/>
                </a:lnTo>
                <a:lnTo>
                  <a:pt x="3079242" y="2612898"/>
                </a:lnTo>
                <a:lnTo>
                  <a:pt x="3051467" y="2612898"/>
                </a:lnTo>
                <a:lnTo>
                  <a:pt x="3051467" y="2585123"/>
                </a:lnTo>
                <a:lnTo>
                  <a:pt x="3024035" y="2585123"/>
                </a:lnTo>
                <a:lnTo>
                  <a:pt x="3024035" y="2612898"/>
                </a:lnTo>
                <a:lnTo>
                  <a:pt x="2996260" y="2612898"/>
                </a:lnTo>
                <a:lnTo>
                  <a:pt x="2996260" y="2640330"/>
                </a:lnTo>
                <a:lnTo>
                  <a:pt x="3024035" y="2640330"/>
                </a:lnTo>
                <a:lnTo>
                  <a:pt x="3024035" y="2668105"/>
                </a:lnTo>
                <a:lnTo>
                  <a:pt x="3051467" y="2668105"/>
                </a:lnTo>
                <a:close/>
                <a:moveTo>
                  <a:pt x="3256864" y="2255596"/>
                </a:moveTo>
                <a:lnTo>
                  <a:pt x="3256864" y="2228507"/>
                </a:lnTo>
                <a:lnTo>
                  <a:pt x="3283954" y="2228507"/>
                </a:lnTo>
                <a:lnTo>
                  <a:pt x="3283954" y="2201761"/>
                </a:lnTo>
                <a:lnTo>
                  <a:pt x="3256864" y="2201761"/>
                </a:lnTo>
                <a:lnTo>
                  <a:pt x="3256864" y="2174672"/>
                </a:lnTo>
                <a:lnTo>
                  <a:pt x="3230118" y="2174672"/>
                </a:lnTo>
                <a:lnTo>
                  <a:pt x="3230118" y="2201761"/>
                </a:lnTo>
                <a:lnTo>
                  <a:pt x="3203029" y="2201761"/>
                </a:lnTo>
                <a:lnTo>
                  <a:pt x="3203029" y="2228507"/>
                </a:lnTo>
                <a:lnTo>
                  <a:pt x="3230118" y="2228507"/>
                </a:lnTo>
                <a:lnTo>
                  <a:pt x="3230118" y="2255596"/>
                </a:lnTo>
                <a:lnTo>
                  <a:pt x="3256864" y="2255596"/>
                </a:lnTo>
                <a:close/>
                <a:moveTo>
                  <a:pt x="3120047" y="2530945"/>
                </a:moveTo>
                <a:lnTo>
                  <a:pt x="3120047" y="2503170"/>
                </a:lnTo>
                <a:lnTo>
                  <a:pt x="3147822" y="2503170"/>
                </a:lnTo>
                <a:lnTo>
                  <a:pt x="3147822" y="2475738"/>
                </a:lnTo>
                <a:lnTo>
                  <a:pt x="3120047" y="2475738"/>
                </a:lnTo>
                <a:lnTo>
                  <a:pt x="3120047" y="2447963"/>
                </a:lnTo>
                <a:lnTo>
                  <a:pt x="3092615" y="2447963"/>
                </a:lnTo>
                <a:lnTo>
                  <a:pt x="3092615" y="2475738"/>
                </a:lnTo>
                <a:lnTo>
                  <a:pt x="3064840" y="2475738"/>
                </a:lnTo>
                <a:lnTo>
                  <a:pt x="3064840" y="2503170"/>
                </a:lnTo>
                <a:lnTo>
                  <a:pt x="3092615" y="2503170"/>
                </a:lnTo>
                <a:lnTo>
                  <a:pt x="3092615" y="2530945"/>
                </a:lnTo>
                <a:lnTo>
                  <a:pt x="3120047" y="2530945"/>
                </a:lnTo>
                <a:close/>
                <a:moveTo>
                  <a:pt x="3188627" y="2393442"/>
                </a:moveTo>
                <a:lnTo>
                  <a:pt x="3188627" y="2366010"/>
                </a:lnTo>
                <a:lnTo>
                  <a:pt x="3216059" y="2366010"/>
                </a:lnTo>
                <a:lnTo>
                  <a:pt x="3216059" y="2338578"/>
                </a:lnTo>
                <a:lnTo>
                  <a:pt x="3188627" y="2338578"/>
                </a:lnTo>
                <a:lnTo>
                  <a:pt x="3188627" y="2311146"/>
                </a:lnTo>
                <a:lnTo>
                  <a:pt x="3161195" y="2311146"/>
                </a:lnTo>
                <a:lnTo>
                  <a:pt x="3161195" y="2338578"/>
                </a:lnTo>
                <a:lnTo>
                  <a:pt x="3133763" y="2338578"/>
                </a:lnTo>
                <a:lnTo>
                  <a:pt x="3133763" y="2366010"/>
                </a:lnTo>
                <a:lnTo>
                  <a:pt x="3161195" y="2366010"/>
                </a:lnTo>
                <a:lnTo>
                  <a:pt x="3161195" y="2393442"/>
                </a:lnTo>
                <a:lnTo>
                  <a:pt x="3188627" y="2393442"/>
                </a:lnTo>
                <a:close/>
                <a:moveTo>
                  <a:pt x="1581455" y="1069505"/>
                </a:moveTo>
                <a:lnTo>
                  <a:pt x="1581455" y="1101738"/>
                </a:lnTo>
                <a:lnTo>
                  <a:pt x="1549222" y="1101738"/>
                </a:lnTo>
                <a:lnTo>
                  <a:pt x="1549222" y="1133970"/>
                </a:lnTo>
                <a:lnTo>
                  <a:pt x="1581455" y="1133970"/>
                </a:lnTo>
                <a:lnTo>
                  <a:pt x="1581455" y="1166203"/>
                </a:lnTo>
                <a:lnTo>
                  <a:pt x="1613687" y="1166203"/>
                </a:lnTo>
                <a:lnTo>
                  <a:pt x="1613687" y="1133970"/>
                </a:lnTo>
                <a:lnTo>
                  <a:pt x="1645920" y="1133970"/>
                </a:lnTo>
                <a:lnTo>
                  <a:pt x="1645920" y="1101738"/>
                </a:lnTo>
                <a:lnTo>
                  <a:pt x="1613687" y="1101738"/>
                </a:lnTo>
                <a:lnTo>
                  <a:pt x="1613687" y="1069505"/>
                </a:lnTo>
                <a:lnTo>
                  <a:pt x="1581455" y="1069505"/>
                </a:lnTo>
                <a:close/>
                <a:moveTo>
                  <a:pt x="991324" y="3141993"/>
                </a:moveTo>
                <a:lnTo>
                  <a:pt x="969378" y="3141993"/>
                </a:lnTo>
                <a:lnTo>
                  <a:pt x="969378" y="3164281"/>
                </a:lnTo>
                <a:lnTo>
                  <a:pt x="947090" y="3164281"/>
                </a:lnTo>
                <a:lnTo>
                  <a:pt x="947090" y="3186227"/>
                </a:lnTo>
                <a:lnTo>
                  <a:pt x="969378" y="3186227"/>
                </a:lnTo>
                <a:lnTo>
                  <a:pt x="969378" y="3208515"/>
                </a:lnTo>
                <a:lnTo>
                  <a:pt x="991324" y="3208515"/>
                </a:lnTo>
                <a:lnTo>
                  <a:pt x="991324" y="3186227"/>
                </a:lnTo>
                <a:lnTo>
                  <a:pt x="1013612" y="3186227"/>
                </a:lnTo>
                <a:lnTo>
                  <a:pt x="1013612" y="3164281"/>
                </a:lnTo>
                <a:lnTo>
                  <a:pt x="991324" y="3164281"/>
                </a:lnTo>
                <a:lnTo>
                  <a:pt x="991324" y="3141993"/>
                </a:lnTo>
                <a:close/>
                <a:moveTo>
                  <a:pt x="1056475" y="3564446"/>
                </a:moveTo>
                <a:lnTo>
                  <a:pt x="1041387" y="3564446"/>
                </a:lnTo>
                <a:lnTo>
                  <a:pt x="1041387" y="3579190"/>
                </a:lnTo>
                <a:lnTo>
                  <a:pt x="1026643" y="3579190"/>
                </a:lnTo>
                <a:lnTo>
                  <a:pt x="1026643" y="3594278"/>
                </a:lnTo>
                <a:lnTo>
                  <a:pt x="1041387" y="3594278"/>
                </a:lnTo>
                <a:lnTo>
                  <a:pt x="1041387" y="3609023"/>
                </a:lnTo>
                <a:lnTo>
                  <a:pt x="1056475" y="3609023"/>
                </a:lnTo>
                <a:lnTo>
                  <a:pt x="1056475" y="3594278"/>
                </a:lnTo>
                <a:lnTo>
                  <a:pt x="1071220" y="3594278"/>
                </a:lnTo>
                <a:lnTo>
                  <a:pt x="1071220" y="3579190"/>
                </a:lnTo>
                <a:lnTo>
                  <a:pt x="1056475" y="3579190"/>
                </a:lnTo>
                <a:lnTo>
                  <a:pt x="1056475" y="3564446"/>
                </a:lnTo>
                <a:close/>
                <a:moveTo>
                  <a:pt x="1059218" y="3281553"/>
                </a:moveTo>
                <a:lnTo>
                  <a:pt x="1038644" y="3281553"/>
                </a:lnTo>
                <a:lnTo>
                  <a:pt x="1038644" y="3302127"/>
                </a:lnTo>
                <a:lnTo>
                  <a:pt x="1018070" y="3302127"/>
                </a:lnTo>
                <a:lnTo>
                  <a:pt x="1018070" y="3322701"/>
                </a:lnTo>
                <a:lnTo>
                  <a:pt x="1038644" y="3322701"/>
                </a:lnTo>
                <a:lnTo>
                  <a:pt x="1038644" y="3343275"/>
                </a:lnTo>
                <a:lnTo>
                  <a:pt x="1059218" y="3343275"/>
                </a:lnTo>
                <a:lnTo>
                  <a:pt x="1059218" y="3322701"/>
                </a:lnTo>
                <a:lnTo>
                  <a:pt x="1079792" y="3322701"/>
                </a:lnTo>
                <a:lnTo>
                  <a:pt x="1079792" y="3302127"/>
                </a:lnTo>
                <a:lnTo>
                  <a:pt x="1059218" y="3302127"/>
                </a:lnTo>
                <a:lnTo>
                  <a:pt x="1059218" y="3281553"/>
                </a:lnTo>
                <a:close/>
                <a:moveTo>
                  <a:pt x="988924" y="3424199"/>
                </a:moveTo>
                <a:lnTo>
                  <a:pt x="971779" y="3424199"/>
                </a:lnTo>
                <a:lnTo>
                  <a:pt x="971779" y="3441002"/>
                </a:lnTo>
                <a:lnTo>
                  <a:pt x="954976" y="3441002"/>
                </a:lnTo>
                <a:lnTo>
                  <a:pt x="954976" y="3458147"/>
                </a:lnTo>
                <a:lnTo>
                  <a:pt x="971779" y="3458147"/>
                </a:lnTo>
                <a:lnTo>
                  <a:pt x="971779" y="3474949"/>
                </a:lnTo>
                <a:lnTo>
                  <a:pt x="988924" y="3474949"/>
                </a:lnTo>
                <a:lnTo>
                  <a:pt x="988924" y="3458147"/>
                </a:lnTo>
                <a:lnTo>
                  <a:pt x="1005726" y="3458147"/>
                </a:lnTo>
                <a:lnTo>
                  <a:pt x="1005726" y="3441002"/>
                </a:lnTo>
                <a:lnTo>
                  <a:pt x="988924" y="3441002"/>
                </a:lnTo>
                <a:lnTo>
                  <a:pt x="988924" y="3424199"/>
                </a:lnTo>
                <a:close/>
                <a:moveTo>
                  <a:pt x="923430" y="3003118"/>
                </a:moveTo>
                <a:lnTo>
                  <a:pt x="900112" y="3003118"/>
                </a:lnTo>
                <a:lnTo>
                  <a:pt x="900112" y="3026435"/>
                </a:lnTo>
                <a:lnTo>
                  <a:pt x="876795" y="3026435"/>
                </a:lnTo>
                <a:lnTo>
                  <a:pt x="876795" y="3049753"/>
                </a:lnTo>
                <a:lnTo>
                  <a:pt x="900112" y="3049753"/>
                </a:lnTo>
                <a:lnTo>
                  <a:pt x="900112" y="3073070"/>
                </a:lnTo>
                <a:lnTo>
                  <a:pt x="923430" y="3073070"/>
                </a:lnTo>
                <a:lnTo>
                  <a:pt x="923430" y="3049753"/>
                </a:lnTo>
                <a:lnTo>
                  <a:pt x="946747" y="3049753"/>
                </a:lnTo>
                <a:lnTo>
                  <a:pt x="946747" y="3026435"/>
                </a:lnTo>
                <a:lnTo>
                  <a:pt x="923430" y="3026435"/>
                </a:lnTo>
                <a:lnTo>
                  <a:pt x="923430" y="3003118"/>
                </a:lnTo>
                <a:close/>
                <a:moveTo>
                  <a:pt x="1105510" y="3210916"/>
                </a:moveTo>
                <a:lnTo>
                  <a:pt x="1129513" y="3210916"/>
                </a:lnTo>
                <a:lnTo>
                  <a:pt x="1129513" y="3187256"/>
                </a:lnTo>
                <a:lnTo>
                  <a:pt x="1153173" y="3187256"/>
                </a:lnTo>
                <a:lnTo>
                  <a:pt x="1153173" y="3163253"/>
                </a:lnTo>
                <a:lnTo>
                  <a:pt x="1129513" y="3163253"/>
                </a:lnTo>
                <a:lnTo>
                  <a:pt x="1129513" y="3139592"/>
                </a:lnTo>
                <a:lnTo>
                  <a:pt x="1105510" y="3139592"/>
                </a:lnTo>
                <a:lnTo>
                  <a:pt x="1105510" y="3163253"/>
                </a:lnTo>
                <a:lnTo>
                  <a:pt x="1081849" y="3163253"/>
                </a:lnTo>
                <a:lnTo>
                  <a:pt x="1081849" y="3187256"/>
                </a:lnTo>
                <a:lnTo>
                  <a:pt x="1105510" y="3187256"/>
                </a:lnTo>
                <a:lnTo>
                  <a:pt x="1105510" y="3210916"/>
                </a:lnTo>
                <a:close/>
                <a:moveTo>
                  <a:pt x="1197064" y="3279153"/>
                </a:moveTo>
                <a:lnTo>
                  <a:pt x="1175118" y="3279153"/>
                </a:lnTo>
                <a:lnTo>
                  <a:pt x="1175118" y="3301441"/>
                </a:lnTo>
                <a:lnTo>
                  <a:pt x="1152830" y="3301441"/>
                </a:lnTo>
                <a:lnTo>
                  <a:pt x="1152830" y="3323387"/>
                </a:lnTo>
                <a:lnTo>
                  <a:pt x="1175118" y="3323387"/>
                </a:lnTo>
                <a:lnTo>
                  <a:pt x="1175118" y="3345675"/>
                </a:lnTo>
                <a:lnTo>
                  <a:pt x="1197064" y="3345675"/>
                </a:lnTo>
                <a:lnTo>
                  <a:pt x="1197064" y="3323387"/>
                </a:lnTo>
                <a:lnTo>
                  <a:pt x="1219352" y="3323387"/>
                </a:lnTo>
                <a:lnTo>
                  <a:pt x="1219352" y="3301441"/>
                </a:lnTo>
                <a:lnTo>
                  <a:pt x="1197064" y="3301441"/>
                </a:lnTo>
                <a:lnTo>
                  <a:pt x="1197064" y="3279153"/>
                </a:lnTo>
                <a:close/>
                <a:moveTo>
                  <a:pt x="1194321" y="3562045"/>
                </a:moveTo>
                <a:lnTo>
                  <a:pt x="1177861" y="3562045"/>
                </a:lnTo>
                <a:lnTo>
                  <a:pt x="1177861" y="3578504"/>
                </a:lnTo>
                <a:lnTo>
                  <a:pt x="1161402" y="3578504"/>
                </a:lnTo>
                <a:lnTo>
                  <a:pt x="1161402" y="3594964"/>
                </a:lnTo>
                <a:lnTo>
                  <a:pt x="1177861" y="3594964"/>
                </a:lnTo>
                <a:lnTo>
                  <a:pt x="1177861" y="3611423"/>
                </a:lnTo>
                <a:lnTo>
                  <a:pt x="1194321" y="3611423"/>
                </a:lnTo>
                <a:lnTo>
                  <a:pt x="1194321" y="3594964"/>
                </a:lnTo>
                <a:lnTo>
                  <a:pt x="1210780" y="3594964"/>
                </a:lnTo>
                <a:lnTo>
                  <a:pt x="1210780" y="3578504"/>
                </a:lnTo>
                <a:lnTo>
                  <a:pt x="1194321" y="3578504"/>
                </a:lnTo>
                <a:lnTo>
                  <a:pt x="1194321" y="3562045"/>
                </a:lnTo>
                <a:close/>
                <a:moveTo>
                  <a:pt x="921029" y="3284296"/>
                </a:moveTo>
                <a:lnTo>
                  <a:pt x="902513" y="3284296"/>
                </a:lnTo>
                <a:lnTo>
                  <a:pt x="902513" y="3303156"/>
                </a:lnTo>
                <a:lnTo>
                  <a:pt x="883653" y="3303156"/>
                </a:lnTo>
                <a:lnTo>
                  <a:pt x="883653" y="3321672"/>
                </a:lnTo>
                <a:lnTo>
                  <a:pt x="902513" y="3321672"/>
                </a:lnTo>
                <a:lnTo>
                  <a:pt x="902513" y="3340532"/>
                </a:lnTo>
                <a:lnTo>
                  <a:pt x="921029" y="3340532"/>
                </a:lnTo>
                <a:lnTo>
                  <a:pt x="921029" y="3321672"/>
                </a:lnTo>
                <a:lnTo>
                  <a:pt x="939889" y="3321672"/>
                </a:lnTo>
                <a:lnTo>
                  <a:pt x="939889" y="3303156"/>
                </a:lnTo>
                <a:lnTo>
                  <a:pt x="921029" y="3303156"/>
                </a:lnTo>
                <a:lnTo>
                  <a:pt x="921029" y="3284296"/>
                </a:lnTo>
                <a:close/>
                <a:moveTo>
                  <a:pt x="1123683" y="3705035"/>
                </a:moveTo>
                <a:lnTo>
                  <a:pt x="1111339" y="3705035"/>
                </a:lnTo>
                <a:lnTo>
                  <a:pt x="1111339" y="3717722"/>
                </a:lnTo>
                <a:lnTo>
                  <a:pt x="1098652" y="3717722"/>
                </a:lnTo>
                <a:lnTo>
                  <a:pt x="1098652" y="3730066"/>
                </a:lnTo>
                <a:lnTo>
                  <a:pt x="1111339" y="3730066"/>
                </a:lnTo>
                <a:lnTo>
                  <a:pt x="1111339" y="3742754"/>
                </a:lnTo>
                <a:lnTo>
                  <a:pt x="1123683" y="3742754"/>
                </a:lnTo>
                <a:lnTo>
                  <a:pt x="1123683" y="3730066"/>
                </a:lnTo>
                <a:lnTo>
                  <a:pt x="1136371" y="3730066"/>
                </a:lnTo>
                <a:lnTo>
                  <a:pt x="1136371" y="3717722"/>
                </a:lnTo>
                <a:lnTo>
                  <a:pt x="1123683" y="3717722"/>
                </a:lnTo>
                <a:lnTo>
                  <a:pt x="1123683" y="3705035"/>
                </a:lnTo>
                <a:close/>
                <a:moveTo>
                  <a:pt x="1126769" y="3421799"/>
                </a:moveTo>
                <a:lnTo>
                  <a:pt x="1108253" y="3421799"/>
                </a:lnTo>
                <a:lnTo>
                  <a:pt x="1108253" y="3440316"/>
                </a:lnTo>
                <a:lnTo>
                  <a:pt x="1089736" y="3440316"/>
                </a:lnTo>
                <a:lnTo>
                  <a:pt x="1089736" y="3458832"/>
                </a:lnTo>
                <a:lnTo>
                  <a:pt x="1108253" y="3458832"/>
                </a:lnTo>
                <a:lnTo>
                  <a:pt x="1108253" y="3477349"/>
                </a:lnTo>
                <a:lnTo>
                  <a:pt x="1126769" y="3477349"/>
                </a:lnTo>
                <a:lnTo>
                  <a:pt x="1126769" y="3458832"/>
                </a:lnTo>
                <a:lnTo>
                  <a:pt x="1145286" y="3458832"/>
                </a:lnTo>
                <a:lnTo>
                  <a:pt x="1145286" y="3440316"/>
                </a:lnTo>
                <a:lnTo>
                  <a:pt x="1126769" y="3440316"/>
                </a:lnTo>
                <a:lnTo>
                  <a:pt x="1126769" y="3421799"/>
                </a:lnTo>
                <a:close/>
                <a:moveTo>
                  <a:pt x="717004" y="2867673"/>
                </a:moveTo>
                <a:lnTo>
                  <a:pt x="695058" y="2867673"/>
                </a:lnTo>
                <a:lnTo>
                  <a:pt x="695058" y="2889961"/>
                </a:lnTo>
                <a:lnTo>
                  <a:pt x="672770" y="2889961"/>
                </a:lnTo>
                <a:lnTo>
                  <a:pt x="672770" y="2911907"/>
                </a:lnTo>
                <a:lnTo>
                  <a:pt x="695058" y="2911907"/>
                </a:lnTo>
                <a:lnTo>
                  <a:pt x="695058" y="2934195"/>
                </a:lnTo>
                <a:lnTo>
                  <a:pt x="717004" y="2934195"/>
                </a:lnTo>
                <a:lnTo>
                  <a:pt x="717004" y="2911907"/>
                </a:lnTo>
                <a:lnTo>
                  <a:pt x="739292" y="2911907"/>
                </a:lnTo>
                <a:lnTo>
                  <a:pt x="739292" y="2889961"/>
                </a:lnTo>
                <a:lnTo>
                  <a:pt x="717004" y="2889961"/>
                </a:lnTo>
                <a:lnTo>
                  <a:pt x="717004" y="2867673"/>
                </a:lnTo>
                <a:close/>
                <a:moveTo>
                  <a:pt x="714946" y="3148508"/>
                </a:moveTo>
                <a:lnTo>
                  <a:pt x="697116" y="3148508"/>
                </a:lnTo>
                <a:lnTo>
                  <a:pt x="697116" y="3166339"/>
                </a:lnTo>
                <a:lnTo>
                  <a:pt x="679285" y="3166339"/>
                </a:lnTo>
                <a:lnTo>
                  <a:pt x="679285" y="3184169"/>
                </a:lnTo>
                <a:lnTo>
                  <a:pt x="697116" y="3184169"/>
                </a:lnTo>
                <a:lnTo>
                  <a:pt x="697116" y="3202000"/>
                </a:lnTo>
                <a:lnTo>
                  <a:pt x="714946" y="3202000"/>
                </a:lnTo>
                <a:lnTo>
                  <a:pt x="714946" y="3184169"/>
                </a:lnTo>
                <a:lnTo>
                  <a:pt x="732777" y="3184169"/>
                </a:lnTo>
                <a:lnTo>
                  <a:pt x="732777" y="3166339"/>
                </a:lnTo>
                <a:lnTo>
                  <a:pt x="714946" y="3166339"/>
                </a:lnTo>
                <a:lnTo>
                  <a:pt x="714946" y="3148508"/>
                </a:lnTo>
                <a:close/>
                <a:moveTo>
                  <a:pt x="782841" y="3287382"/>
                </a:moveTo>
                <a:lnTo>
                  <a:pt x="766381" y="3287382"/>
                </a:lnTo>
                <a:lnTo>
                  <a:pt x="766381" y="3304184"/>
                </a:lnTo>
                <a:lnTo>
                  <a:pt x="749579" y="3304184"/>
                </a:lnTo>
                <a:lnTo>
                  <a:pt x="749579" y="3320644"/>
                </a:lnTo>
                <a:lnTo>
                  <a:pt x="766381" y="3320644"/>
                </a:lnTo>
                <a:lnTo>
                  <a:pt x="766381" y="3337446"/>
                </a:lnTo>
                <a:lnTo>
                  <a:pt x="782841" y="3337446"/>
                </a:lnTo>
                <a:lnTo>
                  <a:pt x="782841" y="3320644"/>
                </a:lnTo>
                <a:lnTo>
                  <a:pt x="799643" y="3320644"/>
                </a:lnTo>
                <a:lnTo>
                  <a:pt x="799643" y="3304184"/>
                </a:lnTo>
                <a:lnTo>
                  <a:pt x="782841" y="3304184"/>
                </a:lnTo>
                <a:lnTo>
                  <a:pt x="782841" y="3287382"/>
                </a:lnTo>
                <a:close/>
                <a:moveTo>
                  <a:pt x="648767" y="2729827"/>
                </a:moveTo>
                <a:lnTo>
                  <a:pt x="626135" y="2729827"/>
                </a:lnTo>
                <a:lnTo>
                  <a:pt x="626135" y="2752458"/>
                </a:lnTo>
                <a:lnTo>
                  <a:pt x="603504" y="2752458"/>
                </a:lnTo>
                <a:lnTo>
                  <a:pt x="603504" y="2775090"/>
                </a:lnTo>
                <a:lnTo>
                  <a:pt x="626135" y="2775090"/>
                </a:lnTo>
                <a:lnTo>
                  <a:pt x="626135" y="2797721"/>
                </a:lnTo>
                <a:lnTo>
                  <a:pt x="648767" y="2797721"/>
                </a:lnTo>
                <a:lnTo>
                  <a:pt x="648767" y="2775090"/>
                </a:lnTo>
                <a:lnTo>
                  <a:pt x="671398" y="2775090"/>
                </a:lnTo>
                <a:lnTo>
                  <a:pt x="671398" y="2752458"/>
                </a:lnTo>
                <a:lnTo>
                  <a:pt x="648767" y="2752458"/>
                </a:lnTo>
                <a:lnTo>
                  <a:pt x="648767" y="2729827"/>
                </a:lnTo>
                <a:close/>
                <a:moveTo>
                  <a:pt x="785241" y="3006204"/>
                </a:moveTo>
                <a:lnTo>
                  <a:pt x="763981" y="3006204"/>
                </a:lnTo>
                <a:lnTo>
                  <a:pt x="763981" y="3027464"/>
                </a:lnTo>
                <a:lnTo>
                  <a:pt x="742721" y="3027464"/>
                </a:lnTo>
                <a:lnTo>
                  <a:pt x="742721" y="3048724"/>
                </a:lnTo>
                <a:lnTo>
                  <a:pt x="763981" y="3048724"/>
                </a:lnTo>
                <a:lnTo>
                  <a:pt x="763981" y="3069984"/>
                </a:lnTo>
                <a:lnTo>
                  <a:pt x="785241" y="3069984"/>
                </a:lnTo>
                <a:lnTo>
                  <a:pt x="785241" y="3048724"/>
                </a:lnTo>
                <a:lnTo>
                  <a:pt x="806501" y="3048724"/>
                </a:lnTo>
                <a:lnTo>
                  <a:pt x="806501" y="3027464"/>
                </a:lnTo>
                <a:lnTo>
                  <a:pt x="785241" y="3027464"/>
                </a:lnTo>
                <a:lnTo>
                  <a:pt x="785241" y="3006204"/>
                </a:lnTo>
                <a:close/>
                <a:moveTo>
                  <a:pt x="850735" y="3427286"/>
                </a:moveTo>
                <a:lnTo>
                  <a:pt x="835647" y="3427286"/>
                </a:lnTo>
                <a:lnTo>
                  <a:pt x="835647" y="3442030"/>
                </a:lnTo>
                <a:lnTo>
                  <a:pt x="820903" y="3442030"/>
                </a:lnTo>
                <a:lnTo>
                  <a:pt x="820903" y="3457118"/>
                </a:lnTo>
                <a:lnTo>
                  <a:pt x="835647" y="3457118"/>
                </a:lnTo>
                <a:lnTo>
                  <a:pt x="835647" y="3471863"/>
                </a:lnTo>
                <a:lnTo>
                  <a:pt x="850735" y="3471863"/>
                </a:lnTo>
                <a:lnTo>
                  <a:pt x="850735" y="3457118"/>
                </a:lnTo>
                <a:lnTo>
                  <a:pt x="865480" y="3457118"/>
                </a:lnTo>
                <a:lnTo>
                  <a:pt x="865480" y="3442030"/>
                </a:lnTo>
                <a:lnTo>
                  <a:pt x="850735" y="3442030"/>
                </a:lnTo>
                <a:lnTo>
                  <a:pt x="850735" y="3427286"/>
                </a:lnTo>
                <a:close/>
                <a:moveTo>
                  <a:pt x="918286" y="3567189"/>
                </a:moveTo>
                <a:lnTo>
                  <a:pt x="905256" y="3567189"/>
                </a:lnTo>
                <a:lnTo>
                  <a:pt x="905256" y="3580219"/>
                </a:lnTo>
                <a:lnTo>
                  <a:pt x="892226" y="3580219"/>
                </a:lnTo>
                <a:lnTo>
                  <a:pt x="892226" y="3593249"/>
                </a:lnTo>
                <a:lnTo>
                  <a:pt x="905256" y="3593249"/>
                </a:lnTo>
                <a:lnTo>
                  <a:pt x="905256" y="3606279"/>
                </a:lnTo>
                <a:lnTo>
                  <a:pt x="918286" y="3606279"/>
                </a:lnTo>
                <a:lnTo>
                  <a:pt x="918286" y="3593249"/>
                </a:lnTo>
                <a:lnTo>
                  <a:pt x="931316" y="3593249"/>
                </a:lnTo>
                <a:lnTo>
                  <a:pt x="931316" y="3580219"/>
                </a:lnTo>
                <a:lnTo>
                  <a:pt x="918286" y="3580219"/>
                </a:lnTo>
                <a:lnTo>
                  <a:pt x="918286" y="3567189"/>
                </a:lnTo>
                <a:close/>
                <a:moveTo>
                  <a:pt x="1882178" y="3556216"/>
                </a:moveTo>
                <a:lnTo>
                  <a:pt x="1861604" y="3556216"/>
                </a:lnTo>
                <a:lnTo>
                  <a:pt x="1861604" y="3576447"/>
                </a:lnTo>
                <a:lnTo>
                  <a:pt x="1841373" y="3576447"/>
                </a:lnTo>
                <a:lnTo>
                  <a:pt x="1841373" y="3597021"/>
                </a:lnTo>
                <a:lnTo>
                  <a:pt x="1861604" y="3597021"/>
                </a:lnTo>
                <a:lnTo>
                  <a:pt x="1861604" y="3617252"/>
                </a:lnTo>
                <a:lnTo>
                  <a:pt x="1882178" y="3617252"/>
                </a:lnTo>
                <a:lnTo>
                  <a:pt x="1882178" y="3597021"/>
                </a:lnTo>
                <a:lnTo>
                  <a:pt x="1902409" y="3597021"/>
                </a:lnTo>
                <a:lnTo>
                  <a:pt x="1902409" y="3576447"/>
                </a:lnTo>
                <a:lnTo>
                  <a:pt x="1882178" y="3576447"/>
                </a:lnTo>
                <a:lnTo>
                  <a:pt x="1882178" y="3556216"/>
                </a:lnTo>
                <a:close/>
                <a:moveTo>
                  <a:pt x="830847" y="2937624"/>
                </a:moveTo>
                <a:lnTo>
                  <a:pt x="855535" y="2937624"/>
                </a:lnTo>
                <a:lnTo>
                  <a:pt x="855535" y="2913278"/>
                </a:lnTo>
                <a:lnTo>
                  <a:pt x="879881" y="2913278"/>
                </a:lnTo>
                <a:lnTo>
                  <a:pt x="879881" y="2888590"/>
                </a:lnTo>
                <a:lnTo>
                  <a:pt x="855535" y="2888590"/>
                </a:lnTo>
                <a:lnTo>
                  <a:pt x="855535" y="2864244"/>
                </a:lnTo>
                <a:lnTo>
                  <a:pt x="830847" y="2864244"/>
                </a:lnTo>
                <a:lnTo>
                  <a:pt x="830847" y="2888590"/>
                </a:lnTo>
                <a:lnTo>
                  <a:pt x="806501" y="2888590"/>
                </a:lnTo>
                <a:lnTo>
                  <a:pt x="806501" y="2913278"/>
                </a:lnTo>
                <a:lnTo>
                  <a:pt x="830847" y="2913278"/>
                </a:lnTo>
                <a:lnTo>
                  <a:pt x="830847" y="2937624"/>
                </a:lnTo>
                <a:close/>
                <a:moveTo>
                  <a:pt x="712546" y="3430029"/>
                </a:moveTo>
                <a:lnTo>
                  <a:pt x="699516" y="3430029"/>
                </a:lnTo>
                <a:lnTo>
                  <a:pt x="699516" y="3443059"/>
                </a:lnTo>
                <a:lnTo>
                  <a:pt x="686486" y="3443059"/>
                </a:lnTo>
                <a:lnTo>
                  <a:pt x="686486" y="3456089"/>
                </a:lnTo>
                <a:lnTo>
                  <a:pt x="699516" y="3456089"/>
                </a:lnTo>
                <a:lnTo>
                  <a:pt x="699516" y="3469119"/>
                </a:lnTo>
                <a:lnTo>
                  <a:pt x="712546" y="3469119"/>
                </a:lnTo>
                <a:lnTo>
                  <a:pt x="712546" y="3456089"/>
                </a:lnTo>
                <a:lnTo>
                  <a:pt x="725576" y="3456089"/>
                </a:lnTo>
                <a:lnTo>
                  <a:pt x="725576" y="3443059"/>
                </a:lnTo>
                <a:lnTo>
                  <a:pt x="712546" y="3443059"/>
                </a:lnTo>
                <a:lnTo>
                  <a:pt x="712546" y="3430029"/>
                </a:lnTo>
                <a:close/>
                <a:moveTo>
                  <a:pt x="1741246" y="3841166"/>
                </a:moveTo>
                <a:lnTo>
                  <a:pt x="1728216" y="3841166"/>
                </a:lnTo>
                <a:lnTo>
                  <a:pt x="1728216" y="3854539"/>
                </a:lnTo>
                <a:lnTo>
                  <a:pt x="1714843" y="3854539"/>
                </a:lnTo>
                <a:lnTo>
                  <a:pt x="1714843" y="3867569"/>
                </a:lnTo>
                <a:lnTo>
                  <a:pt x="1728216" y="3867569"/>
                </a:lnTo>
                <a:lnTo>
                  <a:pt x="1728216" y="3880942"/>
                </a:lnTo>
                <a:lnTo>
                  <a:pt x="1741246" y="3880942"/>
                </a:lnTo>
                <a:lnTo>
                  <a:pt x="1741246" y="3867569"/>
                </a:lnTo>
                <a:lnTo>
                  <a:pt x="1754619" y="3867569"/>
                </a:lnTo>
                <a:lnTo>
                  <a:pt x="1754619" y="3854539"/>
                </a:lnTo>
                <a:lnTo>
                  <a:pt x="1741246" y="3854539"/>
                </a:lnTo>
                <a:lnTo>
                  <a:pt x="1741246" y="3841166"/>
                </a:lnTo>
                <a:close/>
                <a:moveTo>
                  <a:pt x="1674381" y="3699205"/>
                </a:moveTo>
                <a:lnTo>
                  <a:pt x="1657921" y="3699205"/>
                </a:lnTo>
                <a:lnTo>
                  <a:pt x="1657921" y="3715664"/>
                </a:lnTo>
                <a:lnTo>
                  <a:pt x="1641462" y="3715664"/>
                </a:lnTo>
                <a:lnTo>
                  <a:pt x="1641462" y="3732124"/>
                </a:lnTo>
                <a:lnTo>
                  <a:pt x="1657921" y="3732124"/>
                </a:lnTo>
                <a:lnTo>
                  <a:pt x="1657921" y="3748583"/>
                </a:lnTo>
                <a:lnTo>
                  <a:pt x="1674381" y="3748583"/>
                </a:lnTo>
                <a:lnTo>
                  <a:pt x="1674381" y="3732124"/>
                </a:lnTo>
                <a:lnTo>
                  <a:pt x="1690840" y="3732124"/>
                </a:lnTo>
                <a:lnTo>
                  <a:pt x="1690840" y="3715664"/>
                </a:lnTo>
                <a:lnTo>
                  <a:pt x="1674381" y="3715664"/>
                </a:lnTo>
                <a:lnTo>
                  <a:pt x="1674381" y="3699205"/>
                </a:lnTo>
                <a:close/>
                <a:moveTo>
                  <a:pt x="1677467" y="3415627"/>
                </a:moveTo>
                <a:lnTo>
                  <a:pt x="1654835" y="3415627"/>
                </a:lnTo>
                <a:lnTo>
                  <a:pt x="1654835" y="3438258"/>
                </a:lnTo>
                <a:lnTo>
                  <a:pt x="1632204" y="3438258"/>
                </a:lnTo>
                <a:lnTo>
                  <a:pt x="1632204" y="3460890"/>
                </a:lnTo>
                <a:lnTo>
                  <a:pt x="1654835" y="3460890"/>
                </a:lnTo>
                <a:lnTo>
                  <a:pt x="1654835" y="3483521"/>
                </a:lnTo>
                <a:lnTo>
                  <a:pt x="1677467" y="3483521"/>
                </a:lnTo>
                <a:lnTo>
                  <a:pt x="1677467" y="3460890"/>
                </a:lnTo>
                <a:lnTo>
                  <a:pt x="1700098" y="3460890"/>
                </a:lnTo>
                <a:lnTo>
                  <a:pt x="1700098" y="3438258"/>
                </a:lnTo>
                <a:lnTo>
                  <a:pt x="1677467" y="3438258"/>
                </a:lnTo>
                <a:lnTo>
                  <a:pt x="1677467" y="3415627"/>
                </a:lnTo>
                <a:close/>
                <a:moveTo>
                  <a:pt x="1604086" y="3841852"/>
                </a:moveTo>
                <a:lnTo>
                  <a:pt x="1591056" y="3841852"/>
                </a:lnTo>
                <a:lnTo>
                  <a:pt x="1591056" y="3854539"/>
                </a:lnTo>
                <a:lnTo>
                  <a:pt x="1578369" y="3854539"/>
                </a:lnTo>
                <a:lnTo>
                  <a:pt x="1578369" y="3867569"/>
                </a:lnTo>
                <a:lnTo>
                  <a:pt x="1591056" y="3867569"/>
                </a:lnTo>
                <a:lnTo>
                  <a:pt x="1591056" y="3880256"/>
                </a:lnTo>
                <a:lnTo>
                  <a:pt x="1604086" y="3880256"/>
                </a:lnTo>
                <a:lnTo>
                  <a:pt x="1604086" y="3867569"/>
                </a:lnTo>
                <a:lnTo>
                  <a:pt x="1616773" y="3867569"/>
                </a:lnTo>
                <a:lnTo>
                  <a:pt x="1616773" y="3854539"/>
                </a:lnTo>
                <a:lnTo>
                  <a:pt x="1604086" y="3854539"/>
                </a:lnTo>
                <a:lnTo>
                  <a:pt x="1604086" y="3841852"/>
                </a:lnTo>
                <a:close/>
                <a:moveTo>
                  <a:pt x="1607172" y="3557588"/>
                </a:moveTo>
                <a:lnTo>
                  <a:pt x="1587970" y="3557588"/>
                </a:lnTo>
                <a:lnTo>
                  <a:pt x="1587970" y="3577133"/>
                </a:lnTo>
                <a:lnTo>
                  <a:pt x="1568425" y="3577133"/>
                </a:lnTo>
                <a:lnTo>
                  <a:pt x="1568425" y="3596335"/>
                </a:lnTo>
                <a:lnTo>
                  <a:pt x="1587970" y="3596335"/>
                </a:lnTo>
                <a:lnTo>
                  <a:pt x="1587970" y="3615881"/>
                </a:lnTo>
                <a:lnTo>
                  <a:pt x="1607172" y="3615881"/>
                </a:lnTo>
                <a:lnTo>
                  <a:pt x="1607172" y="3596335"/>
                </a:lnTo>
                <a:lnTo>
                  <a:pt x="1626718" y="3596335"/>
                </a:lnTo>
                <a:lnTo>
                  <a:pt x="1626718" y="3577133"/>
                </a:lnTo>
                <a:lnTo>
                  <a:pt x="1607172" y="3577133"/>
                </a:lnTo>
                <a:lnTo>
                  <a:pt x="1607172" y="3557588"/>
                </a:lnTo>
                <a:close/>
                <a:moveTo>
                  <a:pt x="1539964" y="3416313"/>
                </a:moveTo>
                <a:lnTo>
                  <a:pt x="1518018" y="3416313"/>
                </a:lnTo>
                <a:lnTo>
                  <a:pt x="1518018" y="3438601"/>
                </a:lnTo>
                <a:lnTo>
                  <a:pt x="1495730" y="3438601"/>
                </a:lnTo>
                <a:lnTo>
                  <a:pt x="1495730" y="3460547"/>
                </a:lnTo>
                <a:lnTo>
                  <a:pt x="1518018" y="3460547"/>
                </a:lnTo>
                <a:lnTo>
                  <a:pt x="1518018" y="3482835"/>
                </a:lnTo>
                <a:lnTo>
                  <a:pt x="1539964" y="3482835"/>
                </a:lnTo>
                <a:lnTo>
                  <a:pt x="1539964" y="3460547"/>
                </a:lnTo>
                <a:lnTo>
                  <a:pt x="1562252" y="3460547"/>
                </a:lnTo>
                <a:lnTo>
                  <a:pt x="1562252" y="3438601"/>
                </a:lnTo>
                <a:lnTo>
                  <a:pt x="1539964" y="3438601"/>
                </a:lnTo>
                <a:lnTo>
                  <a:pt x="1539964" y="3416313"/>
                </a:lnTo>
                <a:close/>
                <a:moveTo>
                  <a:pt x="1878749" y="3840480"/>
                </a:moveTo>
                <a:lnTo>
                  <a:pt x="1865033" y="3840480"/>
                </a:lnTo>
                <a:lnTo>
                  <a:pt x="1865033" y="3854196"/>
                </a:lnTo>
                <a:lnTo>
                  <a:pt x="1851317" y="3854196"/>
                </a:lnTo>
                <a:lnTo>
                  <a:pt x="1851317" y="3867912"/>
                </a:lnTo>
                <a:lnTo>
                  <a:pt x="1865033" y="3867912"/>
                </a:lnTo>
                <a:lnTo>
                  <a:pt x="1865033" y="3881628"/>
                </a:lnTo>
                <a:lnTo>
                  <a:pt x="1878749" y="3881628"/>
                </a:lnTo>
                <a:lnTo>
                  <a:pt x="1878749" y="3867912"/>
                </a:lnTo>
                <a:lnTo>
                  <a:pt x="1892465" y="3867912"/>
                </a:lnTo>
                <a:lnTo>
                  <a:pt x="1892465" y="3854196"/>
                </a:lnTo>
                <a:lnTo>
                  <a:pt x="1878749" y="3854196"/>
                </a:lnTo>
                <a:lnTo>
                  <a:pt x="1878749" y="3840480"/>
                </a:lnTo>
                <a:close/>
                <a:moveTo>
                  <a:pt x="1744675" y="3556902"/>
                </a:moveTo>
                <a:lnTo>
                  <a:pt x="1724787" y="3556902"/>
                </a:lnTo>
                <a:lnTo>
                  <a:pt x="1724787" y="3576790"/>
                </a:lnTo>
                <a:lnTo>
                  <a:pt x="1704899" y="3576790"/>
                </a:lnTo>
                <a:lnTo>
                  <a:pt x="1704899" y="3596678"/>
                </a:lnTo>
                <a:lnTo>
                  <a:pt x="1724787" y="3596678"/>
                </a:lnTo>
                <a:lnTo>
                  <a:pt x="1724787" y="3616566"/>
                </a:lnTo>
                <a:lnTo>
                  <a:pt x="1744675" y="3616566"/>
                </a:lnTo>
                <a:lnTo>
                  <a:pt x="1744675" y="3596678"/>
                </a:lnTo>
                <a:lnTo>
                  <a:pt x="1764563" y="3596678"/>
                </a:lnTo>
                <a:lnTo>
                  <a:pt x="1764563" y="3576790"/>
                </a:lnTo>
                <a:lnTo>
                  <a:pt x="1744675" y="3576790"/>
                </a:lnTo>
                <a:lnTo>
                  <a:pt x="1744675" y="3556902"/>
                </a:lnTo>
                <a:close/>
                <a:moveTo>
                  <a:pt x="1814970" y="3414598"/>
                </a:moveTo>
                <a:lnTo>
                  <a:pt x="1791652" y="3414598"/>
                </a:lnTo>
                <a:lnTo>
                  <a:pt x="1791652" y="3437915"/>
                </a:lnTo>
                <a:lnTo>
                  <a:pt x="1768335" y="3437915"/>
                </a:lnTo>
                <a:lnTo>
                  <a:pt x="1768335" y="3461233"/>
                </a:lnTo>
                <a:lnTo>
                  <a:pt x="1791652" y="3461233"/>
                </a:lnTo>
                <a:lnTo>
                  <a:pt x="1791652" y="3484550"/>
                </a:lnTo>
                <a:lnTo>
                  <a:pt x="1814970" y="3484550"/>
                </a:lnTo>
                <a:lnTo>
                  <a:pt x="1814970" y="3461233"/>
                </a:lnTo>
                <a:lnTo>
                  <a:pt x="1838287" y="3461233"/>
                </a:lnTo>
                <a:lnTo>
                  <a:pt x="1838287" y="3437915"/>
                </a:lnTo>
                <a:lnTo>
                  <a:pt x="1814970" y="3437915"/>
                </a:lnTo>
                <a:lnTo>
                  <a:pt x="1814970" y="3414598"/>
                </a:lnTo>
                <a:close/>
                <a:moveTo>
                  <a:pt x="1811884" y="3698519"/>
                </a:moveTo>
                <a:lnTo>
                  <a:pt x="1794739" y="3698519"/>
                </a:lnTo>
                <a:lnTo>
                  <a:pt x="1794739" y="3715322"/>
                </a:lnTo>
                <a:lnTo>
                  <a:pt x="1777936" y="3715322"/>
                </a:lnTo>
                <a:lnTo>
                  <a:pt x="1777936" y="3732467"/>
                </a:lnTo>
                <a:lnTo>
                  <a:pt x="1794739" y="3732467"/>
                </a:lnTo>
                <a:lnTo>
                  <a:pt x="1794739" y="3749269"/>
                </a:lnTo>
                <a:lnTo>
                  <a:pt x="1811884" y="3749269"/>
                </a:lnTo>
                <a:lnTo>
                  <a:pt x="1811884" y="3732467"/>
                </a:lnTo>
                <a:lnTo>
                  <a:pt x="1828686" y="3732467"/>
                </a:lnTo>
                <a:lnTo>
                  <a:pt x="1828686" y="3715322"/>
                </a:lnTo>
                <a:lnTo>
                  <a:pt x="1811884" y="3715322"/>
                </a:lnTo>
                <a:lnTo>
                  <a:pt x="1811884" y="3698519"/>
                </a:lnTo>
                <a:close/>
                <a:moveTo>
                  <a:pt x="1402461" y="3417684"/>
                </a:moveTo>
                <a:lnTo>
                  <a:pt x="1381201" y="3417684"/>
                </a:lnTo>
                <a:lnTo>
                  <a:pt x="1381201" y="3438944"/>
                </a:lnTo>
                <a:lnTo>
                  <a:pt x="1359941" y="3438944"/>
                </a:lnTo>
                <a:lnTo>
                  <a:pt x="1359941" y="3460204"/>
                </a:lnTo>
                <a:lnTo>
                  <a:pt x="1381201" y="3460204"/>
                </a:lnTo>
                <a:lnTo>
                  <a:pt x="1381201" y="3481464"/>
                </a:lnTo>
                <a:lnTo>
                  <a:pt x="1402461" y="3481464"/>
                </a:lnTo>
                <a:lnTo>
                  <a:pt x="1402461" y="3460204"/>
                </a:lnTo>
                <a:lnTo>
                  <a:pt x="1423721" y="3460204"/>
                </a:lnTo>
                <a:lnTo>
                  <a:pt x="1423721" y="3438944"/>
                </a:lnTo>
                <a:lnTo>
                  <a:pt x="1402461" y="3438944"/>
                </a:lnTo>
                <a:lnTo>
                  <a:pt x="1402461" y="3417684"/>
                </a:lnTo>
                <a:close/>
                <a:moveTo>
                  <a:pt x="1334910" y="3277438"/>
                </a:moveTo>
                <a:lnTo>
                  <a:pt x="1311592" y="3277438"/>
                </a:lnTo>
                <a:lnTo>
                  <a:pt x="1311592" y="3300755"/>
                </a:lnTo>
                <a:lnTo>
                  <a:pt x="1288275" y="3300755"/>
                </a:lnTo>
                <a:lnTo>
                  <a:pt x="1288275" y="3324073"/>
                </a:lnTo>
                <a:lnTo>
                  <a:pt x="1311592" y="3324073"/>
                </a:lnTo>
                <a:lnTo>
                  <a:pt x="1311592" y="3347390"/>
                </a:lnTo>
                <a:lnTo>
                  <a:pt x="1334910" y="3347390"/>
                </a:lnTo>
                <a:lnTo>
                  <a:pt x="1334910" y="3324073"/>
                </a:lnTo>
                <a:lnTo>
                  <a:pt x="1358227" y="3324073"/>
                </a:lnTo>
                <a:lnTo>
                  <a:pt x="1358227" y="3300755"/>
                </a:lnTo>
                <a:lnTo>
                  <a:pt x="1334910" y="3300755"/>
                </a:lnTo>
                <a:lnTo>
                  <a:pt x="1334910" y="3277438"/>
                </a:lnTo>
                <a:close/>
                <a:moveTo>
                  <a:pt x="1399375" y="3701263"/>
                </a:moveTo>
                <a:lnTo>
                  <a:pt x="1384287" y="3701263"/>
                </a:lnTo>
                <a:lnTo>
                  <a:pt x="1384287" y="3716350"/>
                </a:lnTo>
                <a:lnTo>
                  <a:pt x="1369200" y="3716350"/>
                </a:lnTo>
                <a:lnTo>
                  <a:pt x="1369200" y="3731438"/>
                </a:lnTo>
                <a:lnTo>
                  <a:pt x="1384287" y="3731438"/>
                </a:lnTo>
                <a:lnTo>
                  <a:pt x="1384287" y="3746525"/>
                </a:lnTo>
                <a:lnTo>
                  <a:pt x="1399375" y="3746525"/>
                </a:lnTo>
                <a:lnTo>
                  <a:pt x="1399375" y="3731438"/>
                </a:lnTo>
                <a:lnTo>
                  <a:pt x="1414462" y="3731438"/>
                </a:lnTo>
                <a:lnTo>
                  <a:pt x="1414462" y="3716350"/>
                </a:lnTo>
                <a:lnTo>
                  <a:pt x="1399375" y="3716350"/>
                </a:lnTo>
                <a:lnTo>
                  <a:pt x="1399375" y="3701263"/>
                </a:lnTo>
                <a:close/>
                <a:moveTo>
                  <a:pt x="1332166" y="3560331"/>
                </a:moveTo>
                <a:lnTo>
                  <a:pt x="1314336" y="3560331"/>
                </a:lnTo>
                <a:lnTo>
                  <a:pt x="1314336" y="3577819"/>
                </a:lnTo>
                <a:lnTo>
                  <a:pt x="1296848" y="3577819"/>
                </a:lnTo>
                <a:lnTo>
                  <a:pt x="1296848" y="3595649"/>
                </a:lnTo>
                <a:lnTo>
                  <a:pt x="1314336" y="3595649"/>
                </a:lnTo>
                <a:lnTo>
                  <a:pt x="1314336" y="3613137"/>
                </a:lnTo>
                <a:lnTo>
                  <a:pt x="1332166" y="3613137"/>
                </a:lnTo>
                <a:lnTo>
                  <a:pt x="1332166" y="3595649"/>
                </a:lnTo>
                <a:lnTo>
                  <a:pt x="1349654" y="3595649"/>
                </a:lnTo>
                <a:lnTo>
                  <a:pt x="1349654" y="3577819"/>
                </a:lnTo>
                <a:lnTo>
                  <a:pt x="1332166" y="3577819"/>
                </a:lnTo>
                <a:lnTo>
                  <a:pt x="1332166" y="3560331"/>
                </a:lnTo>
                <a:close/>
                <a:moveTo>
                  <a:pt x="1264615" y="3419399"/>
                </a:moveTo>
                <a:lnTo>
                  <a:pt x="1244727" y="3419399"/>
                </a:lnTo>
                <a:lnTo>
                  <a:pt x="1244727" y="3439630"/>
                </a:lnTo>
                <a:lnTo>
                  <a:pt x="1224496" y="3439630"/>
                </a:lnTo>
                <a:lnTo>
                  <a:pt x="1224496" y="3459518"/>
                </a:lnTo>
                <a:lnTo>
                  <a:pt x="1244727" y="3459518"/>
                </a:lnTo>
                <a:lnTo>
                  <a:pt x="1244727" y="3479749"/>
                </a:lnTo>
                <a:lnTo>
                  <a:pt x="1264615" y="3479749"/>
                </a:lnTo>
                <a:lnTo>
                  <a:pt x="1264615" y="3459518"/>
                </a:lnTo>
                <a:lnTo>
                  <a:pt x="1284846" y="3459518"/>
                </a:lnTo>
                <a:lnTo>
                  <a:pt x="1284846" y="3439630"/>
                </a:lnTo>
                <a:lnTo>
                  <a:pt x="1264615" y="3439630"/>
                </a:lnTo>
                <a:lnTo>
                  <a:pt x="1264615" y="3419399"/>
                </a:lnTo>
                <a:close/>
                <a:moveTo>
                  <a:pt x="1536878" y="3699891"/>
                </a:moveTo>
                <a:lnTo>
                  <a:pt x="1521104" y="3699891"/>
                </a:lnTo>
                <a:lnTo>
                  <a:pt x="1521104" y="3716007"/>
                </a:lnTo>
                <a:lnTo>
                  <a:pt x="1504988" y="3716007"/>
                </a:lnTo>
                <a:lnTo>
                  <a:pt x="1504988" y="3731781"/>
                </a:lnTo>
                <a:lnTo>
                  <a:pt x="1521104" y="3731781"/>
                </a:lnTo>
                <a:lnTo>
                  <a:pt x="1521104" y="3747897"/>
                </a:lnTo>
                <a:lnTo>
                  <a:pt x="1536878" y="3747897"/>
                </a:lnTo>
                <a:lnTo>
                  <a:pt x="1536878" y="3731781"/>
                </a:lnTo>
                <a:lnTo>
                  <a:pt x="1552994" y="3731781"/>
                </a:lnTo>
                <a:lnTo>
                  <a:pt x="1552994" y="3716007"/>
                </a:lnTo>
                <a:lnTo>
                  <a:pt x="1536878" y="3716007"/>
                </a:lnTo>
                <a:lnTo>
                  <a:pt x="1536878" y="3699891"/>
                </a:lnTo>
                <a:close/>
                <a:moveTo>
                  <a:pt x="1466583" y="3842880"/>
                </a:moveTo>
                <a:lnTo>
                  <a:pt x="1454239" y="3842880"/>
                </a:lnTo>
                <a:lnTo>
                  <a:pt x="1454239" y="3854882"/>
                </a:lnTo>
                <a:lnTo>
                  <a:pt x="1442237" y="3854882"/>
                </a:lnTo>
                <a:lnTo>
                  <a:pt x="1442237" y="3867226"/>
                </a:lnTo>
                <a:lnTo>
                  <a:pt x="1454239" y="3867226"/>
                </a:lnTo>
                <a:lnTo>
                  <a:pt x="1454239" y="3879228"/>
                </a:lnTo>
                <a:lnTo>
                  <a:pt x="1466583" y="3879228"/>
                </a:lnTo>
                <a:lnTo>
                  <a:pt x="1466583" y="3867226"/>
                </a:lnTo>
                <a:lnTo>
                  <a:pt x="1478585" y="3867226"/>
                </a:lnTo>
                <a:lnTo>
                  <a:pt x="1478585" y="3854882"/>
                </a:lnTo>
                <a:lnTo>
                  <a:pt x="1466583" y="3854882"/>
                </a:lnTo>
                <a:lnTo>
                  <a:pt x="1466583" y="3842880"/>
                </a:lnTo>
                <a:close/>
                <a:moveTo>
                  <a:pt x="1261529" y="3703320"/>
                </a:moveTo>
                <a:lnTo>
                  <a:pt x="1247813" y="3703320"/>
                </a:lnTo>
                <a:lnTo>
                  <a:pt x="1247813" y="3717036"/>
                </a:lnTo>
                <a:lnTo>
                  <a:pt x="1234097" y="3717036"/>
                </a:lnTo>
                <a:lnTo>
                  <a:pt x="1234097" y="3730752"/>
                </a:lnTo>
                <a:lnTo>
                  <a:pt x="1247813" y="3730752"/>
                </a:lnTo>
                <a:lnTo>
                  <a:pt x="1247813" y="3744468"/>
                </a:lnTo>
                <a:lnTo>
                  <a:pt x="1261529" y="3744468"/>
                </a:lnTo>
                <a:lnTo>
                  <a:pt x="1261529" y="3730752"/>
                </a:lnTo>
                <a:lnTo>
                  <a:pt x="1275245" y="3730752"/>
                </a:lnTo>
                <a:lnTo>
                  <a:pt x="1275245" y="3717036"/>
                </a:lnTo>
                <a:lnTo>
                  <a:pt x="1261529" y="3717036"/>
                </a:lnTo>
                <a:lnTo>
                  <a:pt x="1261529" y="3703320"/>
                </a:lnTo>
                <a:close/>
                <a:moveTo>
                  <a:pt x="1469669" y="3558616"/>
                </a:moveTo>
                <a:lnTo>
                  <a:pt x="1451153" y="3558616"/>
                </a:lnTo>
                <a:lnTo>
                  <a:pt x="1451153" y="3577476"/>
                </a:lnTo>
                <a:lnTo>
                  <a:pt x="1432293" y="3577476"/>
                </a:lnTo>
                <a:lnTo>
                  <a:pt x="1432293" y="3595992"/>
                </a:lnTo>
                <a:lnTo>
                  <a:pt x="1451153" y="3595992"/>
                </a:lnTo>
                <a:lnTo>
                  <a:pt x="1451153" y="3614852"/>
                </a:lnTo>
                <a:lnTo>
                  <a:pt x="1469669" y="3614852"/>
                </a:lnTo>
                <a:lnTo>
                  <a:pt x="1469669" y="3595992"/>
                </a:lnTo>
                <a:lnTo>
                  <a:pt x="1488529" y="3595992"/>
                </a:lnTo>
                <a:lnTo>
                  <a:pt x="1488529" y="3577476"/>
                </a:lnTo>
                <a:lnTo>
                  <a:pt x="1469669" y="3577476"/>
                </a:lnTo>
                <a:lnTo>
                  <a:pt x="1469669" y="3558616"/>
                </a:lnTo>
                <a:close/>
                <a:moveTo>
                  <a:pt x="1448067" y="3349104"/>
                </a:moveTo>
                <a:lnTo>
                  <a:pt x="1472755" y="3349104"/>
                </a:lnTo>
                <a:lnTo>
                  <a:pt x="1472755" y="3324758"/>
                </a:lnTo>
                <a:lnTo>
                  <a:pt x="1497101" y="3324758"/>
                </a:lnTo>
                <a:lnTo>
                  <a:pt x="1497101" y="3300070"/>
                </a:lnTo>
                <a:lnTo>
                  <a:pt x="1472755" y="3300070"/>
                </a:lnTo>
                <a:lnTo>
                  <a:pt x="1472755" y="3275724"/>
                </a:lnTo>
                <a:lnTo>
                  <a:pt x="1448067" y="3275724"/>
                </a:lnTo>
                <a:lnTo>
                  <a:pt x="1448067" y="3300070"/>
                </a:lnTo>
                <a:lnTo>
                  <a:pt x="1423721" y="3300070"/>
                </a:lnTo>
                <a:lnTo>
                  <a:pt x="1423721" y="3324758"/>
                </a:lnTo>
                <a:lnTo>
                  <a:pt x="1448067" y="3324758"/>
                </a:lnTo>
                <a:lnTo>
                  <a:pt x="1448067" y="3349104"/>
                </a:lnTo>
                <a:close/>
                <a:moveTo>
                  <a:pt x="853135" y="3145079"/>
                </a:moveTo>
                <a:lnTo>
                  <a:pt x="833247" y="3145079"/>
                </a:lnTo>
                <a:lnTo>
                  <a:pt x="833247" y="3165310"/>
                </a:lnTo>
                <a:lnTo>
                  <a:pt x="813016" y="3165310"/>
                </a:lnTo>
                <a:lnTo>
                  <a:pt x="813016" y="3185198"/>
                </a:lnTo>
                <a:lnTo>
                  <a:pt x="833247" y="3185198"/>
                </a:lnTo>
                <a:lnTo>
                  <a:pt x="833247" y="3205429"/>
                </a:lnTo>
                <a:lnTo>
                  <a:pt x="853135" y="3205429"/>
                </a:lnTo>
                <a:lnTo>
                  <a:pt x="853135" y="3185198"/>
                </a:lnTo>
                <a:lnTo>
                  <a:pt x="873366" y="3185198"/>
                </a:lnTo>
                <a:lnTo>
                  <a:pt x="873366" y="3165310"/>
                </a:lnTo>
                <a:lnTo>
                  <a:pt x="853135" y="3165310"/>
                </a:lnTo>
                <a:lnTo>
                  <a:pt x="853135" y="3145079"/>
                </a:lnTo>
                <a:close/>
                <a:moveTo>
                  <a:pt x="233172" y="2742514"/>
                </a:moveTo>
                <a:lnTo>
                  <a:pt x="218770" y="2742514"/>
                </a:lnTo>
                <a:lnTo>
                  <a:pt x="218770" y="2756573"/>
                </a:lnTo>
                <a:lnTo>
                  <a:pt x="204711" y="2756573"/>
                </a:lnTo>
                <a:lnTo>
                  <a:pt x="204711" y="2770975"/>
                </a:lnTo>
                <a:lnTo>
                  <a:pt x="218770" y="2770975"/>
                </a:lnTo>
                <a:lnTo>
                  <a:pt x="218770" y="2785034"/>
                </a:lnTo>
                <a:lnTo>
                  <a:pt x="233172" y="2785034"/>
                </a:lnTo>
                <a:lnTo>
                  <a:pt x="233172" y="2770975"/>
                </a:lnTo>
                <a:lnTo>
                  <a:pt x="247231" y="2770975"/>
                </a:lnTo>
                <a:lnTo>
                  <a:pt x="247231" y="2756573"/>
                </a:lnTo>
                <a:lnTo>
                  <a:pt x="233172" y="2756573"/>
                </a:lnTo>
                <a:lnTo>
                  <a:pt x="233172" y="2742514"/>
                </a:lnTo>
                <a:close/>
                <a:moveTo>
                  <a:pt x="234201" y="2464422"/>
                </a:moveTo>
                <a:lnTo>
                  <a:pt x="217742" y="2464422"/>
                </a:lnTo>
                <a:lnTo>
                  <a:pt x="217742" y="2481224"/>
                </a:lnTo>
                <a:lnTo>
                  <a:pt x="200939" y="2481224"/>
                </a:lnTo>
                <a:lnTo>
                  <a:pt x="200939" y="2497684"/>
                </a:lnTo>
                <a:lnTo>
                  <a:pt x="217742" y="2497684"/>
                </a:lnTo>
                <a:lnTo>
                  <a:pt x="217742" y="2514486"/>
                </a:lnTo>
                <a:lnTo>
                  <a:pt x="234201" y="2514486"/>
                </a:lnTo>
                <a:lnTo>
                  <a:pt x="234201" y="2497684"/>
                </a:lnTo>
                <a:lnTo>
                  <a:pt x="251003" y="2497684"/>
                </a:lnTo>
                <a:lnTo>
                  <a:pt x="251003" y="2481224"/>
                </a:lnTo>
                <a:lnTo>
                  <a:pt x="234201" y="2481224"/>
                </a:lnTo>
                <a:lnTo>
                  <a:pt x="234201" y="2464422"/>
                </a:lnTo>
                <a:close/>
                <a:moveTo>
                  <a:pt x="165278" y="2328634"/>
                </a:moveTo>
                <a:lnTo>
                  <a:pt x="149504" y="2328634"/>
                </a:lnTo>
                <a:lnTo>
                  <a:pt x="149504" y="2344407"/>
                </a:lnTo>
                <a:lnTo>
                  <a:pt x="133731" y="2344407"/>
                </a:lnTo>
                <a:lnTo>
                  <a:pt x="133731" y="2360181"/>
                </a:lnTo>
                <a:lnTo>
                  <a:pt x="149504" y="2360181"/>
                </a:lnTo>
                <a:lnTo>
                  <a:pt x="149504" y="2375954"/>
                </a:lnTo>
                <a:lnTo>
                  <a:pt x="165278" y="2375954"/>
                </a:lnTo>
                <a:lnTo>
                  <a:pt x="165278" y="2360181"/>
                </a:lnTo>
                <a:lnTo>
                  <a:pt x="181051" y="2360181"/>
                </a:lnTo>
                <a:lnTo>
                  <a:pt x="181051" y="2344407"/>
                </a:lnTo>
                <a:lnTo>
                  <a:pt x="165278" y="2344407"/>
                </a:lnTo>
                <a:lnTo>
                  <a:pt x="165278" y="2328634"/>
                </a:lnTo>
                <a:close/>
                <a:moveTo>
                  <a:pt x="165964" y="2052599"/>
                </a:moveTo>
                <a:lnTo>
                  <a:pt x="148819" y="2052599"/>
                </a:lnTo>
                <a:lnTo>
                  <a:pt x="148819" y="2069402"/>
                </a:lnTo>
                <a:lnTo>
                  <a:pt x="132017" y="2069402"/>
                </a:lnTo>
                <a:lnTo>
                  <a:pt x="132017" y="2086547"/>
                </a:lnTo>
                <a:lnTo>
                  <a:pt x="148819" y="2086547"/>
                </a:lnTo>
                <a:lnTo>
                  <a:pt x="148819" y="2103349"/>
                </a:lnTo>
                <a:lnTo>
                  <a:pt x="165964" y="2103349"/>
                </a:lnTo>
                <a:lnTo>
                  <a:pt x="165964" y="2086547"/>
                </a:lnTo>
                <a:lnTo>
                  <a:pt x="182766" y="2086547"/>
                </a:lnTo>
                <a:lnTo>
                  <a:pt x="182766" y="2069402"/>
                </a:lnTo>
                <a:lnTo>
                  <a:pt x="165964" y="2069402"/>
                </a:lnTo>
                <a:lnTo>
                  <a:pt x="165964" y="2052599"/>
                </a:lnTo>
                <a:close/>
                <a:moveTo>
                  <a:pt x="165964" y="1778279"/>
                </a:moveTo>
                <a:lnTo>
                  <a:pt x="148819" y="1778279"/>
                </a:lnTo>
                <a:lnTo>
                  <a:pt x="148819" y="1795082"/>
                </a:lnTo>
                <a:lnTo>
                  <a:pt x="132017" y="1795082"/>
                </a:lnTo>
                <a:lnTo>
                  <a:pt x="132017" y="1812227"/>
                </a:lnTo>
                <a:lnTo>
                  <a:pt x="148819" y="1812227"/>
                </a:lnTo>
                <a:lnTo>
                  <a:pt x="148819" y="1829029"/>
                </a:lnTo>
                <a:lnTo>
                  <a:pt x="165964" y="1829029"/>
                </a:lnTo>
                <a:lnTo>
                  <a:pt x="165964" y="1812227"/>
                </a:lnTo>
                <a:lnTo>
                  <a:pt x="182766" y="1812227"/>
                </a:lnTo>
                <a:lnTo>
                  <a:pt x="182766" y="1795082"/>
                </a:lnTo>
                <a:lnTo>
                  <a:pt x="165964" y="1795082"/>
                </a:lnTo>
                <a:lnTo>
                  <a:pt x="165964" y="1778279"/>
                </a:lnTo>
                <a:close/>
                <a:moveTo>
                  <a:pt x="304495" y="2047799"/>
                </a:moveTo>
                <a:lnTo>
                  <a:pt x="284607" y="2047799"/>
                </a:lnTo>
                <a:lnTo>
                  <a:pt x="284607" y="2068030"/>
                </a:lnTo>
                <a:lnTo>
                  <a:pt x="264376" y="2068030"/>
                </a:lnTo>
                <a:lnTo>
                  <a:pt x="264376" y="2087918"/>
                </a:lnTo>
                <a:lnTo>
                  <a:pt x="284607" y="2087918"/>
                </a:lnTo>
                <a:lnTo>
                  <a:pt x="284607" y="2108149"/>
                </a:lnTo>
                <a:lnTo>
                  <a:pt x="304495" y="2108149"/>
                </a:lnTo>
                <a:lnTo>
                  <a:pt x="304495" y="2087918"/>
                </a:lnTo>
                <a:lnTo>
                  <a:pt x="324726" y="2087918"/>
                </a:lnTo>
                <a:lnTo>
                  <a:pt x="324726" y="2068030"/>
                </a:lnTo>
                <a:lnTo>
                  <a:pt x="304495" y="2068030"/>
                </a:lnTo>
                <a:lnTo>
                  <a:pt x="304495" y="2047799"/>
                </a:lnTo>
                <a:close/>
                <a:moveTo>
                  <a:pt x="304152" y="2323833"/>
                </a:moveTo>
                <a:lnTo>
                  <a:pt x="284950" y="2323833"/>
                </a:lnTo>
                <a:lnTo>
                  <a:pt x="284950" y="2342693"/>
                </a:lnTo>
                <a:lnTo>
                  <a:pt x="266090" y="2342693"/>
                </a:lnTo>
                <a:lnTo>
                  <a:pt x="266090" y="2361895"/>
                </a:lnTo>
                <a:lnTo>
                  <a:pt x="284950" y="2361895"/>
                </a:lnTo>
                <a:lnTo>
                  <a:pt x="284950" y="2380755"/>
                </a:lnTo>
                <a:lnTo>
                  <a:pt x="304152" y="2380755"/>
                </a:lnTo>
                <a:lnTo>
                  <a:pt x="304152" y="2361895"/>
                </a:lnTo>
                <a:lnTo>
                  <a:pt x="323012" y="2361895"/>
                </a:lnTo>
                <a:lnTo>
                  <a:pt x="323012" y="2342693"/>
                </a:lnTo>
                <a:lnTo>
                  <a:pt x="304152" y="2342693"/>
                </a:lnTo>
                <a:lnTo>
                  <a:pt x="304152" y="2323833"/>
                </a:lnTo>
                <a:close/>
                <a:moveTo>
                  <a:pt x="303124" y="2600897"/>
                </a:moveTo>
                <a:lnTo>
                  <a:pt x="285979" y="2600897"/>
                </a:lnTo>
                <a:lnTo>
                  <a:pt x="285979" y="2618042"/>
                </a:lnTo>
                <a:lnTo>
                  <a:pt x="268834" y="2618042"/>
                </a:lnTo>
                <a:lnTo>
                  <a:pt x="268834" y="2635187"/>
                </a:lnTo>
                <a:lnTo>
                  <a:pt x="285979" y="2635187"/>
                </a:lnTo>
                <a:lnTo>
                  <a:pt x="285979" y="2652332"/>
                </a:lnTo>
                <a:lnTo>
                  <a:pt x="303124" y="2652332"/>
                </a:lnTo>
                <a:lnTo>
                  <a:pt x="303124" y="2635187"/>
                </a:lnTo>
                <a:lnTo>
                  <a:pt x="320269" y="2635187"/>
                </a:lnTo>
                <a:lnTo>
                  <a:pt x="320269" y="2618042"/>
                </a:lnTo>
                <a:lnTo>
                  <a:pt x="303124" y="2618042"/>
                </a:lnTo>
                <a:lnTo>
                  <a:pt x="303124" y="2600897"/>
                </a:lnTo>
                <a:close/>
                <a:moveTo>
                  <a:pt x="235229" y="1912696"/>
                </a:moveTo>
                <a:lnTo>
                  <a:pt x="216713" y="1912696"/>
                </a:lnTo>
                <a:lnTo>
                  <a:pt x="216713" y="1931556"/>
                </a:lnTo>
                <a:lnTo>
                  <a:pt x="197853" y="1931556"/>
                </a:lnTo>
                <a:lnTo>
                  <a:pt x="197853" y="1950072"/>
                </a:lnTo>
                <a:lnTo>
                  <a:pt x="216713" y="1950072"/>
                </a:lnTo>
                <a:lnTo>
                  <a:pt x="216713" y="1968932"/>
                </a:lnTo>
                <a:lnTo>
                  <a:pt x="235229" y="1968932"/>
                </a:lnTo>
                <a:lnTo>
                  <a:pt x="235229" y="1950072"/>
                </a:lnTo>
                <a:lnTo>
                  <a:pt x="254089" y="1950072"/>
                </a:lnTo>
                <a:lnTo>
                  <a:pt x="254089" y="1931556"/>
                </a:lnTo>
                <a:lnTo>
                  <a:pt x="235229" y="1931556"/>
                </a:lnTo>
                <a:lnTo>
                  <a:pt x="235229" y="1912696"/>
                </a:lnTo>
                <a:close/>
                <a:moveTo>
                  <a:pt x="301409" y="2880017"/>
                </a:moveTo>
                <a:lnTo>
                  <a:pt x="287693" y="2880017"/>
                </a:lnTo>
                <a:lnTo>
                  <a:pt x="287693" y="2894076"/>
                </a:lnTo>
                <a:lnTo>
                  <a:pt x="273634" y="2894076"/>
                </a:lnTo>
                <a:lnTo>
                  <a:pt x="273634" y="2907792"/>
                </a:lnTo>
                <a:lnTo>
                  <a:pt x="287693" y="2907792"/>
                </a:lnTo>
                <a:lnTo>
                  <a:pt x="287693" y="2921851"/>
                </a:lnTo>
                <a:lnTo>
                  <a:pt x="301409" y="2921851"/>
                </a:lnTo>
                <a:lnTo>
                  <a:pt x="301409" y="2907792"/>
                </a:lnTo>
                <a:lnTo>
                  <a:pt x="315468" y="2907792"/>
                </a:lnTo>
                <a:lnTo>
                  <a:pt x="315468" y="2894076"/>
                </a:lnTo>
                <a:lnTo>
                  <a:pt x="301409" y="2894076"/>
                </a:lnTo>
                <a:lnTo>
                  <a:pt x="301409" y="2880017"/>
                </a:lnTo>
                <a:close/>
                <a:moveTo>
                  <a:pt x="235229" y="2187702"/>
                </a:moveTo>
                <a:lnTo>
                  <a:pt x="216713" y="2187702"/>
                </a:lnTo>
                <a:lnTo>
                  <a:pt x="216713" y="2205876"/>
                </a:lnTo>
                <a:lnTo>
                  <a:pt x="198539" y="2205876"/>
                </a:lnTo>
                <a:lnTo>
                  <a:pt x="198539" y="2224392"/>
                </a:lnTo>
                <a:lnTo>
                  <a:pt x="216713" y="2224392"/>
                </a:lnTo>
                <a:lnTo>
                  <a:pt x="216713" y="2242566"/>
                </a:lnTo>
                <a:lnTo>
                  <a:pt x="235229" y="2242566"/>
                </a:lnTo>
                <a:lnTo>
                  <a:pt x="235229" y="2224392"/>
                </a:lnTo>
                <a:lnTo>
                  <a:pt x="253403" y="2224392"/>
                </a:lnTo>
                <a:lnTo>
                  <a:pt x="253403" y="2205876"/>
                </a:lnTo>
                <a:lnTo>
                  <a:pt x="235229" y="2205876"/>
                </a:lnTo>
                <a:lnTo>
                  <a:pt x="235229" y="2187702"/>
                </a:lnTo>
                <a:close/>
                <a:moveTo>
                  <a:pt x="27089" y="2057743"/>
                </a:moveTo>
                <a:lnTo>
                  <a:pt x="13373" y="2057743"/>
                </a:lnTo>
                <a:lnTo>
                  <a:pt x="13373" y="2071116"/>
                </a:lnTo>
                <a:lnTo>
                  <a:pt x="0" y="2071116"/>
                </a:lnTo>
                <a:lnTo>
                  <a:pt x="0" y="2084832"/>
                </a:lnTo>
                <a:lnTo>
                  <a:pt x="13373" y="2084832"/>
                </a:lnTo>
                <a:lnTo>
                  <a:pt x="13373" y="2098205"/>
                </a:lnTo>
                <a:lnTo>
                  <a:pt x="27089" y="2098205"/>
                </a:lnTo>
                <a:lnTo>
                  <a:pt x="27089" y="2084832"/>
                </a:lnTo>
                <a:lnTo>
                  <a:pt x="40462" y="2084832"/>
                </a:lnTo>
                <a:lnTo>
                  <a:pt x="40462" y="2071116"/>
                </a:lnTo>
                <a:lnTo>
                  <a:pt x="27089" y="2071116"/>
                </a:lnTo>
                <a:lnTo>
                  <a:pt x="27089" y="2057743"/>
                </a:lnTo>
                <a:close/>
                <a:moveTo>
                  <a:pt x="164249" y="2605697"/>
                </a:moveTo>
                <a:lnTo>
                  <a:pt x="150533" y="2605697"/>
                </a:lnTo>
                <a:lnTo>
                  <a:pt x="150533" y="2619756"/>
                </a:lnTo>
                <a:lnTo>
                  <a:pt x="136474" y="2619756"/>
                </a:lnTo>
                <a:lnTo>
                  <a:pt x="136474" y="2633472"/>
                </a:lnTo>
                <a:lnTo>
                  <a:pt x="150533" y="2633472"/>
                </a:lnTo>
                <a:lnTo>
                  <a:pt x="150533" y="2647531"/>
                </a:lnTo>
                <a:lnTo>
                  <a:pt x="164249" y="2647531"/>
                </a:lnTo>
                <a:lnTo>
                  <a:pt x="164249" y="2633472"/>
                </a:lnTo>
                <a:lnTo>
                  <a:pt x="178308" y="2633472"/>
                </a:lnTo>
                <a:lnTo>
                  <a:pt x="178308" y="2619756"/>
                </a:lnTo>
                <a:lnTo>
                  <a:pt x="164249" y="2619756"/>
                </a:lnTo>
                <a:lnTo>
                  <a:pt x="164249" y="2605697"/>
                </a:lnTo>
                <a:close/>
                <a:moveTo>
                  <a:pt x="26403" y="2333435"/>
                </a:moveTo>
                <a:lnTo>
                  <a:pt x="14059" y="2333435"/>
                </a:lnTo>
                <a:lnTo>
                  <a:pt x="14059" y="2346122"/>
                </a:lnTo>
                <a:lnTo>
                  <a:pt x="1372" y="2346122"/>
                </a:lnTo>
                <a:lnTo>
                  <a:pt x="1372" y="2358466"/>
                </a:lnTo>
                <a:lnTo>
                  <a:pt x="14059" y="2358466"/>
                </a:lnTo>
                <a:lnTo>
                  <a:pt x="14059" y="2371154"/>
                </a:lnTo>
                <a:lnTo>
                  <a:pt x="26403" y="2371154"/>
                </a:lnTo>
                <a:lnTo>
                  <a:pt x="26403" y="2358466"/>
                </a:lnTo>
                <a:lnTo>
                  <a:pt x="39091" y="2358466"/>
                </a:lnTo>
                <a:lnTo>
                  <a:pt x="39091" y="2346122"/>
                </a:lnTo>
                <a:lnTo>
                  <a:pt x="26403" y="2346122"/>
                </a:lnTo>
                <a:lnTo>
                  <a:pt x="26403" y="2333435"/>
                </a:lnTo>
                <a:close/>
                <a:moveTo>
                  <a:pt x="81267" y="1688783"/>
                </a:moveTo>
                <a:lnTo>
                  <a:pt x="96355" y="1688783"/>
                </a:lnTo>
                <a:lnTo>
                  <a:pt x="96355" y="1674038"/>
                </a:lnTo>
                <a:lnTo>
                  <a:pt x="111100" y="1674038"/>
                </a:lnTo>
                <a:lnTo>
                  <a:pt x="111100" y="1658950"/>
                </a:lnTo>
                <a:lnTo>
                  <a:pt x="96355" y="1658950"/>
                </a:lnTo>
                <a:lnTo>
                  <a:pt x="96355" y="1644206"/>
                </a:lnTo>
                <a:lnTo>
                  <a:pt x="81267" y="1644206"/>
                </a:lnTo>
                <a:lnTo>
                  <a:pt x="81267" y="1658950"/>
                </a:lnTo>
                <a:lnTo>
                  <a:pt x="66523" y="1658950"/>
                </a:lnTo>
                <a:lnTo>
                  <a:pt x="66523" y="1674038"/>
                </a:lnTo>
                <a:lnTo>
                  <a:pt x="81267" y="1674038"/>
                </a:lnTo>
                <a:lnTo>
                  <a:pt x="81267" y="1688783"/>
                </a:lnTo>
                <a:close/>
                <a:moveTo>
                  <a:pt x="81953" y="1412405"/>
                </a:moveTo>
                <a:lnTo>
                  <a:pt x="95669" y="1412405"/>
                </a:lnTo>
                <a:lnTo>
                  <a:pt x="95669" y="1399032"/>
                </a:lnTo>
                <a:lnTo>
                  <a:pt x="109042" y="1399032"/>
                </a:lnTo>
                <a:lnTo>
                  <a:pt x="109042" y="1385316"/>
                </a:lnTo>
                <a:lnTo>
                  <a:pt x="95669" y="1385316"/>
                </a:lnTo>
                <a:lnTo>
                  <a:pt x="95669" y="1371943"/>
                </a:lnTo>
                <a:lnTo>
                  <a:pt x="81953" y="1371943"/>
                </a:lnTo>
                <a:lnTo>
                  <a:pt x="81953" y="1385316"/>
                </a:lnTo>
                <a:lnTo>
                  <a:pt x="68580" y="1385316"/>
                </a:lnTo>
                <a:lnTo>
                  <a:pt x="68580" y="1399032"/>
                </a:lnTo>
                <a:lnTo>
                  <a:pt x="81953" y="1399032"/>
                </a:lnTo>
                <a:lnTo>
                  <a:pt x="81953" y="1412405"/>
                </a:lnTo>
                <a:close/>
                <a:moveTo>
                  <a:pt x="27089" y="1783423"/>
                </a:moveTo>
                <a:lnTo>
                  <a:pt x="13373" y="1783423"/>
                </a:lnTo>
                <a:lnTo>
                  <a:pt x="13373" y="1796796"/>
                </a:lnTo>
                <a:lnTo>
                  <a:pt x="0" y="1796796"/>
                </a:lnTo>
                <a:lnTo>
                  <a:pt x="0" y="1810512"/>
                </a:lnTo>
                <a:lnTo>
                  <a:pt x="13373" y="1810512"/>
                </a:lnTo>
                <a:lnTo>
                  <a:pt x="13373" y="1823885"/>
                </a:lnTo>
                <a:lnTo>
                  <a:pt x="27089" y="1823885"/>
                </a:lnTo>
                <a:lnTo>
                  <a:pt x="27089" y="1810512"/>
                </a:lnTo>
                <a:lnTo>
                  <a:pt x="40462" y="1810512"/>
                </a:lnTo>
                <a:lnTo>
                  <a:pt x="40462" y="1796796"/>
                </a:lnTo>
                <a:lnTo>
                  <a:pt x="27089" y="1796796"/>
                </a:lnTo>
                <a:lnTo>
                  <a:pt x="27089" y="1783423"/>
                </a:lnTo>
                <a:close/>
                <a:moveTo>
                  <a:pt x="96355" y="1917840"/>
                </a:moveTo>
                <a:lnTo>
                  <a:pt x="81267" y="1917840"/>
                </a:lnTo>
                <a:lnTo>
                  <a:pt x="81267" y="1933270"/>
                </a:lnTo>
                <a:lnTo>
                  <a:pt x="65837" y="1933270"/>
                </a:lnTo>
                <a:lnTo>
                  <a:pt x="65837" y="1948358"/>
                </a:lnTo>
                <a:lnTo>
                  <a:pt x="81267" y="1948358"/>
                </a:lnTo>
                <a:lnTo>
                  <a:pt x="81267" y="1963788"/>
                </a:lnTo>
                <a:lnTo>
                  <a:pt x="96355" y="1963788"/>
                </a:lnTo>
                <a:lnTo>
                  <a:pt x="96355" y="1948358"/>
                </a:lnTo>
                <a:lnTo>
                  <a:pt x="111785" y="1948358"/>
                </a:lnTo>
                <a:lnTo>
                  <a:pt x="111785" y="1933270"/>
                </a:lnTo>
                <a:lnTo>
                  <a:pt x="96355" y="1933270"/>
                </a:lnTo>
                <a:lnTo>
                  <a:pt x="96355" y="1917840"/>
                </a:lnTo>
                <a:close/>
                <a:moveTo>
                  <a:pt x="96012" y="2193188"/>
                </a:moveTo>
                <a:lnTo>
                  <a:pt x="81610" y="2193188"/>
                </a:lnTo>
                <a:lnTo>
                  <a:pt x="81610" y="2207933"/>
                </a:lnTo>
                <a:lnTo>
                  <a:pt x="66866" y="2207933"/>
                </a:lnTo>
                <a:lnTo>
                  <a:pt x="66866" y="2222335"/>
                </a:lnTo>
                <a:lnTo>
                  <a:pt x="81610" y="2222335"/>
                </a:lnTo>
                <a:lnTo>
                  <a:pt x="81610" y="2237080"/>
                </a:lnTo>
                <a:lnTo>
                  <a:pt x="96012" y="2237080"/>
                </a:lnTo>
                <a:lnTo>
                  <a:pt x="96012" y="2222335"/>
                </a:lnTo>
                <a:lnTo>
                  <a:pt x="110757" y="2222335"/>
                </a:lnTo>
                <a:lnTo>
                  <a:pt x="110757" y="2207933"/>
                </a:lnTo>
                <a:lnTo>
                  <a:pt x="96012" y="2207933"/>
                </a:lnTo>
                <a:lnTo>
                  <a:pt x="96012" y="2193188"/>
                </a:lnTo>
                <a:close/>
                <a:moveTo>
                  <a:pt x="95326" y="2469566"/>
                </a:moveTo>
                <a:lnTo>
                  <a:pt x="82296" y="2469566"/>
                </a:lnTo>
                <a:lnTo>
                  <a:pt x="82296" y="2482939"/>
                </a:lnTo>
                <a:lnTo>
                  <a:pt x="68923" y="2482939"/>
                </a:lnTo>
                <a:lnTo>
                  <a:pt x="68923" y="2495969"/>
                </a:lnTo>
                <a:lnTo>
                  <a:pt x="82296" y="2495969"/>
                </a:lnTo>
                <a:lnTo>
                  <a:pt x="82296" y="2509342"/>
                </a:lnTo>
                <a:lnTo>
                  <a:pt x="95326" y="2509342"/>
                </a:lnTo>
                <a:lnTo>
                  <a:pt x="95326" y="2495969"/>
                </a:lnTo>
                <a:lnTo>
                  <a:pt x="108699" y="2495969"/>
                </a:lnTo>
                <a:lnTo>
                  <a:pt x="108699" y="2482939"/>
                </a:lnTo>
                <a:lnTo>
                  <a:pt x="95326" y="2482939"/>
                </a:lnTo>
                <a:lnTo>
                  <a:pt x="95326" y="2469566"/>
                </a:lnTo>
                <a:close/>
                <a:moveTo>
                  <a:pt x="440284" y="2875559"/>
                </a:moveTo>
                <a:lnTo>
                  <a:pt x="423139" y="2875559"/>
                </a:lnTo>
                <a:lnTo>
                  <a:pt x="423139" y="2892362"/>
                </a:lnTo>
                <a:lnTo>
                  <a:pt x="406336" y="2892362"/>
                </a:lnTo>
                <a:lnTo>
                  <a:pt x="406336" y="2909507"/>
                </a:lnTo>
                <a:lnTo>
                  <a:pt x="423139" y="2909507"/>
                </a:lnTo>
                <a:lnTo>
                  <a:pt x="423139" y="2926309"/>
                </a:lnTo>
                <a:lnTo>
                  <a:pt x="440284" y="2926309"/>
                </a:lnTo>
                <a:lnTo>
                  <a:pt x="440284" y="2909507"/>
                </a:lnTo>
                <a:lnTo>
                  <a:pt x="457086" y="2909507"/>
                </a:lnTo>
                <a:lnTo>
                  <a:pt x="457086" y="2892362"/>
                </a:lnTo>
                <a:lnTo>
                  <a:pt x="440284" y="2892362"/>
                </a:lnTo>
                <a:lnTo>
                  <a:pt x="440284" y="2875559"/>
                </a:lnTo>
                <a:close/>
                <a:moveTo>
                  <a:pt x="510235" y="2733599"/>
                </a:moveTo>
                <a:lnTo>
                  <a:pt x="490347" y="2733599"/>
                </a:lnTo>
                <a:lnTo>
                  <a:pt x="490347" y="2753830"/>
                </a:lnTo>
                <a:lnTo>
                  <a:pt x="470116" y="2753830"/>
                </a:lnTo>
                <a:lnTo>
                  <a:pt x="470116" y="2773718"/>
                </a:lnTo>
                <a:lnTo>
                  <a:pt x="490347" y="2773718"/>
                </a:lnTo>
                <a:lnTo>
                  <a:pt x="490347" y="2793949"/>
                </a:lnTo>
                <a:lnTo>
                  <a:pt x="510235" y="2793949"/>
                </a:lnTo>
                <a:lnTo>
                  <a:pt x="510235" y="2773718"/>
                </a:lnTo>
                <a:lnTo>
                  <a:pt x="530466" y="2773718"/>
                </a:lnTo>
                <a:lnTo>
                  <a:pt x="530466" y="2753830"/>
                </a:lnTo>
                <a:lnTo>
                  <a:pt x="510235" y="2753830"/>
                </a:lnTo>
                <a:lnTo>
                  <a:pt x="510235" y="2733599"/>
                </a:lnTo>
                <a:close/>
                <a:moveTo>
                  <a:pt x="508521" y="3013748"/>
                </a:moveTo>
                <a:lnTo>
                  <a:pt x="492061" y="3013748"/>
                </a:lnTo>
                <a:lnTo>
                  <a:pt x="492061" y="3029864"/>
                </a:lnTo>
                <a:lnTo>
                  <a:pt x="475945" y="3029864"/>
                </a:lnTo>
                <a:lnTo>
                  <a:pt x="475945" y="3046324"/>
                </a:lnTo>
                <a:lnTo>
                  <a:pt x="492061" y="3046324"/>
                </a:lnTo>
                <a:lnTo>
                  <a:pt x="492061" y="3062440"/>
                </a:lnTo>
                <a:lnTo>
                  <a:pt x="508521" y="3062440"/>
                </a:lnTo>
                <a:lnTo>
                  <a:pt x="508521" y="3046324"/>
                </a:lnTo>
                <a:lnTo>
                  <a:pt x="524637" y="3046324"/>
                </a:lnTo>
                <a:lnTo>
                  <a:pt x="524637" y="3029864"/>
                </a:lnTo>
                <a:lnTo>
                  <a:pt x="508521" y="3029864"/>
                </a:lnTo>
                <a:lnTo>
                  <a:pt x="508521" y="3013748"/>
                </a:lnTo>
                <a:close/>
                <a:moveTo>
                  <a:pt x="511607" y="2455507"/>
                </a:moveTo>
                <a:lnTo>
                  <a:pt x="488975" y="2455507"/>
                </a:lnTo>
                <a:lnTo>
                  <a:pt x="488975" y="2478138"/>
                </a:lnTo>
                <a:lnTo>
                  <a:pt x="466344" y="2478138"/>
                </a:lnTo>
                <a:lnTo>
                  <a:pt x="466344" y="2500770"/>
                </a:lnTo>
                <a:lnTo>
                  <a:pt x="488975" y="2500770"/>
                </a:lnTo>
                <a:lnTo>
                  <a:pt x="488975" y="2523401"/>
                </a:lnTo>
                <a:lnTo>
                  <a:pt x="511607" y="2523401"/>
                </a:lnTo>
                <a:lnTo>
                  <a:pt x="511607" y="2500770"/>
                </a:lnTo>
                <a:lnTo>
                  <a:pt x="534238" y="2500770"/>
                </a:lnTo>
                <a:lnTo>
                  <a:pt x="534238" y="2478138"/>
                </a:lnTo>
                <a:lnTo>
                  <a:pt x="511607" y="2478138"/>
                </a:lnTo>
                <a:lnTo>
                  <a:pt x="511607" y="2455507"/>
                </a:lnTo>
                <a:close/>
                <a:moveTo>
                  <a:pt x="506120" y="3294583"/>
                </a:moveTo>
                <a:lnTo>
                  <a:pt x="494462" y="3294583"/>
                </a:lnTo>
                <a:lnTo>
                  <a:pt x="494462" y="3306585"/>
                </a:lnTo>
                <a:lnTo>
                  <a:pt x="482460" y="3306585"/>
                </a:lnTo>
                <a:lnTo>
                  <a:pt x="482460" y="3318243"/>
                </a:lnTo>
                <a:lnTo>
                  <a:pt x="494462" y="3318243"/>
                </a:lnTo>
                <a:lnTo>
                  <a:pt x="494462" y="3330245"/>
                </a:lnTo>
                <a:lnTo>
                  <a:pt x="506120" y="3330245"/>
                </a:lnTo>
                <a:lnTo>
                  <a:pt x="506120" y="3318243"/>
                </a:lnTo>
                <a:lnTo>
                  <a:pt x="518122" y="3318243"/>
                </a:lnTo>
                <a:lnTo>
                  <a:pt x="518122" y="3306585"/>
                </a:lnTo>
                <a:lnTo>
                  <a:pt x="506120" y="3306585"/>
                </a:lnTo>
                <a:lnTo>
                  <a:pt x="506120" y="3294583"/>
                </a:lnTo>
                <a:close/>
                <a:moveTo>
                  <a:pt x="442684" y="2319376"/>
                </a:moveTo>
                <a:lnTo>
                  <a:pt x="420738" y="2319376"/>
                </a:lnTo>
                <a:lnTo>
                  <a:pt x="420738" y="2341321"/>
                </a:lnTo>
                <a:lnTo>
                  <a:pt x="398793" y="2341321"/>
                </a:lnTo>
                <a:lnTo>
                  <a:pt x="398793" y="2363267"/>
                </a:lnTo>
                <a:lnTo>
                  <a:pt x="420738" y="2363267"/>
                </a:lnTo>
                <a:lnTo>
                  <a:pt x="420738" y="2385212"/>
                </a:lnTo>
                <a:lnTo>
                  <a:pt x="442684" y="2385212"/>
                </a:lnTo>
                <a:lnTo>
                  <a:pt x="442684" y="2363267"/>
                </a:lnTo>
                <a:lnTo>
                  <a:pt x="464629" y="2363267"/>
                </a:lnTo>
                <a:lnTo>
                  <a:pt x="464629" y="2341321"/>
                </a:lnTo>
                <a:lnTo>
                  <a:pt x="442684" y="2341321"/>
                </a:lnTo>
                <a:lnTo>
                  <a:pt x="442684" y="2319376"/>
                </a:lnTo>
                <a:close/>
                <a:moveTo>
                  <a:pt x="580187" y="2592324"/>
                </a:moveTo>
                <a:lnTo>
                  <a:pt x="557555" y="2592324"/>
                </a:lnTo>
                <a:lnTo>
                  <a:pt x="557555" y="2615298"/>
                </a:lnTo>
                <a:lnTo>
                  <a:pt x="534581" y="2615298"/>
                </a:lnTo>
                <a:lnTo>
                  <a:pt x="534581" y="2637930"/>
                </a:lnTo>
                <a:lnTo>
                  <a:pt x="557555" y="2637930"/>
                </a:lnTo>
                <a:lnTo>
                  <a:pt x="557555" y="2660904"/>
                </a:lnTo>
                <a:lnTo>
                  <a:pt x="580187" y="2660904"/>
                </a:lnTo>
                <a:lnTo>
                  <a:pt x="580187" y="2637930"/>
                </a:lnTo>
                <a:lnTo>
                  <a:pt x="603161" y="2637930"/>
                </a:lnTo>
                <a:lnTo>
                  <a:pt x="603161" y="2615298"/>
                </a:lnTo>
                <a:lnTo>
                  <a:pt x="580187" y="2615298"/>
                </a:lnTo>
                <a:lnTo>
                  <a:pt x="580187" y="2592324"/>
                </a:lnTo>
                <a:close/>
                <a:moveTo>
                  <a:pt x="644652" y="3290811"/>
                </a:moveTo>
                <a:lnTo>
                  <a:pt x="630250" y="3290811"/>
                </a:lnTo>
                <a:lnTo>
                  <a:pt x="630250" y="3305213"/>
                </a:lnTo>
                <a:lnTo>
                  <a:pt x="615848" y="3305213"/>
                </a:lnTo>
                <a:lnTo>
                  <a:pt x="615848" y="3319615"/>
                </a:lnTo>
                <a:lnTo>
                  <a:pt x="630250" y="3319615"/>
                </a:lnTo>
                <a:lnTo>
                  <a:pt x="630250" y="3334017"/>
                </a:lnTo>
                <a:lnTo>
                  <a:pt x="644652" y="3334017"/>
                </a:lnTo>
                <a:lnTo>
                  <a:pt x="644652" y="3319615"/>
                </a:lnTo>
                <a:lnTo>
                  <a:pt x="659054" y="3319615"/>
                </a:lnTo>
                <a:lnTo>
                  <a:pt x="659054" y="3305213"/>
                </a:lnTo>
                <a:lnTo>
                  <a:pt x="644652" y="3305213"/>
                </a:lnTo>
                <a:lnTo>
                  <a:pt x="644652" y="3290811"/>
                </a:lnTo>
                <a:close/>
                <a:moveTo>
                  <a:pt x="576758" y="3151937"/>
                </a:moveTo>
                <a:lnTo>
                  <a:pt x="560984" y="3151937"/>
                </a:lnTo>
                <a:lnTo>
                  <a:pt x="560984" y="3167367"/>
                </a:lnTo>
                <a:lnTo>
                  <a:pt x="545554" y="3167367"/>
                </a:lnTo>
                <a:lnTo>
                  <a:pt x="545554" y="3183141"/>
                </a:lnTo>
                <a:lnTo>
                  <a:pt x="560984" y="3183141"/>
                </a:lnTo>
                <a:lnTo>
                  <a:pt x="560984" y="3198571"/>
                </a:lnTo>
                <a:lnTo>
                  <a:pt x="576758" y="3198571"/>
                </a:lnTo>
                <a:lnTo>
                  <a:pt x="576758" y="3183141"/>
                </a:lnTo>
                <a:lnTo>
                  <a:pt x="592188" y="3183141"/>
                </a:lnTo>
                <a:lnTo>
                  <a:pt x="592188" y="3167367"/>
                </a:lnTo>
                <a:lnTo>
                  <a:pt x="576758" y="3167367"/>
                </a:lnTo>
                <a:lnTo>
                  <a:pt x="576758" y="3151937"/>
                </a:lnTo>
                <a:close/>
                <a:moveTo>
                  <a:pt x="578815" y="2871445"/>
                </a:moveTo>
                <a:lnTo>
                  <a:pt x="558927" y="2871445"/>
                </a:lnTo>
                <a:lnTo>
                  <a:pt x="558927" y="2890990"/>
                </a:lnTo>
                <a:lnTo>
                  <a:pt x="539382" y="2890990"/>
                </a:lnTo>
                <a:lnTo>
                  <a:pt x="539382" y="2910878"/>
                </a:lnTo>
                <a:lnTo>
                  <a:pt x="558927" y="2910878"/>
                </a:lnTo>
                <a:lnTo>
                  <a:pt x="558927" y="2930423"/>
                </a:lnTo>
                <a:lnTo>
                  <a:pt x="578815" y="2930423"/>
                </a:lnTo>
                <a:lnTo>
                  <a:pt x="578815" y="2910878"/>
                </a:lnTo>
                <a:lnTo>
                  <a:pt x="598360" y="2910878"/>
                </a:lnTo>
                <a:lnTo>
                  <a:pt x="598360" y="2890990"/>
                </a:lnTo>
                <a:lnTo>
                  <a:pt x="578815" y="2890990"/>
                </a:lnTo>
                <a:lnTo>
                  <a:pt x="578815" y="2871445"/>
                </a:lnTo>
                <a:close/>
                <a:moveTo>
                  <a:pt x="373761" y="2183244"/>
                </a:moveTo>
                <a:lnTo>
                  <a:pt x="352501" y="2183244"/>
                </a:lnTo>
                <a:lnTo>
                  <a:pt x="352501" y="2204504"/>
                </a:lnTo>
                <a:lnTo>
                  <a:pt x="331241" y="2204504"/>
                </a:lnTo>
                <a:lnTo>
                  <a:pt x="331241" y="2225764"/>
                </a:lnTo>
                <a:lnTo>
                  <a:pt x="352501" y="2225764"/>
                </a:lnTo>
                <a:lnTo>
                  <a:pt x="352501" y="2247024"/>
                </a:lnTo>
                <a:lnTo>
                  <a:pt x="373761" y="2247024"/>
                </a:lnTo>
                <a:lnTo>
                  <a:pt x="373761" y="2225764"/>
                </a:lnTo>
                <a:lnTo>
                  <a:pt x="395021" y="2225764"/>
                </a:lnTo>
                <a:lnTo>
                  <a:pt x="395021" y="2204504"/>
                </a:lnTo>
                <a:lnTo>
                  <a:pt x="373761" y="2204504"/>
                </a:lnTo>
                <a:lnTo>
                  <a:pt x="373761" y="2183244"/>
                </a:lnTo>
                <a:close/>
                <a:moveTo>
                  <a:pt x="371704" y="2738057"/>
                </a:moveTo>
                <a:lnTo>
                  <a:pt x="354559" y="2738057"/>
                </a:lnTo>
                <a:lnTo>
                  <a:pt x="354559" y="2755202"/>
                </a:lnTo>
                <a:lnTo>
                  <a:pt x="337414" y="2755202"/>
                </a:lnTo>
                <a:lnTo>
                  <a:pt x="337414" y="2772347"/>
                </a:lnTo>
                <a:lnTo>
                  <a:pt x="354559" y="2772347"/>
                </a:lnTo>
                <a:lnTo>
                  <a:pt x="354559" y="2789492"/>
                </a:lnTo>
                <a:lnTo>
                  <a:pt x="371704" y="2789492"/>
                </a:lnTo>
                <a:lnTo>
                  <a:pt x="371704" y="2772347"/>
                </a:lnTo>
                <a:lnTo>
                  <a:pt x="388849" y="2772347"/>
                </a:lnTo>
                <a:lnTo>
                  <a:pt x="388849" y="2755202"/>
                </a:lnTo>
                <a:lnTo>
                  <a:pt x="371704" y="2755202"/>
                </a:lnTo>
                <a:lnTo>
                  <a:pt x="371704" y="2738057"/>
                </a:lnTo>
                <a:close/>
                <a:moveTo>
                  <a:pt x="373075" y="2459965"/>
                </a:moveTo>
                <a:lnTo>
                  <a:pt x="353187" y="2459965"/>
                </a:lnTo>
                <a:lnTo>
                  <a:pt x="353187" y="2479510"/>
                </a:lnTo>
                <a:lnTo>
                  <a:pt x="333642" y="2479510"/>
                </a:lnTo>
                <a:lnTo>
                  <a:pt x="333642" y="2499398"/>
                </a:lnTo>
                <a:lnTo>
                  <a:pt x="353187" y="2499398"/>
                </a:lnTo>
                <a:lnTo>
                  <a:pt x="353187" y="2518943"/>
                </a:lnTo>
                <a:lnTo>
                  <a:pt x="373075" y="2518943"/>
                </a:lnTo>
                <a:lnTo>
                  <a:pt x="373075" y="2499398"/>
                </a:lnTo>
                <a:lnTo>
                  <a:pt x="392620" y="2499398"/>
                </a:lnTo>
                <a:lnTo>
                  <a:pt x="392620" y="2479510"/>
                </a:lnTo>
                <a:lnTo>
                  <a:pt x="373075" y="2479510"/>
                </a:lnTo>
                <a:lnTo>
                  <a:pt x="373075" y="2459965"/>
                </a:lnTo>
                <a:close/>
                <a:moveTo>
                  <a:pt x="304495" y="1773479"/>
                </a:moveTo>
                <a:lnTo>
                  <a:pt x="284607" y="1773479"/>
                </a:lnTo>
                <a:lnTo>
                  <a:pt x="284607" y="1793710"/>
                </a:lnTo>
                <a:lnTo>
                  <a:pt x="264376" y="1793710"/>
                </a:lnTo>
                <a:lnTo>
                  <a:pt x="264376" y="1813598"/>
                </a:lnTo>
                <a:lnTo>
                  <a:pt x="284607" y="1813598"/>
                </a:lnTo>
                <a:lnTo>
                  <a:pt x="284607" y="1833829"/>
                </a:lnTo>
                <a:lnTo>
                  <a:pt x="304495" y="1833829"/>
                </a:lnTo>
                <a:lnTo>
                  <a:pt x="304495" y="1813598"/>
                </a:lnTo>
                <a:lnTo>
                  <a:pt x="324726" y="1813598"/>
                </a:lnTo>
                <a:lnTo>
                  <a:pt x="324726" y="1793710"/>
                </a:lnTo>
                <a:lnTo>
                  <a:pt x="304495" y="1793710"/>
                </a:lnTo>
                <a:lnTo>
                  <a:pt x="304495" y="1773479"/>
                </a:lnTo>
                <a:close/>
                <a:moveTo>
                  <a:pt x="369989" y="3017520"/>
                </a:moveTo>
                <a:lnTo>
                  <a:pt x="356273" y="3017520"/>
                </a:lnTo>
                <a:lnTo>
                  <a:pt x="356273" y="3031236"/>
                </a:lnTo>
                <a:lnTo>
                  <a:pt x="342557" y="3031236"/>
                </a:lnTo>
                <a:lnTo>
                  <a:pt x="342557" y="3044952"/>
                </a:lnTo>
                <a:lnTo>
                  <a:pt x="356273" y="3044952"/>
                </a:lnTo>
                <a:lnTo>
                  <a:pt x="356273" y="3058668"/>
                </a:lnTo>
                <a:lnTo>
                  <a:pt x="369989" y="3058668"/>
                </a:lnTo>
                <a:lnTo>
                  <a:pt x="369989" y="3044952"/>
                </a:lnTo>
                <a:lnTo>
                  <a:pt x="383705" y="3044952"/>
                </a:lnTo>
                <a:lnTo>
                  <a:pt x="383705" y="3031236"/>
                </a:lnTo>
                <a:lnTo>
                  <a:pt x="369989" y="3031236"/>
                </a:lnTo>
                <a:lnTo>
                  <a:pt x="369989" y="3017520"/>
                </a:lnTo>
                <a:close/>
                <a:moveTo>
                  <a:pt x="441655" y="2596439"/>
                </a:moveTo>
                <a:lnTo>
                  <a:pt x="421767" y="2596439"/>
                </a:lnTo>
                <a:lnTo>
                  <a:pt x="421767" y="2616670"/>
                </a:lnTo>
                <a:lnTo>
                  <a:pt x="401536" y="2616670"/>
                </a:lnTo>
                <a:lnTo>
                  <a:pt x="401536" y="2636558"/>
                </a:lnTo>
                <a:lnTo>
                  <a:pt x="421767" y="2636558"/>
                </a:lnTo>
                <a:lnTo>
                  <a:pt x="421767" y="2656789"/>
                </a:lnTo>
                <a:lnTo>
                  <a:pt x="441655" y="2656789"/>
                </a:lnTo>
                <a:lnTo>
                  <a:pt x="441655" y="2636558"/>
                </a:lnTo>
                <a:lnTo>
                  <a:pt x="461886" y="2636558"/>
                </a:lnTo>
                <a:lnTo>
                  <a:pt x="461886" y="2616670"/>
                </a:lnTo>
                <a:lnTo>
                  <a:pt x="441655" y="2616670"/>
                </a:lnTo>
                <a:lnTo>
                  <a:pt x="441655" y="2596439"/>
                </a:lnTo>
                <a:close/>
                <a:moveTo>
                  <a:pt x="438226" y="3156052"/>
                </a:moveTo>
                <a:lnTo>
                  <a:pt x="425196" y="3156052"/>
                </a:lnTo>
                <a:lnTo>
                  <a:pt x="425196" y="3168739"/>
                </a:lnTo>
                <a:lnTo>
                  <a:pt x="412509" y="3168739"/>
                </a:lnTo>
                <a:lnTo>
                  <a:pt x="412509" y="3181769"/>
                </a:lnTo>
                <a:lnTo>
                  <a:pt x="425196" y="3181769"/>
                </a:lnTo>
                <a:lnTo>
                  <a:pt x="425196" y="3194456"/>
                </a:lnTo>
                <a:lnTo>
                  <a:pt x="438226" y="3194456"/>
                </a:lnTo>
                <a:lnTo>
                  <a:pt x="438226" y="3181769"/>
                </a:lnTo>
                <a:lnTo>
                  <a:pt x="450913" y="3181769"/>
                </a:lnTo>
                <a:lnTo>
                  <a:pt x="450913" y="3168739"/>
                </a:lnTo>
                <a:lnTo>
                  <a:pt x="438226" y="3168739"/>
                </a:lnTo>
                <a:lnTo>
                  <a:pt x="438226" y="3156052"/>
                </a:lnTo>
                <a:close/>
                <a:moveTo>
                  <a:pt x="647052" y="3009633"/>
                </a:moveTo>
                <a:lnTo>
                  <a:pt x="627850" y="3009633"/>
                </a:lnTo>
                <a:lnTo>
                  <a:pt x="627850" y="3028493"/>
                </a:lnTo>
                <a:lnTo>
                  <a:pt x="608990" y="3028493"/>
                </a:lnTo>
                <a:lnTo>
                  <a:pt x="608990" y="3047695"/>
                </a:lnTo>
                <a:lnTo>
                  <a:pt x="627850" y="3047695"/>
                </a:lnTo>
                <a:lnTo>
                  <a:pt x="627850" y="3066555"/>
                </a:lnTo>
                <a:lnTo>
                  <a:pt x="647052" y="3066555"/>
                </a:lnTo>
                <a:lnTo>
                  <a:pt x="647052" y="3047695"/>
                </a:lnTo>
                <a:lnTo>
                  <a:pt x="665912" y="3047695"/>
                </a:lnTo>
                <a:lnTo>
                  <a:pt x="665912" y="3028493"/>
                </a:lnTo>
                <a:lnTo>
                  <a:pt x="647052" y="3028493"/>
                </a:lnTo>
                <a:lnTo>
                  <a:pt x="647052" y="3009633"/>
                </a:lnTo>
                <a:close/>
                <a:moveTo>
                  <a:pt x="420052" y="2112607"/>
                </a:moveTo>
                <a:lnTo>
                  <a:pt x="443370" y="2112607"/>
                </a:lnTo>
                <a:lnTo>
                  <a:pt x="443370" y="2089633"/>
                </a:lnTo>
                <a:lnTo>
                  <a:pt x="466344" y="2089633"/>
                </a:lnTo>
                <a:lnTo>
                  <a:pt x="466344" y="2066315"/>
                </a:lnTo>
                <a:lnTo>
                  <a:pt x="443370" y="2066315"/>
                </a:lnTo>
                <a:lnTo>
                  <a:pt x="443370" y="2043341"/>
                </a:lnTo>
                <a:lnTo>
                  <a:pt x="420052" y="2043341"/>
                </a:lnTo>
                <a:lnTo>
                  <a:pt x="420052" y="2066315"/>
                </a:lnTo>
                <a:lnTo>
                  <a:pt x="397078" y="2066315"/>
                </a:lnTo>
                <a:lnTo>
                  <a:pt x="397078" y="2089633"/>
                </a:lnTo>
                <a:lnTo>
                  <a:pt x="420052" y="2089633"/>
                </a:lnTo>
                <a:lnTo>
                  <a:pt x="420052" y="2112607"/>
                </a:lnTo>
                <a:close/>
                <a:moveTo>
                  <a:pt x="374104" y="1907896"/>
                </a:moveTo>
                <a:lnTo>
                  <a:pt x="352158" y="1907896"/>
                </a:lnTo>
                <a:lnTo>
                  <a:pt x="352158" y="1929841"/>
                </a:lnTo>
                <a:lnTo>
                  <a:pt x="330213" y="1929841"/>
                </a:lnTo>
                <a:lnTo>
                  <a:pt x="330213" y="1951787"/>
                </a:lnTo>
                <a:lnTo>
                  <a:pt x="352158" y="1951787"/>
                </a:lnTo>
                <a:lnTo>
                  <a:pt x="352158" y="1973732"/>
                </a:lnTo>
                <a:lnTo>
                  <a:pt x="374104" y="1973732"/>
                </a:lnTo>
                <a:lnTo>
                  <a:pt x="374104" y="1951787"/>
                </a:lnTo>
                <a:lnTo>
                  <a:pt x="396049" y="1951787"/>
                </a:lnTo>
                <a:lnTo>
                  <a:pt x="396049" y="1929841"/>
                </a:lnTo>
                <a:lnTo>
                  <a:pt x="374104" y="1929841"/>
                </a:lnTo>
                <a:lnTo>
                  <a:pt x="374104" y="1907896"/>
                </a:lnTo>
                <a:close/>
                <a:moveTo>
                  <a:pt x="14059" y="1547851"/>
                </a:moveTo>
                <a:lnTo>
                  <a:pt x="26403" y="1547851"/>
                </a:lnTo>
                <a:lnTo>
                  <a:pt x="26403" y="1535506"/>
                </a:lnTo>
                <a:lnTo>
                  <a:pt x="38748" y="1535506"/>
                </a:lnTo>
                <a:lnTo>
                  <a:pt x="38748" y="1523162"/>
                </a:lnTo>
                <a:lnTo>
                  <a:pt x="26403" y="1523162"/>
                </a:lnTo>
                <a:lnTo>
                  <a:pt x="26403" y="1510817"/>
                </a:lnTo>
                <a:lnTo>
                  <a:pt x="14059" y="1510817"/>
                </a:lnTo>
                <a:lnTo>
                  <a:pt x="14059" y="1523162"/>
                </a:lnTo>
                <a:lnTo>
                  <a:pt x="1715" y="1523162"/>
                </a:lnTo>
                <a:lnTo>
                  <a:pt x="1715" y="1535506"/>
                </a:lnTo>
                <a:lnTo>
                  <a:pt x="14059" y="1535506"/>
                </a:lnTo>
                <a:lnTo>
                  <a:pt x="14059" y="1547851"/>
                </a:lnTo>
                <a:close/>
                <a:moveTo>
                  <a:pt x="1949044" y="3698177"/>
                </a:moveTo>
                <a:lnTo>
                  <a:pt x="1931899" y="3698177"/>
                </a:lnTo>
                <a:lnTo>
                  <a:pt x="1931899" y="3715322"/>
                </a:lnTo>
                <a:lnTo>
                  <a:pt x="1914754" y="3715322"/>
                </a:lnTo>
                <a:lnTo>
                  <a:pt x="1914754" y="3732467"/>
                </a:lnTo>
                <a:lnTo>
                  <a:pt x="1931899" y="3732467"/>
                </a:lnTo>
                <a:lnTo>
                  <a:pt x="1931899" y="3749612"/>
                </a:lnTo>
                <a:lnTo>
                  <a:pt x="1949044" y="3749612"/>
                </a:lnTo>
                <a:lnTo>
                  <a:pt x="1949044" y="3732467"/>
                </a:lnTo>
                <a:lnTo>
                  <a:pt x="1966189" y="3732467"/>
                </a:lnTo>
                <a:lnTo>
                  <a:pt x="1966189" y="3715322"/>
                </a:lnTo>
                <a:lnTo>
                  <a:pt x="1949044" y="3715322"/>
                </a:lnTo>
                <a:lnTo>
                  <a:pt x="1949044" y="3698177"/>
                </a:lnTo>
                <a:close/>
                <a:moveTo>
                  <a:pt x="3460890" y="1769021"/>
                </a:moveTo>
                <a:lnTo>
                  <a:pt x="3437573" y="1769021"/>
                </a:lnTo>
                <a:lnTo>
                  <a:pt x="3437573" y="1791995"/>
                </a:lnTo>
                <a:lnTo>
                  <a:pt x="3414598" y="1791995"/>
                </a:lnTo>
                <a:lnTo>
                  <a:pt x="3414598" y="1815313"/>
                </a:lnTo>
                <a:lnTo>
                  <a:pt x="3437573" y="1815313"/>
                </a:lnTo>
                <a:lnTo>
                  <a:pt x="3437573" y="1838287"/>
                </a:lnTo>
                <a:lnTo>
                  <a:pt x="3460890" y="1838287"/>
                </a:lnTo>
                <a:lnTo>
                  <a:pt x="3460890" y="1815313"/>
                </a:lnTo>
                <a:lnTo>
                  <a:pt x="3483864" y="1815313"/>
                </a:lnTo>
                <a:lnTo>
                  <a:pt x="3483864" y="1791995"/>
                </a:lnTo>
                <a:lnTo>
                  <a:pt x="3460890" y="1791995"/>
                </a:lnTo>
                <a:lnTo>
                  <a:pt x="3460890" y="1769021"/>
                </a:lnTo>
                <a:close/>
                <a:moveTo>
                  <a:pt x="3455746" y="3156052"/>
                </a:moveTo>
                <a:lnTo>
                  <a:pt x="3442716" y="3156052"/>
                </a:lnTo>
                <a:lnTo>
                  <a:pt x="3442716" y="3168739"/>
                </a:lnTo>
                <a:lnTo>
                  <a:pt x="3430029" y="3168739"/>
                </a:lnTo>
                <a:lnTo>
                  <a:pt x="3430029" y="3181769"/>
                </a:lnTo>
                <a:lnTo>
                  <a:pt x="3442716" y="3181769"/>
                </a:lnTo>
                <a:lnTo>
                  <a:pt x="3442716" y="3194456"/>
                </a:lnTo>
                <a:lnTo>
                  <a:pt x="3455746" y="3194456"/>
                </a:lnTo>
                <a:lnTo>
                  <a:pt x="3455746" y="3181769"/>
                </a:lnTo>
                <a:lnTo>
                  <a:pt x="3468434" y="3181769"/>
                </a:lnTo>
                <a:lnTo>
                  <a:pt x="3468434" y="3168739"/>
                </a:lnTo>
                <a:lnTo>
                  <a:pt x="3455746" y="3168739"/>
                </a:lnTo>
                <a:lnTo>
                  <a:pt x="3455746" y="3156052"/>
                </a:lnTo>
                <a:close/>
                <a:moveTo>
                  <a:pt x="3459175" y="2596439"/>
                </a:moveTo>
                <a:lnTo>
                  <a:pt x="3439287" y="2596439"/>
                </a:lnTo>
                <a:lnTo>
                  <a:pt x="3439287" y="2616670"/>
                </a:lnTo>
                <a:lnTo>
                  <a:pt x="3419056" y="2616670"/>
                </a:lnTo>
                <a:lnTo>
                  <a:pt x="3419056" y="2636558"/>
                </a:lnTo>
                <a:lnTo>
                  <a:pt x="3439287" y="2636558"/>
                </a:lnTo>
                <a:lnTo>
                  <a:pt x="3439287" y="2656789"/>
                </a:lnTo>
                <a:lnTo>
                  <a:pt x="3459175" y="2656789"/>
                </a:lnTo>
                <a:lnTo>
                  <a:pt x="3459175" y="2636558"/>
                </a:lnTo>
                <a:lnTo>
                  <a:pt x="3479407" y="2636558"/>
                </a:lnTo>
                <a:lnTo>
                  <a:pt x="3479407" y="2616670"/>
                </a:lnTo>
                <a:lnTo>
                  <a:pt x="3459175" y="2616670"/>
                </a:lnTo>
                <a:lnTo>
                  <a:pt x="3459175" y="2596439"/>
                </a:lnTo>
                <a:close/>
                <a:moveTo>
                  <a:pt x="3457804" y="2875559"/>
                </a:moveTo>
                <a:lnTo>
                  <a:pt x="3440659" y="2875559"/>
                </a:lnTo>
                <a:lnTo>
                  <a:pt x="3440659" y="2892362"/>
                </a:lnTo>
                <a:lnTo>
                  <a:pt x="3423857" y="2892362"/>
                </a:lnTo>
                <a:lnTo>
                  <a:pt x="3423857" y="2909507"/>
                </a:lnTo>
                <a:lnTo>
                  <a:pt x="3440659" y="2909507"/>
                </a:lnTo>
                <a:lnTo>
                  <a:pt x="3440659" y="2926309"/>
                </a:lnTo>
                <a:lnTo>
                  <a:pt x="3457804" y="2926309"/>
                </a:lnTo>
                <a:lnTo>
                  <a:pt x="3457804" y="2909507"/>
                </a:lnTo>
                <a:lnTo>
                  <a:pt x="3474606" y="2909507"/>
                </a:lnTo>
                <a:lnTo>
                  <a:pt x="3474606" y="2892362"/>
                </a:lnTo>
                <a:lnTo>
                  <a:pt x="3457804" y="2892362"/>
                </a:lnTo>
                <a:lnTo>
                  <a:pt x="3457804" y="2875559"/>
                </a:lnTo>
                <a:close/>
                <a:moveTo>
                  <a:pt x="3460204" y="2319033"/>
                </a:moveTo>
                <a:lnTo>
                  <a:pt x="3438259" y="2319033"/>
                </a:lnTo>
                <a:lnTo>
                  <a:pt x="3438259" y="2341321"/>
                </a:lnTo>
                <a:lnTo>
                  <a:pt x="3415970" y="2341321"/>
                </a:lnTo>
                <a:lnTo>
                  <a:pt x="3415970" y="2363267"/>
                </a:lnTo>
                <a:lnTo>
                  <a:pt x="3438259" y="2363267"/>
                </a:lnTo>
                <a:lnTo>
                  <a:pt x="3438259" y="2385555"/>
                </a:lnTo>
                <a:lnTo>
                  <a:pt x="3460204" y="2385555"/>
                </a:lnTo>
                <a:lnTo>
                  <a:pt x="3460204" y="2363267"/>
                </a:lnTo>
                <a:lnTo>
                  <a:pt x="3482492" y="2363267"/>
                </a:lnTo>
                <a:lnTo>
                  <a:pt x="3482492" y="2341321"/>
                </a:lnTo>
                <a:lnTo>
                  <a:pt x="3460204" y="2341321"/>
                </a:lnTo>
                <a:lnTo>
                  <a:pt x="3460204" y="2319033"/>
                </a:lnTo>
                <a:close/>
                <a:moveTo>
                  <a:pt x="3528441" y="2183244"/>
                </a:moveTo>
                <a:lnTo>
                  <a:pt x="3507181" y="2183244"/>
                </a:lnTo>
                <a:lnTo>
                  <a:pt x="3507181" y="2204504"/>
                </a:lnTo>
                <a:lnTo>
                  <a:pt x="3485921" y="2204504"/>
                </a:lnTo>
                <a:lnTo>
                  <a:pt x="3485921" y="2225764"/>
                </a:lnTo>
                <a:lnTo>
                  <a:pt x="3507181" y="2225764"/>
                </a:lnTo>
                <a:lnTo>
                  <a:pt x="3507181" y="2247024"/>
                </a:lnTo>
                <a:lnTo>
                  <a:pt x="3528441" y="2247024"/>
                </a:lnTo>
                <a:lnTo>
                  <a:pt x="3528441" y="2225764"/>
                </a:lnTo>
                <a:lnTo>
                  <a:pt x="3549701" y="2225764"/>
                </a:lnTo>
                <a:lnTo>
                  <a:pt x="3549701" y="2204504"/>
                </a:lnTo>
                <a:lnTo>
                  <a:pt x="3528441" y="2204504"/>
                </a:lnTo>
                <a:lnTo>
                  <a:pt x="3528441" y="2183244"/>
                </a:lnTo>
                <a:close/>
                <a:moveTo>
                  <a:pt x="3250692" y="3290811"/>
                </a:moveTo>
                <a:lnTo>
                  <a:pt x="3236290" y="3290811"/>
                </a:lnTo>
                <a:lnTo>
                  <a:pt x="3236290" y="3305213"/>
                </a:lnTo>
                <a:lnTo>
                  <a:pt x="3221888" y="3305213"/>
                </a:lnTo>
                <a:lnTo>
                  <a:pt x="3221888" y="3319615"/>
                </a:lnTo>
                <a:lnTo>
                  <a:pt x="3236290" y="3319615"/>
                </a:lnTo>
                <a:lnTo>
                  <a:pt x="3236290" y="3334017"/>
                </a:lnTo>
                <a:lnTo>
                  <a:pt x="3250692" y="3334017"/>
                </a:lnTo>
                <a:lnTo>
                  <a:pt x="3250692" y="3319615"/>
                </a:lnTo>
                <a:lnTo>
                  <a:pt x="3265094" y="3319615"/>
                </a:lnTo>
                <a:lnTo>
                  <a:pt x="3265094" y="3305213"/>
                </a:lnTo>
                <a:lnTo>
                  <a:pt x="3250692" y="3305213"/>
                </a:lnTo>
                <a:lnTo>
                  <a:pt x="3250692" y="3290811"/>
                </a:lnTo>
                <a:close/>
                <a:moveTo>
                  <a:pt x="3524669" y="3017863"/>
                </a:moveTo>
                <a:lnTo>
                  <a:pt x="3510953" y="3017863"/>
                </a:lnTo>
                <a:lnTo>
                  <a:pt x="3510953" y="3031236"/>
                </a:lnTo>
                <a:lnTo>
                  <a:pt x="3497580" y="3031236"/>
                </a:lnTo>
                <a:lnTo>
                  <a:pt x="3497580" y="3044952"/>
                </a:lnTo>
                <a:lnTo>
                  <a:pt x="3510953" y="3044952"/>
                </a:lnTo>
                <a:lnTo>
                  <a:pt x="3510953" y="3058325"/>
                </a:lnTo>
                <a:lnTo>
                  <a:pt x="3524669" y="3058325"/>
                </a:lnTo>
                <a:lnTo>
                  <a:pt x="3524669" y="3044952"/>
                </a:lnTo>
                <a:lnTo>
                  <a:pt x="3538042" y="3044952"/>
                </a:lnTo>
                <a:lnTo>
                  <a:pt x="3538042" y="3031236"/>
                </a:lnTo>
                <a:lnTo>
                  <a:pt x="3524669" y="3031236"/>
                </a:lnTo>
                <a:lnTo>
                  <a:pt x="3524669" y="3017863"/>
                </a:lnTo>
                <a:close/>
                <a:moveTo>
                  <a:pt x="3526384" y="2738057"/>
                </a:moveTo>
                <a:lnTo>
                  <a:pt x="3509239" y="2738057"/>
                </a:lnTo>
                <a:lnTo>
                  <a:pt x="3509239" y="2755202"/>
                </a:lnTo>
                <a:lnTo>
                  <a:pt x="3492094" y="2755202"/>
                </a:lnTo>
                <a:lnTo>
                  <a:pt x="3492094" y="2772347"/>
                </a:lnTo>
                <a:lnTo>
                  <a:pt x="3509239" y="2772347"/>
                </a:lnTo>
                <a:lnTo>
                  <a:pt x="3509239" y="2789492"/>
                </a:lnTo>
                <a:lnTo>
                  <a:pt x="3526384" y="2789492"/>
                </a:lnTo>
                <a:lnTo>
                  <a:pt x="3526384" y="2772347"/>
                </a:lnTo>
                <a:lnTo>
                  <a:pt x="3543529" y="2772347"/>
                </a:lnTo>
                <a:lnTo>
                  <a:pt x="3543529" y="2755202"/>
                </a:lnTo>
                <a:lnTo>
                  <a:pt x="3526384" y="2755202"/>
                </a:lnTo>
                <a:lnTo>
                  <a:pt x="3526384" y="2738057"/>
                </a:lnTo>
                <a:close/>
                <a:moveTo>
                  <a:pt x="3460890" y="2043341"/>
                </a:moveTo>
                <a:lnTo>
                  <a:pt x="3437573" y="2043341"/>
                </a:lnTo>
                <a:lnTo>
                  <a:pt x="3437573" y="2066315"/>
                </a:lnTo>
                <a:lnTo>
                  <a:pt x="3414598" y="2066315"/>
                </a:lnTo>
                <a:lnTo>
                  <a:pt x="3414598" y="2089633"/>
                </a:lnTo>
                <a:lnTo>
                  <a:pt x="3437573" y="2089633"/>
                </a:lnTo>
                <a:lnTo>
                  <a:pt x="3437573" y="2112607"/>
                </a:lnTo>
                <a:lnTo>
                  <a:pt x="3460890" y="2112607"/>
                </a:lnTo>
                <a:lnTo>
                  <a:pt x="3460890" y="2089633"/>
                </a:lnTo>
                <a:lnTo>
                  <a:pt x="3483864" y="2089633"/>
                </a:lnTo>
                <a:lnTo>
                  <a:pt x="3483864" y="2066315"/>
                </a:lnTo>
                <a:lnTo>
                  <a:pt x="3460890" y="2066315"/>
                </a:lnTo>
                <a:lnTo>
                  <a:pt x="3460890" y="2043341"/>
                </a:lnTo>
                <a:close/>
                <a:moveTo>
                  <a:pt x="3254807" y="2729827"/>
                </a:moveTo>
                <a:lnTo>
                  <a:pt x="3232175" y="2729827"/>
                </a:lnTo>
                <a:lnTo>
                  <a:pt x="3232175" y="2752458"/>
                </a:lnTo>
                <a:lnTo>
                  <a:pt x="3209544" y="2752458"/>
                </a:lnTo>
                <a:lnTo>
                  <a:pt x="3209544" y="2775090"/>
                </a:lnTo>
                <a:lnTo>
                  <a:pt x="3232175" y="2775090"/>
                </a:lnTo>
                <a:lnTo>
                  <a:pt x="3232175" y="2797721"/>
                </a:lnTo>
                <a:lnTo>
                  <a:pt x="3254807" y="2797721"/>
                </a:lnTo>
                <a:lnTo>
                  <a:pt x="3254807" y="2775090"/>
                </a:lnTo>
                <a:lnTo>
                  <a:pt x="3277438" y="2775090"/>
                </a:lnTo>
                <a:lnTo>
                  <a:pt x="3277438" y="2752458"/>
                </a:lnTo>
                <a:lnTo>
                  <a:pt x="3254807" y="2752458"/>
                </a:lnTo>
                <a:lnTo>
                  <a:pt x="3254807" y="2729827"/>
                </a:lnTo>
                <a:close/>
                <a:moveTo>
                  <a:pt x="3319958" y="3151937"/>
                </a:moveTo>
                <a:lnTo>
                  <a:pt x="3304184" y="3151937"/>
                </a:lnTo>
                <a:lnTo>
                  <a:pt x="3304184" y="3167367"/>
                </a:lnTo>
                <a:lnTo>
                  <a:pt x="3288754" y="3167367"/>
                </a:lnTo>
                <a:lnTo>
                  <a:pt x="3288754" y="3183141"/>
                </a:lnTo>
                <a:lnTo>
                  <a:pt x="3304184" y="3183141"/>
                </a:lnTo>
                <a:lnTo>
                  <a:pt x="3304184" y="3198571"/>
                </a:lnTo>
                <a:lnTo>
                  <a:pt x="3319958" y="3198571"/>
                </a:lnTo>
                <a:lnTo>
                  <a:pt x="3319958" y="3183141"/>
                </a:lnTo>
                <a:lnTo>
                  <a:pt x="3335389" y="3183141"/>
                </a:lnTo>
                <a:lnTo>
                  <a:pt x="3335389" y="3167367"/>
                </a:lnTo>
                <a:lnTo>
                  <a:pt x="3319958" y="3167367"/>
                </a:lnTo>
                <a:lnTo>
                  <a:pt x="3319958" y="3151937"/>
                </a:lnTo>
                <a:close/>
                <a:moveTo>
                  <a:pt x="3322015" y="2871445"/>
                </a:moveTo>
                <a:lnTo>
                  <a:pt x="3302127" y="2871445"/>
                </a:lnTo>
                <a:lnTo>
                  <a:pt x="3302127" y="2890990"/>
                </a:lnTo>
                <a:lnTo>
                  <a:pt x="3282582" y="2890990"/>
                </a:lnTo>
                <a:lnTo>
                  <a:pt x="3282582" y="2910878"/>
                </a:lnTo>
                <a:lnTo>
                  <a:pt x="3302127" y="2910878"/>
                </a:lnTo>
                <a:lnTo>
                  <a:pt x="3302127" y="2930423"/>
                </a:lnTo>
                <a:lnTo>
                  <a:pt x="3322015" y="2930423"/>
                </a:lnTo>
                <a:lnTo>
                  <a:pt x="3322015" y="2910878"/>
                </a:lnTo>
                <a:lnTo>
                  <a:pt x="3341561" y="2910878"/>
                </a:lnTo>
                <a:lnTo>
                  <a:pt x="3341561" y="2890990"/>
                </a:lnTo>
                <a:lnTo>
                  <a:pt x="3322015" y="2890990"/>
                </a:lnTo>
                <a:lnTo>
                  <a:pt x="3322015" y="2871445"/>
                </a:lnTo>
                <a:close/>
                <a:moveTo>
                  <a:pt x="3253093" y="3009633"/>
                </a:moveTo>
                <a:lnTo>
                  <a:pt x="3233890" y="3009633"/>
                </a:lnTo>
                <a:lnTo>
                  <a:pt x="3233890" y="3028493"/>
                </a:lnTo>
                <a:lnTo>
                  <a:pt x="3215030" y="3028493"/>
                </a:lnTo>
                <a:lnTo>
                  <a:pt x="3215030" y="3047695"/>
                </a:lnTo>
                <a:lnTo>
                  <a:pt x="3233890" y="3047695"/>
                </a:lnTo>
                <a:lnTo>
                  <a:pt x="3233890" y="3066555"/>
                </a:lnTo>
                <a:lnTo>
                  <a:pt x="3253093" y="3066555"/>
                </a:lnTo>
                <a:lnTo>
                  <a:pt x="3253093" y="3047695"/>
                </a:lnTo>
                <a:lnTo>
                  <a:pt x="3271952" y="3047695"/>
                </a:lnTo>
                <a:lnTo>
                  <a:pt x="3271952" y="3028493"/>
                </a:lnTo>
                <a:lnTo>
                  <a:pt x="3253093" y="3028493"/>
                </a:lnTo>
                <a:lnTo>
                  <a:pt x="3253093" y="3009633"/>
                </a:lnTo>
                <a:close/>
                <a:moveTo>
                  <a:pt x="3323387" y="2592667"/>
                </a:moveTo>
                <a:lnTo>
                  <a:pt x="3300755" y="2592667"/>
                </a:lnTo>
                <a:lnTo>
                  <a:pt x="3300755" y="2615298"/>
                </a:lnTo>
                <a:lnTo>
                  <a:pt x="3278124" y="2615298"/>
                </a:lnTo>
                <a:lnTo>
                  <a:pt x="3278124" y="2637930"/>
                </a:lnTo>
                <a:lnTo>
                  <a:pt x="3300755" y="2637930"/>
                </a:lnTo>
                <a:lnTo>
                  <a:pt x="3300755" y="2660561"/>
                </a:lnTo>
                <a:lnTo>
                  <a:pt x="3323387" y="2660561"/>
                </a:lnTo>
                <a:lnTo>
                  <a:pt x="3323387" y="2637930"/>
                </a:lnTo>
                <a:lnTo>
                  <a:pt x="3346018" y="2637930"/>
                </a:lnTo>
                <a:lnTo>
                  <a:pt x="3346018" y="2615298"/>
                </a:lnTo>
                <a:lnTo>
                  <a:pt x="3323387" y="2615298"/>
                </a:lnTo>
                <a:lnTo>
                  <a:pt x="3323387" y="2592667"/>
                </a:lnTo>
                <a:close/>
                <a:moveTo>
                  <a:pt x="3388881" y="3013405"/>
                </a:moveTo>
                <a:lnTo>
                  <a:pt x="3372422" y="3013405"/>
                </a:lnTo>
                <a:lnTo>
                  <a:pt x="3372422" y="3029864"/>
                </a:lnTo>
                <a:lnTo>
                  <a:pt x="3355963" y="3029864"/>
                </a:lnTo>
                <a:lnTo>
                  <a:pt x="3355963" y="3046324"/>
                </a:lnTo>
                <a:lnTo>
                  <a:pt x="3372422" y="3046324"/>
                </a:lnTo>
                <a:lnTo>
                  <a:pt x="3372422" y="3062783"/>
                </a:lnTo>
                <a:lnTo>
                  <a:pt x="3388881" y="3062783"/>
                </a:lnTo>
                <a:lnTo>
                  <a:pt x="3388881" y="3046324"/>
                </a:lnTo>
                <a:lnTo>
                  <a:pt x="3405340" y="3046324"/>
                </a:lnTo>
                <a:lnTo>
                  <a:pt x="3405340" y="3029864"/>
                </a:lnTo>
                <a:lnTo>
                  <a:pt x="3388881" y="3029864"/>
                </a:lnTo>
                <a:lnTo>
                  <a:pt x="3388881" y="3013405"/>
                </a:lnTo>
                <a:close/>
                <a:moveTo>
                  <a:pt x="3391967" y="2455507"/>
                </a:moveTo>
                <a:lnTo>
                  <a:pt x="3369335" y="2455507"/>
                </a:lnTo>
                <a:lnTo>
                  <a:pt x="3369335" y="2478138"/>
                </a:lnTo>
                <a:lnTo>
                  <a:pt x="3346704" y="2478138"/>
                </a:lnTo>
                <a:lnTo>
                  <a:pt x="3346704" y="2500770"/>
                </a:lnTo>
                <a:lnTo>
                  <a:pt x="3369335" y="2500770"/>
                </a:lnTo>
                <a:lnTo>
                  <a:pt x="3369335" y="2523401"/>
                </a:lnTo>
                <a:lnTo>
                  <a:pt x="3391967" y="2523401"/>
                </a:lnTo>
                <a:lnTo>
                  <a:pt x="3391967" y="2500770"/>
                </a:lnTo>
                <a:lnTo>
                  <a:pt x="3414598" y="2500770"/>
                </a:lnTo>
                <a:lnTo>
                  <a:pt x="3414598" y="2478138"/>
                </a:lnTo>
                <a:lnTo>
                  <a:pt x="3391967" y="2478138"/>
                </a:lnTo>
                <a:lnTo>
                  <a:pt x="3391967" y="2455507"/>
                </a:lnTo>
                <a:close/>
                <a:moveTo>
                  <a:pt x="3390595" y="2733599"/>
                </a:moveTo>
                <a:lnTo>
                  <a:pt x="3370707" y="2733599"/>
                </a:lnTo>
                <a:lnTo>
                  <a:pt x="3370707" y="2753830"/>
                </a:lnTo>
                <a:lnTo>
                  <a:pt x="3350476" y="2753830"/>
                </a:lnTo>
                <a:lnTo>
                  <a:pt x="3350476" y="2773718"/>
                </a:lnTo>
                <a:lnTo>
                  <a:pt x="3370707" y="2773718"/>
                </a:lnTo>
                <a:lnTo>
                  <a:pt x="3370707" y="2793949"/>
                </a:lnTo>
                <a:lnTo>
                  <a:pt x="3390595" y="2793949"/>
                </a:lnTo>
                <a:lnTo>
                  <a:pt x="3390595" y="2773718"/>
                </a:lnTo>
                <a:lnTo>
                  <a:pt x="3410827" y="2773718"/>
                </a:lnTo>
                <a:lnTo>
                  <a:pt x="3410827" y="2753830"/>
                </a:lnTo>
                <a:lnTo>
                  <a:pt x="3390595" y="2753830"/>
                </a:lnTo>
                <a:lnTo>
                  <a:pt x="3390595" y="2733599"/>
                </a:lnTo>
                <a:close/>
                <a:moveTo>
                  <a:pt x="3386480" y="3294583"/>
                </a:moveTo>
                <a:lnTo>
                  <a:pt x="3374822" y="3294583"/>
                </a:lnTo>
                <a:lnTo>
                  <a:pt x="3374822" y="3306585"/>
                </a:lnTo>
                <a:lnTo>
                  <a:pt x="3362821" y="3306585"/>
                </a:lnTo>
                <a:lnTo>
                  <a:pt x="3362821" y="3318243"/>
                </a:lnTo>
                <a:lnTo>
                  <a:pt x="3374822" y="3318243"/>
                </a:lnTo>
                <a:lnTo>
                  <a:pt x="3374822" y="3330245"/>
                </a:lnTo>
                <a:lnTo>
                  <a:pt x="3386480" y="3330245"/>
                </a:lnTo>
                <a:lnTo>
                  <a:pt x="3386480" y="3318243"/>
                </a:lnTo>
                <a:lnTo>
                  <a:pt x="3398482" y="3318243"/>
                </a:lnTo>
                <a:lnTo>
                  <a:pt x="3398482" y="3306585"/>
                </a:lnTo>
                <a:lnTo>
                  <a:pt x="3386480" y="3306585"/>
                </a:lnTo>
                <a:lnTo>
                  <a:pt x="3386480" y="3294583"/>
                </a:lnTo>
                <a:close/>
                <a:moveTo>
                  <a:pt x="3527755" y="2459965"/>
                </a:moveTo>
                <a:lnTo>
                  <a:pt x="3507867" y="2459965"/>
                </a:lnTo>
                <a:lnTo>
                  <a:pt x="3507867" y="2479510"/>
                </a:lnTo>
                <a:lnTo>
                  <a:pt x="3488322" y="2479510"/>
                </a:lnTo>
                <a:lnTo>
                  <a:pt x="3488322" y="2499398"/>
                </a:lnTo>
                <a:lnTo>
                  <a:pt x="3507867" y="2499398"/>
                </a:lnTo>
                <a:lnTo>
                  <a:pt x="3507867" y="2518943"/>
                </a:lnTo>
                <a:lnTo>
                  <a:pt x="3527755" y="2518943"/>
                </a:lnTo>
                <a:lnTo>
                  <a:pt x="3527755" y="2499398"/>
                </a:lnTo>
                <a:lnTo>
                  <a:pt x="3547301" y="2499398"/>
                </a:lnTo>
                <a:lnTo>
                  <a:pt x="3547301" y="2479510"/>
                </a:lnTo>
                <a:lnTo>
                  <a:pt x="3527755" y="2479510"/>
                </a:lnTo>
                <a:lnTo>
                  <a:pt x="3527755" y="2459965"/>
                </a:lnTo>
                <a:close/>
                <a:moveTo>
                  <a:pt x="3799675" y="2192846"/>
                </a:moveTo>
                <a:lnTo>
                  <a:pt x="3784588" y="2192846"/>
                </a:lnTo>
                <a:lnTo>
                  <a:pt x="3784588" y="2207590"/>
                </a:lnTo>
                <a:lnTo>
                  <a:pt x="3769843" y="2207590"/>
                </a:lnTo>
                <a:lnTo>
                  <a:pt x="3769843" y="2222678"/>
                </a:lnTo>
                <a:lnTo>
                  <a:pt x="3784588" y="2222678"/>
                </a:lnTo>
                <a:lnTo>
                  <a:pt x="3784588" y="2237423"/>
                </a:lnTo>
                <a:lnTo>
                  <a:pt x="3799675" y="2237423"/>
                </a:lnTo>
                <a:lnTo>
                  <a:pt x="3799675" y="2222678"/>
                </a:lnTo>
                <a:lnTo>
                  <a:pt x="3814420" y="2222678"/>
                </a:lnTo>
                <a:lnTo>
                  <a:pt x="3814420" y="2207590"/>
                </a:lnTo>
                <a:lnTo>
                  <a:pt x="3799675" y="2207590"/>
                </a:lnTo>
                <a:lnTo>
                  <a:pt x="3799675" y="2192846"/>
                </a:lnTo>
                <a:close/>
                <a:moveTo>
                  <a:pt x="3798646" y="2469566"/>
                </a:moveTo>
                <a:lnTo>
                  <a:pt x="3785616" y="2469566"/>
                </a:lnTo>
                <a:lnTo>
                  <a:pt x="3785616" y="2482939"/>
                </a:lnTo>
                <a:lnTo>
                  <a:pt x="3772243" y="2482939"/>
                </a:lnTo>
                <a:lnTo>
                  <a:pt x="3772243" y="2495969"/>
                </a:lnTo>
                <a:lnTo>
                  <a:pt x="3785616" y="2495969"/>
                </a:lnTo>
                <a:lnTo>
                  <a:pt x="3785616" y="2509342"/>
                </a:lnTo>
                <a:lnTo>
                  <a:pt x="3798646" y="2509342"/>
                </a:lnTo>
                <a:lnTo>
                  <a:pt x="3798646" y="2495969"/>
                </a:lnTo>
                <a:lnTo>
                  <a:pt x="3812020" y="2495969"/>
                </a:lnTo>
                <a:lnTo>
                  <a:pt x="3812020" y="2482939"/>
                </a:lnTo>
                <a:lnTo>
                  <a:pt x="3798646" y="2482939"/>
                </a:lnTo>
                <a:lnTo>
                  <a:pt x="3798646" y="2469566"/>
                </a:lnTo>
                <a:close/>
                <a:moveTo>
                  <a:pt x="3799675" y="1917840"/>
                </a:moveTo>
                <a:lnTo>
                  <a:pt x="3784588" y="1917840"/>
                </a:lnTo>
                <a:lnTo>
                  <a:pt x="3784588" y="1933270"/>
                </a:lnTo>
                <a:lnTo>
                  <a:pt x="3769157" y="1933270"/>
                </a:lnTo>
                <a:lnTo>
                  <a:pt x="3769157" y="1948358"/>
                </a:lnTo>
                <a:lnTo>
                  <a:pt x="3784588" y="1948358"/>
                </a:lnTo>
                <a:lnTo>
                  <a:pt x="3784588" y="1963788"/>
                </a:lnTo>
                <a:lnTo>
                  <a:pt x="3799675" y="1963788"/>
                </a:lnTo>
                <a:lnTo>
                  <a:pt x="3799675" y="1948358"/>
                </a:lnTo>
                <a:lnTo>
                  <a:pt x="3815105" y="1948358"/>
                </a:lnTo>
                <a:lnTo>
                  <a:pt x="3815105" y="1933270"/>
                </a:lnTo>
                <a:lnTo>
                  <a:pt x="3799675" y="1933270"/>
                </a:lnTo>
                <a:lnTo>
                  <a:pt x="3799675" y="1917840"/>
                </a:lnTo>
                <a:close/>
                <a:moveTo>
                  <a:pt x="3732124" y="2052599"/>
                </a:moveTo>
                <a:lnTo>
                  <a:pt x="3714979" y="2052599"/>
                </a:lnTo>
                <a:lnTo>
                  <a:pt x="3714979" y="2069402"/>
                </a:lnTo>
                <a:lnTo>
                  <a:pt x="3698177" y="2069402"/>
                </a:lnTo>
                <a:lnTo>
                  <a:pt x="3698177" y="2086547"/>
                </a:lnTo>
                <a:lnTo>
                  <a:pt x="3714979" y="2086547"/>
                </a:lnTo>
                <a:lnTo>
                  <a:pt x="3714979" y="2103349"/>
                </a:lnTo>
                <a:lnTo>
                  <a:pt x="3732124" y="2103349"/>
                </a:lnTo>
                <a:lnTo>
                  <a:pt x="3732124" y="2086547"/>
                </a:lnTo>
                <a:lnTo>
                  <a:pt x="3748926" y="2086547"/>
                </a:lnTo>
                <a:lnTo>
                  <a:pt x="3748926" y="2069402"/>
                </a:lnTo>
                <a:lnTo>
                  <a:pt x="3732124" y="2069402"/>
                </a:lnTo>
                <a:lnTo>
                  <a:pt x="3732124" y="2052599"/>
                </a:lnTo>
                <a:close/>
                <a:moveTo>
                  <a:pt x="3593249" y="2880017"/>
                </a:moveTo>
                <a:lnTo>
                  <a:pt x="3579533" y="2880017"/>
                </a:lnTo>
                <a:lnTo>
                  <a:pt x="3579533" y="2894076"/>
                </a:lnTo>
                <a:lnTo>
                  <a:pt x="3565474" y="2894076"/>
                </a:lnTo>
                <a:lnTo>
                  <a:pt x="3565474" y="2907792"/>
                </a:lnTo>
                <a:lnTo>
                  <a:pt x="3579533" y="2907792"/>
                </a:lnTo>
                <a:lnTo>
                  <a:pt x="3579533" y="2921851"/>
                </a:lnTo>
                <a:lnTo>
                  <a:pt x="3593249" y="2921851"/>
                </a:lnTo>
                <a:lnTo>
                  <a:pt x="3593249" y="2907792"/>
                </a:lnTo>
                <a:lnTo>
                  <a:pt x="3607308" y="2907792"/>
                </a:lnTo>
                <a:lnTo>
                  <a:pt x="3607308" y="2894076"/>
                </a:lnTo>
                <a:lnTo>
                  <a:pt x="3593249" y="2894076"/>
                </a:lnTo>
                <a:lnTo>
                  <a:pt x="3593249" y="2880017"/>
                </a:lnTo>
                <a:close/>
                <a:moveTo>
                  <a:pt x="3732124" y="1778279"/>
                </a:moveTo>
                <a:lnTo>
                  <a:pt x="3714979" y="1778279"/>
                </a:lnTo>
                <a:lnTo>
                  <a:pt x="3714979" y="1795082"/>
                </a:lnTo>
                <a:lnTo>
                  <a:pt x="3698177" y="1795082"/>
                </a:lnTo>
                <a:lnTo>
                  <a:pt x="3698177" y="1812227"/>
                </a:lnTo>
                <a:lnTo>
                  <a:pt x="3714979" y="1812227"/>
                </a:lnTo>
                <a:lnTo>
                  <a:pt x="3714979" y="1829029"/>
                </a:lnTo>
                <a:lnTo>
                  <a:pt x="3732124" y="1829029"/>
                </a:lnTo>
                <a:lnTo>
                  <a:pt x="3732124" y="1812227"/>
                </a:lnTo>
                <a:lnTo>
                  <a:pt x="3748926" y="1812227"/>
                </a:lnTo>
                <a:lnTo>
                  <a:pt x="3748926" y="1795082"/>
                </a:lnTo>
                <a:lnTo>
                  <a:pt x="3732124" y="1795082"/>
                </a:lnTo>
                <a:lnTo>
                  <a:pt x="3732124" y="1778279"/>
                </a:lnTo>
                <a:close/>
                <a:moveTo>
                  <a:pt x="3866884" y="2333435"/>
                </a:moveTo>
                <a:lnTo>
                  <a:pt x="3854539" y="2333435"/>
                </a:lnTo>
                <a:lnTo>
                  <a:pt x="3854539" y="2346122"/>
                </a:lnTo>
                <a:lnTo>
                  <a:pt x="3841852" y="2346122"/>
                </a:lnTo>
                <a:lnTo>
                  <a:pt x="3841852" y="2358466"/>
                </a:lnTo>
                <a:lnTo>
                  <a:pt x="3854539" y="2358466"/>
                </a:lnTo>
                <a:lnTo>
                  <a:pt x="3854539" y="2371154"/>
                </a:lnTo>
                <a:lnTo>
                  <a:pt x="3866884" y="2371154"/>
                </a:lnTo>
                <a:lnTo>
                  <a:pt x="3866884" y="2358466"/>
                </a:lnTo>
                <a:lnTo>
                  <a:pt x="3879571" y="2358466"/>
                </a:lnTo>
                <a:lnTo>
                  <a:pt x="3879571" y="2346122"/>
                </a:lnTo>
                <a:lnTo>
                  <a:pt x="3866884" y="2346122"/>
                </a:lnTo>
                <a:lnTo>
                  <a:pt x="3866884" y="2333435"/>
                </a:lnTo>
                <a:close/>
                <a:moveTo>
                  <a:pt x="3947122" y="1934985"/>
                </a:moveTo>
                <a:lnTo>
                  <a:pt x="3935120" y="1934985"/>
                </a:lnTo>
                <a:lnTo>
                  <a:pt x="3935120" y="1922983"/>
                </a:lnTo>
                <a:lnTo>
                  <a:pt x="3923462" y="1922983"/>
                </a:lnTo>
                <a:lnTo>
                  <a:pt x="3923462" y="1934985"/>
                </a:lnTo>
                <a:lnTo>
                  <a:pt x="3911461" y="1934985"/>
                </a:lnTo>
                <a:lnTo>
                  <a:pt x="3911461" y="1946643"/>
                </a:lnTo>
                <a:lnTo>
                  <a:pt x="3923462" y="1946643"/>
                </a:lnTo>
                <a:lnTo>
                  <a:pt x="3923462" y="1958645"/>
                </a:lnTo>
                <a:lnTo>
                  <a:pt x="3935120" y="1958645"/>
                </a:lnTo>
                <a:lnTo>
                  <a:pt x="3935120" y="1946643"/>
                </a:lnTo>
                <a:lnTo>
                  <a:pt x="3947122" y="1946643"/>
                </a:lnTo>
                <a:cubicBezTo>
                  <a:pt x="3947122" y="1944586"/>
                  <a:pt x="3947122" y="1942871"/>
                  <a:pt x="3947122" y="1940814"/>
                </a:cubicBezTo>
                <a:cubicBezTo>
                  <a:pt x="3947122" y="1938757"/>
                  <a:pt x="3947122" y="1937042"/>
                  <a:pt x="3947122" y="1934985"/>
                </a:cubicBezTo>
                <a:close/>
                <a:moveTo>
                  <a:pt x="3867569" y="1783423"/>
                </a:moveTo>
                <a:lnTo>
                  <a:pt x="3853853" y="1783423"/>
                </a:lnTo>
                <a:lnTo>
                  <a:pt x="3853853" y="1796796"/>
                </a:lnTo>
                <a:lnTo>
                  <a:pt x="3840480" y="1796796"/>
                </a:lnTo>
                <a:lnTo>
                  <a:pt x="3840480" y="1810512"/>
                </a:lnTo>
                <a:lnTo>
                  <a:pt x="3853853" y="1810512"/>
                </a:lnTo>
                <a:lnTo>
                  <a:pt x="3853853" y="1823885"/>
                </a:lnTo>
                <a:lnTo>
                  <a:pt x="3867569" y="1823885"/>
                </a:lnTo>
                <a:lnTo>
                  <a:pt x="3867569" y="1810512"/>
                </a:lnTo>
                <a:lnTo>
                  <a:pt x="3880942" y="1810512"/>
                </a:lnTo>
                <a:lnTo>
                  <a:pt x="3880942" y="1796796"/>
                </a:lnTo>
                <a:lnTo>
                  <a:pt x="3867569" y="1796796"/>
                </a:lnTo>
                <a:lnTo>
                  <a:pt x="3867569" y="1783423"/>
                </a:lnTo>
                <a:close/>
                <a:moveTo>
                  <a:pt x="3867569" y="2057743"/>
                </a:moveTo>
                <a:lnTo>
                  <a:pt x="3853853" y="2057743"/>
                </a:lnTo>
                <a:lnTo>
                  <a:pt x="3853853" y="2071116"/>
                </a:lnTo>
                <a:lnTo>
                  <a:pt x="3840480" y="2071116"/>
                </a:lnTo>
                <a:lnTo>
                  <a:pt x="3840480" y="2084832"/>
                </a:lnTo>
                <a:lnTo>
                  <a:pt x="3853853" y="2084832"/>
                </a:lnTo>
                <a:lnTo>
                  <a:pt x="3853853" y="2098205"/>
                </a:lnTo>
                <a:lnTo>
                  <a:pt x="3867569" y="2098205"/>
                </a:lnTo>
                <a:lnTo>
                  <a:pt x="3867569" y="2084832"/>
                </a:lnTo>
                <a:lnTo>
                  <a:pt x="3880942" y="2084832"/>
                </a:lnTo>
                <a:lnTo>
                  <a:pt x="3880942" y="2071116"/>
                </a:lnTo>
                <a:lnTo>
                  <a:pt x="3867569" y="2071116"/>
                </a:lnTo>
                <a:lnTo>
                  <a:pt x="3867569" y="2057743"/>
                </a:lnTo>
                <a:close/>
                <a:moveTo>
                  <a:pt x="3731438" y="2328634"/>
                </a:moveTo>
                <a:lnTo>
                  <a:pt x="3715664" y="2328634"/>
                </a:lnTo>
                <a:lnTo>
                  <a:pt x="3715664" y="2344407"/>
                </a:lnTo>
                <a:lnTo>
                  <a:pt x="3699891" y="2344407"/>
                </a:lnTo>
                <a:lnTo>
                  <a:pt x="3699891" y="2360181"/>
                </a:lnTo>
                <a:lnTo>
                  <a:pt x="3715664" y="2360181"/>
                </a:lnTo>
                <a:lnTo>
                  <a:pt x="3715664" y="2375954"/>
                </a:lnTo>
                <a:lnTo>
                  <a:pt x="3731438" y="2375954"/>
                </a:lnTo>
                <a:lnTo>
                  <a:pt x="3731438" y="2360181"/>
                </a:lnTo>
                <a:lnTo>
                  <a:pt x="3747211" y="2360181"/>
                </a:lnTo>
                <a:lnTo>
                  <a:pt x="3747211" y="2344407"/>
                </a:lnTo>
                <a:lnTo>
                  <a:pt x="3731438" y="2344407"/>
                </a:lnTo>
                <a:lnTo>
                  <a:pt x="3731438" y="2328634"/>
                </a:lnTo>
                <a:close/>
                <a:moveTo>
                  <a:pt x="3596335" y="1773479"/>
                </a:moveTo>
                <a:lnTo>
                  <a:pt x="3576447" y="1773479"/>
                </a:lnTo>
                <a:lnTo>
                  <a:pt x="3576447" y="1793710"/>
                </a:lnTo>
                <a:lnTo>
                  <a:pt x="3556216" y="1793710"/>
                </a:lnTo>
                <a:lnTo>
                  <a:pt x="3556216" y="1813598"/>
                </a:lnTo>
                <a:lnTo>
                  <a:pt x="3576447" y="1813598"/>
                </a:lnTo>
                <a:lnTo>
                  <a:pt x="3576447" y="1833829"/>
                </a:lnTo>
                <a:lnTo>
                  <a:pt x="3596335" y="1833829"/>
                </a:lnTo>
                <a:lnTo>
                  <a:pt x="3596335" y="1813598"/>
                </a:lnTo>
                <a:lnTo>
                  <a:pt x="3616567" y="1813598"/>
                </a:lnTo>
                <a:lnTo>
                  <a:pt x="3616567" y="1793710"/>
                </a:lnTo>
                <a:lnTo>
                  <a:pt x="3596335" y="1793710"/>
                </a:lnTo>
                <a:lnTo>
                  <a:pt x="3596335" y="1773479"/>
                </a:lnTo>
                <a:close/>
                <a:moveTo>
                  <a:pt x="3595993" y="2323833"/>
                </a:moveTo>
                <a:lnTo>
                  <a:pt x="3576790" y="2323833"/>
                </a:lnTo>
                <a:lnTo>
                  <a:pt x="3576790" y="2342693"/>
                </a:lnTo>
                <a:lnTo>
                  <a:pt x="3557930" y="2342693"/>
                </a:lnTo>
                <a:lnTo>
                  <a:pt x="3557930" y="2361895"/>
                </a:lnTo>
                <a:lnTo>
                  <a:pt x="3576790" y="2361895"/>
                </a:lnTo>
                <a:lnTo>
                  <a:pt x="3576790" y="2380755"/>
                </a:lnTo>
                <a:lnTo>
                  <a:pt x="3595993" y="2380755"/>
                </a:lnTo>
                <a:lnTo>
                  <a:pt x="3595993" y="2361895"/>
                </a:lnTo>
                <a:lnTo>
                  <a:pt x="3614852" y="2361895"/>
                </a:lnTo>
                <a:lnTo>
                  <a:pt x="3614852" y="2342693"/>
                </a:lnTo>
                <a:lnTo>
                  <a:pt x="3595993" y="2342693"/>
                </a:lnTo>
                <a:lnTo>
                  <a:pt x="3595993" y="2323833"/>
                </a:lnTo>
                <a:close/>
                <a:moveTo>
                  <a:pt x="3596335" y="2047799"/>
                </a:moveTo>
                <a:lnTo>
                  <a:pt x="3576447" y="2047799"/>
                </a:lnTo>
                <a:lnTo>
                  <a:pt x="3576447" y="2068030"/>
                </a:lnTo>
                <a:lnTo>
                  <a:pt x="3556216" y="2068030"/>
                </a:lnTo>
                <a:lnTo>
                  <a:pt x="3556216" y="2087918"/>
                </a:lnTo>
                <a:lnTo>
                  <a:pt x="3576447" y="2087918"/>
                </a:lnTo>
                <a:lnTo>
                  <a:pt x="3576447" y="2108149"/>
                </a:lnTo>
                <a:lnTo>
                  <a:pt x="3596335" y="2108149"/>
                </a:lnTo>
                <a:lnTo>
                  <a:pt x="3596335" y="2087918"/>
                </a:lnTo>
                <a:lnTo>
                  <a:pt x="3616567" y="2087918"/>
                </a:lnTo>
                <a:lnTo>
                  <a:pt x="3616567" y="2068030"/>
                </a:lnTo>
                <a:lnTo>
                  <a:pt x="3596335" y="2068030"/>
                </a:lnTo>
                <a:lnTo>
                  <a:pt x="3596335" y="2047799"/>
                </a:lnTo>
                <a:close/>
                <a:moveTo>
                  <a:pt x="3730409" y="2606040"/>
                </a:moveTo>
                <a:lnTo>
                  <a:pt x="3716693" y="2606040"/>
                </a:lnTo>
                <a:lnTo>
                  <a:pt x="3716693" y="2619756"/>
                </a:lnTo>
                <a:lnTo>
                  <a:pt x="3702977" y="2619756"/>
                </a:lnTo>
                <a:lnTo>
                  <a:pt x="3702977" y="2633472"/>
                </a:lnTo>
                <a:lnTo>
                  <a:pt x="3716693" y="2633472"/>
                </a:lnTo>
                <a:lnTo>
                  <a:pt x="3716693" y="2647188"/>
                </a:lnTo>
                <a:lnTo>
                  <a:pt x="3730409" y="2647188"/>
                </a:lnTo>
                <a:lnTo>
                  <a:pt x="3730409" y="2633472"/>
                </a:lnTo>
                <a:lnTo>
                  <a:pt x="3744125" y="2633472"/>
                </a:lnTo>
                <a:lnTo>
                  <a:pt x="3744125" y="2619756"/>
                </a:lnTo>
                <a:lnTo>
                  <a:pt x="3730409" y="2619756"/>
                </a:lnTo>
                <a:lnTo>
                  <a:pt x="3730409" y="2606040"/>
                </a:lnTo>
                <a:close/>
                <a:moveTo>
                  <a:pt x="3594964" y="2600897"/>
                </a:moveTo>
                <a:lnTo>
                  <a:pt x="3577819" y="2600897"/>
                </a:lnTo>
                <a:lnTo>
                  <a:pt x="3577819" y="2618042"/>
                </a:lnTo>
                <a:lnTo>
                  <a:pt x="3560674" y="2618042"/>
                </a:lnTo>
                <a:lnTo>
                  <a:pt x="3560674" y="2635187"/>
                </a:lnTo>
                <a:lnTo>
                  <a:pt x="3577819" y="2635187"/>
                </a:lnTo>
                <a:lnTo>
                  <a:pt x="3577819" y="2652332"/>
                </a:lnTo>
                <a:lnTo>
                  <a:pt x="3594964" y="2652332"/>
                </a:lnTo>
                <a:lnTo>
                  <a:pt x="3594964" y="2635187"/>
                </a:lnTo>
                <a:lnTo>
                  <a:pt x="3612109" y="2635187"/>
                </a:lnTo>
                <a:lnTo>
                  <a:pt x="3612109" y="2618042"/>
                </a:lnTo>
                <a:lnTo>
                  <a:pt x="3594964" y="2618042"/>
                </a:lnTo>
                <a:lnTo>
                  <a:pt x="3594964" y="2600897"/>
                </a:lnTo>
                <a:close/>
                <a:moveTo>
                  <a:pt x="3664229" y="1913039"/>
                </a:moveTo>
                <a:lnTo>
                  <a:pt x="3645713" y="1913039"/>
                </a:lnTo>
                <a:lnTo>
                  <a:pt x="3645713" y="1931556"/>
                </a:lnTo>
                <a:lnTo>
                  <a:pt x="3627196" y="1931556"/>
                </a:lnTo>
                <a:lnTo>
                  <a:pt x="3627196" y="1950072"/>
                </a:lnTo>
                <a:lnTo>
                  <a:pt x="3645713" y="1950072"/>
                </a:lnTo>
                <a:lnTo>
                  <a:pt x="3645713" y="1968589"/>
                </a:lnTo>
                <a:lnTo>
                  <a:pt x="3664229" y="1968589"/>
                </a:lnTo>
                <a:lnTo>
                  <a:pt x="3664229" y="1950072"/>
                </a:lnTo>
                <a:lnTo>
                  <a:pt x="3682746" y="1950072"/>
                </a:lnTo>
                <a:lnTo>
                  <a:pt x="3682746" y="1931556"/>
                </a:lnTo>
                <a:lnTo>
                  <a:pt x="3664229" y="1931556"/>
                </a:lnTo>
                <a:lnTo>
                  <a:pt x="3664229" y="1913039"/>
                </a:lnTo>
                <a:close/>
                <a:moveTo>
                  <a:pt x="3663887" y="2188045"/>
                </a:moveTo>
                <a:lnTo>
                  <a:pt x="3646056" y="2188045"/>
                </a:lnTo>
                <a:lnTo>
                  <a:pt x="3646056" y="2206219"/>
                </a:lnTo>
                <a:lnTo>
                  <a:pt x="3627882" y="2206219"/>
                </a:lnTo>
                <a:lnTo>
                  <a:pt x="3627882" y="2224049"/>
                </a:lnTo>
                <a:lnTo>
                  <a:pt x="3646056" y="2224049"/>
                </a:lnTo>
                <a:lnTo>
                  <a:pt x="3646056" y="2242223"/>
                </a:lnTo>
                <a:lnTo>
                  <a:pt x="3663887" y="2242223"/>
                </a:lnTo>
                <a:lnTo>
                  <a:pt x="3663887" y="2224049"/>
                </a:lnTo>
                <a:lnTo>
                  <a:pt x="3682060" y="2224049"/>
                </a:lnTo>
                <a:lnTo>
                  <a:pt x="3682060" y="2206219"/>
                </a:lnTo>
                <a:lnTo>
                  <a:pt x="3663887" y="2206219"/>
                </a:lnTo>
                <a:lnTo>
                  <a:pt x="3663887" y="2188045"/>
                </a:lnTo>
                <a:close/>
                <a:moveTo>
                  <a:pt x="3661829" y="2742857"/>
                </a:moveTo>
                <a:lnTo>
                  <a:pt x="3648113" y="2742857"/>
                </a:lnTo>
                <a:lnTo>
                  <a:pt x="3648113" y="2756916"/>
                </a:lnTo>
                <a:lnTo>
                  <a:pt x="3634054" y="2756916"/>
                </a:lnTo>
                <a:lnTo>
                  <a:pt x="3634054" y="2770632"/>
                </a:lnTo>
                <a:lnTo>
                  <a:pt x="3648113" y="2770632"/>
                </a:lnTo>
                <a:lnTo>
                  <a:pt x="3648113" y="2784691"/>
                </a:lnTo>
                <a:lnTo>
                  <a:pt x="3661829" y="2784691"/>
                </a:lnTo>
                <a:lnTo>
                  <a:pt x="3661829" y="2770632"/>
                </a:lnTo>
                <a:lnTo>
                  <a:pt x="3675888" y="2770632"/>
                </a:lnTo>
                <a:lnTo>
                  <a:pt x="3675888" y="2756916"/>
                </a:lnTo>
                <a:lnTo>
                  <a:pt x="3661829" y="2756916"/>
                </a:lnTo>
                <a:lnTo>
                  <a:pt x="3661829" y="2742857"/>
                </a:lnTo>
                <a:close/>
                <a:moveTo>
                  <a:pt x="3663201" y="2464422"/>
                </a:moveTo>
                <a:lnTo>
                  <a:pt x="3646742" y="2464422"/>
                </a:lnTo>
                <a:lnTo>
                  <a:pt x="3646742" y="2481224"/>
                </a:lnTo>
                <a:lnTo>
                  <a:pt x="3629939" y="2481224"/>
                </a:lnTo>
                <a:lnTo>
                  <a:pt x="3629939" y="2497684"/>
                </a:lnTo>
                <a:lnTo>
                  <a:pt x="3646742" y="2497684"/>
                </a:lnTo>
                <a:lnTo>
                  <a:pt x="3646742" y="2514486"/>
                </a:lnTo>
                <a:lnTo>
                  <a:pt x="3663201" y="2514486"/>
                </a:lnTo>
                <a:lnTo>
                  <a:pt x="3663201" y="2497684"/>
                </a:lnTo>
                <a:lnTo>
                  <a:pt x="3680003" y="2497684"/>
                </a:lnTo>
                <a:lnTo>
                  <a:pt x="3680003" y="2481224"/>
                </a:lnTo>
                <a:lnTo>
                  <a:pt x="3663201" y="2481224"/>
                </a:lnTo>
                <a:lnTo>
                  <a:pt x="3663201" y="2464422"/>
                </a:lnTo>
                <a:close/>
                <a:moveTo>
                  <a:pt x="3528784" y="1907896"/>
                </a:moveTo>
                <a:lnTo>
                  <a:pt x="3506839" y="1907896"/>
                </a:lnTo>
                <a:lnTo>
                  <a:pt x="3506839" y="1929841"/>
                </a:lnTo>
                <a:lnTo>
                  <a:pt x="3484893" y="1929841"/>
                </a:lnTo>
                <a:lnTo>
                  <a:pt x="3484893" y="1951787"/>
                </a:lnTo>
                <a:lnTo>
                  <a:pt x="3506839" y="1951787"/>
                </a:lnTo>
                <a:lnTo>
                  <a:pt x="3506839" y="1973732"/>
                </a:lnTo>
                <a:lnTo>
                  <a:pt x="3528784" y="1973732"/>
                </a:lnTo>
                <a:lnTo>
                  <a:pt x="3528784" y="1951787"/>
                </a:lnTo>
                <a:lnTo>
                  <a:pt x="3550730" y="1951787"/>
                </a:lnTo>
                <a:lnTo>
                  <a:pt x="3550730" y="1929841"/>
                </a:lnTo>
                <a:lnTo>
                  <a:pt x="3528784" y="1929841"/>
                </a:lnTo>
                <a:lnTo>
                  <a:pt x="3528784" y="1907896"/>
                </a:lnTo>
                <a:close/>
                <a:moveTo>
                  <a:pt x="2362924" y="3416313"/>
                </a:moveTo>
                <a:lnTo>
                  <a:pt x="2340979" y="3416313"/>
                </a:lnTo>
                <a:lnTo>
                  <a:pt x="2340979" y="3438601"/>
                </a:lnTo>
                <a:lnTo>
                  <a:pt x="2318690" y="3438601"/>
                </a:lnTo>
                <a:lnTo>
                  <a:pt x="2318690" y="3460547"/>
                </a:lnTo>
                <a:lnTo>
                  <a:pt x="2340979" y="3460547"/>
                </a:lnTo>
                <a:lnTo>
                  <a:pt x="2340979" y="3482835"/>
                </a:lnTo>
                <a:lnTo>
                  <a:pt x="2362924" y="3482835"/>
                </a:lnTo>
                <a:lnTo>
                  <a:pt x="2362924" y="3460547"/>
                </a:lnTo>
                <a:lnTo>
                  <a:pt x="2385212" y="3460547"/>
                </a:lnTo>
                <a:lnTo>
                  <a:pt x="2385212" y="3438601"/>
                </a:lnTo>
                <a:lnTo>
                  <a:pt x="2362924" y="3438601"/>
                </a:lnTo>
                <a:lnTo>
                  <a:pt x="2362924" y="3416313"/>
                </a:lnTo>
                <a:close/>
                <a:moveTo>
                  <a:pt x="2426704" y="3842880"/>
                </a:moveTo>
                <a:lnTo>
                  <a:pt x="2414359" y="3842880"/>
                </a:lnTo>
                <a:lnTo>
                  <a:pt x="2414359" y="3854882"/>
                </a:lnTo>
                <a:lnTo>
                  <a:pt x="2402357" y="3854882"/>
                </a:lnTo>
                <a:lnTo>
                  <a:pt x="2402357" y="3867226"/>
                </a:lnTo>
                <a:lnTo>
                  <a:pt x="2414359" y="3867226"/>
                </a:lnTo>
                <a:lnTo>
                  <a:pt x="2414359" y="3879228"/>
                </a:lnTo>
                <a:lnTo>
                  <a:pt x="2426704" y="3879228"/>
                </a:lnTo>
                <a:lnTo>
                  <a:pt x="2426704" y="3867226"/>
                </a:lnTo>
                <a:lnTo>
                  <a:pt x="2438705" y="3867226"/>
                </a:lnTo>
                <a:lnTo>
                  <a:pt x="2438705" y="3854882"/>
                </a:lnTo>
                <a:lnTo>
                  <a:pt x="2426704" y="3854882"/>
                </a:lnTo>
                <a:lnTo>
                  <a:pt x="2426704" y="3842880"/>
                </a:lnTo>
                <a:close/>
                <a:moveTo>
                  <a:pt x="2289886" y="3841852"/>
                </a:moveTo>
                <a:lnTo>
                  <a:pt x="2276856" y="3841852"/>
                </a:lnTo>
                <a:lnTo>
                  <a:pt x="2276856" y="3854539"/>
                </a:lnTo>
                <a:lnTo>
                  <a:pt x="2264169" y="3854539"/>
                </a:lnTo>
                <a:lnTo>
                  <a:pt x="2264169" y="3867569"/>
                </a:lnTo>
                <a:lnTo>
                  <a:pt x="2276856" y="3867569"/>
                </a:lnTo>
                <a:lnTo>
                  <a:pt x="2276856" y="3880256"/>
                </a:lnTo>
                <a:lnTo>
                  <a:pt x="2289886" y="3880256"/>
                </a:lnTo>
                <a:lnTo>
                  <a:pt x="2289886" y="3867569"/>
                </a:lnTo>
                <a:lnTo>
                  <a:pt x="2302574" y="3867569"/>
                </a:lnTo>
                <a:lnTo>
                  <a:pt x="2302574" y="3854539"/>
                </a:lnTo>
                <a:lnTo>
                  <a:pt x="2289886" y="3854539"/>
                </a:lnTo>
                <a:lnTo>
                  <a:pt x="2289886" y="3841852"/>
                </a:lnTo>
                <a:close/>
                <a:moveTo>
                  <a:pt x="3185884" y="2867673"/>
                </a:moveTo>
                <a:lnTo>
                  <a:pt x="3163939" y="2867673"/>
                </a:lnTo>
                <a:lnTo>
                  <a:pt x="3163939" y="2889961"/>
                </a:lnTo>
                <a:lnTo>
                  <a:pt x="3141650" y="2889961"/>
                </a:lnTo>
                <a:lnTo>
                  <a:pt x="3141650" y="2911907"/>
                </a:lnTo>
                <a:lnTo>
                  <a:pt x="3163939" y="2911907"/>
                </a:lnTo>
                <a:lnTo>
                  <a:pt x="3163939" y="2934195"/>
                </a:lnTo>
                <a:lnTo>
                  <a:pt x="3185884" y="2934195"/>
                </a:lnTo>
                <a:lnTo>
                  <a:pt x="3185884" y="2911907"/>
                </a:lnTo>
                <a:lnTo>
                  <a:pt x="3208172" y="2911907"/>
                </a:lnTo>
                <a:lnTo>
                  <a:pt x="3208172" y="2889961"/>
                </a:lnTo>
                <a:lnTo>
                  <a:pt x="3185884" y="2889961"/>
                </a:lnTo>
                <a:lnTo>
                  <a:pt x="3185884" y="2867673"/>
                </a:lnTo>
                <a:close/>
                <a:moveTo>
                  <a:pt x="2359838" y="3700234"/>
                </a:moveTo>
                <a:lnTo>
                  <a:pt x="2344064" y="3700234"/>
                </a:lnTo>
                <a:lnTo>
                  <a:pt x="2344064" y="3716007"/>
                </a:lnTo>
                <a:lnTo>
                  <a:pt x="2328291" y="3716007"/>
                </a:lnTo>
                <a:lnTo>
                  <a:pt x="2328291" y="3731781"/>
                </a:lnTo>
                <a:lnTo>
                  <a:pt x="2344064" y="3731781"/>
                </a:lnTo>
                <a:lnTo>
                  <a:pt x="2344064" y="3747554"/>
                </a:lnTo>
                <a:lnTo>
                  <a:pt x="2359838" y="3747554"/>
                </a:lnTo>
                <a:lnTo>
                  <a:pt x="2359838" y="3731781"/>
                </a:lnTo>
                <a:lnTo>
                  <a:pt x="2375611" y="3731781"/>
                </a:lnTo>
                <a:lnTo>
                  <a:pt x="2375611" y="3716007"/>
                </a:lnTo>
                <a:lnTo>
                  <a:pt x="2359838" y="3716007"/>
                </a:lnTo>
                <a:lnTo>
                  <a:pt x="2359838" y="3700234"/>
                </a:lnTo>
                <a:close/>
                <a:moveTo>
                  <a:pt x="2292973" y="3557588"/>
                </a:moveTo>
                <a:lnTo>
                  <a:pt x="2273770" y="3557588"/>
                </a:lnTo>
                <a:lnTo>
                  <a:pt x="2273770" y="3577133"/>
                </a:lnTo>
                <a:lnTo>
                  <a:pt x="2254225" y="3577133"/>
                </a:lnTo>
                <a:lnTo>
                  <a:pt x="2254225" y="3596335"/>
                </a:lnTo>
                <a:lnTo>
                  <a:pt x="2273770" y="3596335"/>
                </a:lnTo>
                <a:lnTo>
                  <a:pt x="2273770" y="3615881"/>
                </a:lnTo>
                <a:lnTo>
                  <a:pt x="2292973" y="3615881"/>
                </a:lnTo>
                <a:lnTo>
                  <a:pt x="2292973" y="3596335"/>
                </a:lnTo>
                <a:lnTo>
                  <a:pt x="2312518" y="3596335"/>
                </a:lnTo>
                <a:lnTo>
                  <a:pt x="2312518" y="3577133"/>
                </a:lnTo>
                <a:lnTo>
                  <a:pt x="2292973" y="3577133"/>
                </a:lnTo>
                <a:lnTo>
                  <a:pt x="2292973" y="3557588"/>
                </a:lnTo>
                <a:close/>
                <a:moveTo>
                  <a:pt x="2566607" y="3560331"/>
                </a:moveTo>
                <a:lnTo>
                  <a:pt x="2548776" y="3560331"/>
                </a:lnTo>
                <a:lnTo>
                  <a:pt x="2548776" y="3577819"/>
                </a:lnTo>
                <a:lnTo>
                  <a:pt x="2531288" y="3577819"/>
                </a:lnTo>
                <a:lnTo>
                  <a:pt x="2531288" y="3595649"/>
                </a:lnTo>
                <a:lnTo>
                  <a:pt x="2548776" y="3595649"/>
                </a:lnTo>
                <a:lnTo>
                  <a:pt x="2548776" y="3613137"/>
                </a:lnTo>
                <a:lnTo>
                  <a:pt x="2566607" y="3613137"/>
                </a:lnTo>
                <a:lnTo>
                  <a:pt x="2566607" y="3595649"/>
                </a:lnTo>
                <a:lnTo>
                  <a:pt x="2584094" y="3595649"/>
                </a:lnTo>
                <a:lnTo>
                  <a:pt x="2584094" y="3577819"/>
                </a:lnTo>
                <a:lnTo>
                  <a:pt x="2566607" y="3577819"/>
                </a:lnTo>
                <a:lnTo>
                  <a:pt x="2566607" y="3560331"/>
                </a:lnTo>
                <a:close/>
                <a:moveTo>
                  <a:pt x="2569350" y="3277438"/>
                </a:moveTo>
                <a:lnTo>
                  <a:pt x="2546033" y="3277438"/>
                </a:lnTo>
                <a:lnTo>
                  <a:pt x="2546033" y="3300755"/>
                </a:lnTo>
                <a:lnTo>
                  <a:pt x="2522716" y="3300755"/>
                </a:lnTo>
                <a:lnTo>
                  <a:pt x="2522716" y="3324073"/>
                </a:lnTo>
                <a:lnTo>
                  <a:pt x="2546033" y="3324073"/>
                </a:lnTo>
                <a:lnTo>
                  <a:pt x="2546033" y="3347390"/>
                </a:lnTo>
                <a:lnTo>
                  <a:pt x="2569350" y="3347390"/>
                </a:lnTo>
                <a:lnTo>
                  <a:pt x="2569350" y="3324073"/>
                </a:lnTo>
                <a:lnTo>
                  <a:pt x="2592667" y="3324073"/>
                </a:lnTo>
                <a:lnTo>
                  <a:pt x="2592667" y="3300755"/>
                </a:lnTo>
                <a:lnTo>
                  <a:pt x="2569350" y="3300755"/>
                </a:lnTo>
                <a:lnTo>
                  <a:pt x="2569350" y="3277438"/>
                </a:lnTo>
                <a:close/>
                <a:moveTo>
                  <a:pt x="2496655" y="3701263"/>
                </a:moveTo>
                <a:lnTo>
                  <a:pt x="2481568" y="3701263"/>
                </a:lnTo>
                <a:lnTo>
                  <a:pt x="2481568" y="3716350"/>
                </a:lnTo>
                <a:lnTo>
                  <a:pt x="2466480" y="3716350"/>
                </a:lnTo>
                <a:lnTo>
                  <a:pt x="2466480" y="3731438"/>
                </a:lnTo>
                <a:lnTo>
                  <a:pt x="2481568" y="3731438"/>
                </a:lnTo>
                <a:lnTo>
                  <a:pt x="2481568" y="3746525"/>
                </a:lnTo>
                <a:lnTo>
                  <a:pt x="2496655" y="3746525"/>
                </a:lnTo>
                <a:lnTo>
                  <a:pt x="2496655" y="3731438"/>
                </a:lnTo>
                <a:lnTo>
                  <a:pt x="2511743" y="3731438"/>
                </a:lnTo>
                <a:lnTo>
                  <a:pt x="2511743" y="3716350"/>
                </a:lnTo>
                <a:lnTo>
                  <a:pt x="2496655" y="3716350"/>
                </a:lnTo>
                <a:lnTo>
                  <a:pt x="2496655" y="3701263"/>
                </a:lnTo>
                <a:close/>
                <a:moveTo>
                  <a:pt x="2499741" y="3417684"/>
                </a:moveTo>
                <a:lnTo>
                  <a:pt x="2478481" y="3417684"/>
                </a:lnTo>
                <a:lnTo>
                  <a:pt x="2478481" y="3438944"/>
                </a:lnTo>
                <a:lnTo>
                  <a:pt x="2457221" y="3438944"/>
                </a:lnTo>
                <a:lnTo>
                  <a:pt x="2457221" y="3460204"/>
                </a:lnTo>
                <a:lnTo>
                  <a:pt x="2478481" y="3460204"/>
                </a:lnTo>
                <a:lnTo>
                  <a:pt x="2478481" y="3481464"/>
                </a:lnTo>
                <a:lnTo>
                  <a:pt x="2499741" y="3481464"/>
                </a:lnTo>
                <a:lnTo>
                  <a:pt x="2499741" y="3460204"/>
                </a:lnTo>
                <a:lnTo>
                  <a:pt x="2521001" y="3460204"/>
                </a:lnTo>
                <a:lnTo>
                  <a:pt x="2521001" y="3438944"/>
                </a:lnTo>
                <a:lnTo>
                  <a:pt x="2499741" y="3438944"/>
                </a:lnTo>
                <a:lnTo>
                  <a:pt x="2499741" y="3417684"/>
                </a:lnTo>
                <a:close/>
                <a:moveTo>
                  <a:pt x="1952130" y="3414598"/>
                </a:moveTo>
                <a:lnTo>
                  <a:pt x="1928812" y="3414598"/>
                </a:lnTo>
                <a:lnTo>
                  <a:pt x="1928812" y="3437915"/>
                </a:lnTo>
                <a:lnTo>
                  <a:pt x="1905495" y="3437915"/>
                </a:lnTo>
                <a:lnTo>
                  <a:pt x="1905495" y="3461233"/>
                </a:lnTo>
                <a:lnTo>
                  <a:pt x="1928812" y="3461233"/>
                </a:lnTo>
                <a:lnTo>
                  <a:pt x="1928812" y="3484550"/>
                </a:lnTo>
                <a:lnTo>
                  <a:pt x="1952130" y="3484550"/>
                </a:lnTo>
                <a:lnTo>
                  <a:pt x="1952130" y="3461233"/>
                </a:lnTo>
                <a:lnTo>
                  <a:pt x="1975447" y="3461233"/>
                </a:lnTo>
                <a:lnTo>
                  <a:pt x="1975447" y="3437915"/>
                </a:lnTo>
                <a:lnTo>
                  <a:pt x="1952130" y="3437915"/>
                </a:lnTo>
                <a:lnTo>
                  <a:pt x="1952130" y="3414598"/>
                </a:lnTo>
                <a:close/>
                <a:moveTo>
                  <a:pt x="2019338" y="3556216"/>
                </a:moveTo>
                <a:lnTo>
                  <a:pt x="1998764" y="3556216"/>
                </a:lnTo>
                <a:lnTo>
                  <a:pt x="1998764" y="3576447"/>
                </a:lnTo>
                <a:lnTo>
                  <a:pt x="1978533" y="3576447"/>
                </a:lnTo>
                <a:lnTo>
                  <a:pt x="1978533" y="3597021"/>
                </a:lnTo>
                <a:lnTo>
                  <a:pt x="1998764" y="3597021"/>
                </a:lnTo>
                <a:lnTo>
                  <a:pt x="1998764" y="3617252"/>
                </a:lnTo>
                <a:lnTo>
                  <a:pt x="2019338" y="3617252"/>
                </a:lnTo>
                <a:lnTo>
                  <a:pt x="2019338" y="3597021"/>
                </a:lnTo>
                <a:lnTo>
                  <a:pt x="2039569" y="3597021"/>
                </a:lnTo>
                <a:lnTo>
                  <a:pt x="2039569" y="3576447"/>
                </a:lnTo>
                <a:lnTo>
                  <a:pt x="2019338" y="3576447"/>
                </a:lnTo>
                <a:lnTo>
                  <a:pt x="2019338" y="3556216"/>
                </a:lnTo>
                <a:close/>
                <a:moveTo>
                  <a:pt x="2015909" y="3840823"/>
                </a:moveTo>
                <a:lnTo>
                  <a:pt x="2002193" y="3840823"/>
                </a:lnTo>
                <a:lnTo>
                  <a:pt x="2002193" y="3854196"/>
                </a:lnTo>
                <a:lnTo>
                  <a:pt x="1988820" y="3854196"/>
                </a:lnTo>
                <a:lnTo>
                  <a:pt x="1988820" y="3867912"/>
                </a:lnTo>
                <a:lnTo>
                  <a:pt x="2002193" y="3867912"/>
                </a:lnTo>
                <a:lnTo>
                  <a:pt x="2002193" y="3881285"/>
                </a:lnTo>
                <a:lnTo>
                  <a:pt x="2015909" y="3881285"/>
                </a:lnTo>
                <a:lnTo>
                  <a:pt x="2015909" y="3867912"/>
                </a:lnTo>
                <a:lnTo>
                  <a:pt x="2029282" y="3867912"/>
                </a:lnTo>
                <a:lnTo>
                  <a:pt x="2029282" y="3854196"/>
                </a:lnTo>
                <a:lnTo>
                  <a:pt x="2015909" y="3854196"/>
                </a:lnTo>
                <a:lnTo>
                  <a:pt x="2015909" y="3840823"/>
                </a:lnTo>
                <a:close/>
                <a:moveTo>
                  <a:pt x="2086204" y="3698519"/>
                </a:moveTo>
                <a:lnTo>
                  <a:pt x="2069059" y="3698519"/>
                </a:lnTo>
                <a:lnTo>
                  <a:pt x="2069059" y="3715322"/>
                </a:lnTo>
                <a:lnTo>
                  <a:pt x="2052256" y="3715322"/>
                </a:lnTo>
                <a:lnTo>
                  <a:pt x="2052256" y="3732467"/>
                </a:lnTo>
                <a:lnTo>
                  <a:pt x="2069059" y="3732467"/>
                </a:lnTo>
                <a:lnTo>
                  <a:pt x="2069059" y="3749269"/>
                </a:lnTo>
                <a:lnTo>
                  <a:pt x="2086204" y="3749269"/>
                </a:lnTo>
                <a:lnTo>
                  <a:pt x="2086204" y="3732467"/>
                </a:lnTo>
                <a:lnTo>
                  <a:pt x="2103006" y="3732467"/>
                </a:lnTo>
                <a:lnTo>
                  <a:pt x="2103006" y="3715322"/>
                </a:lnTo>
                <a:lnTo>
                  <a:pt x="2086204" y="3715322"/>
                </a:lnTo>
                <a:lnTo>
                  <a:pt x="2086204" y="3698519"/>
                </a:lnTo>
                <a:close/>
                <a:moveTo>
                  <a:pt x="2633129" y="3703320"/>
                </a:moveTo>
                <a:lnTo>
                  <a:pt x="2619413" y="3703320"/>
                </a:lnTo>
                <a:lnTo>
                  <a:pt x="2619413" y="3717036"/>
                </a:lnTo>
                <a:lnTo>
                  <a:pt x="2605697" y="3717036"/>
                </a:lnTo>
                <a:lnTo>
                  <a:pt x="2605697" y="3730752"/>
                </a:lnTo>
                <a:lnTo>
                  <a:pt x="2619413" y="3730752"/>
                </a:lnTo>
                <a:lnTo>
                  <a:pt x="2619413" y="3744468"/>
                </a:lnTo>
                <a:lnTo>
                  <a:pt x="2633129" y="3744468"/>
                </a:lnTo>
                <a:lnTo>
                  <a:pt x="2633129" y="3730752"/>
                </a:lnTo>
                <a:lnTo>
                  <a:pt x="2646845" y="3730752"/>
                </a:lnTo>
                <a:lnTo>
                  <a:pt x="2646845" y="3717036"/>
                </a:lnTo>
                <a:lnTo>
                  <a:pt x="2633129" y="3717036"/>
                </a:lnTo>
                <a:lnTo>
                  <a:pt x="2633129" y="3703320"/>
                </a:lnTo>
                <a:close/>
                <a:moveTo>
                  <a:pt x="2156155" y="3556559"/>
                </a:moveTo>
                <a:lnTo>
                  <a:pt x="2136267" y="3556559"/>
                </a:lnTo>
                <a:lnTo>
                  <a:pt x="2136267" y="3576790"/>
                </a:lnTo>
                <a:lnTo>
                  <a:pt x="2116036" y="3576790"/>
                </a:lnTo>
                <a:lnTo>
                  <a:pt x="2116036" y="3596678"/>
                </a:lnTo>
                <a:lnTo>
                  <a:pt x="2136267" y="3596678"/>
                </a:lnTo>
                <a:lnTo>
                  <a:pt x="2136267" y="3616909"/>
                </a:lnTo>
                <a:lnTo>
                  <a:pt x="2156155" y="3616909"/>
                </a:lnTo>
                <a:lnTo>
                  <a:pt x="2156155" y="3596678"/>
                </a:lnTo>
                <a:lnTo>
                  <a:pt x="2176387" y="3596678"/>
                </a:lnTo>
                <a:lnTo>
                  <a:pt x="2176387" y="3576790"/>
                </a:lnTo>
                <a:lnTo>
                  <a:pt x="2156155" y="3576790"/>
                </a:lnTo>
                <a:lnTo>
                  <a:pt x="2156155" y="3556559"/>
                </a:lnTo>
                <a:close/>
                <a:moveTo>
                  <a:pt x="2223021" y="3699205"/>
                </a:moveTo>
                <a:lnTo>
                  <a:pt x="2206562" y="3699205"/>
                </a:lnTo>
                <a:lnTo>
                  <a:pt x="2206562" y="3715664"/>
                </a:lnTo>
                <a:lnTo>
                  <a:pt x="2190103" y="3715664"/>
                </a:lnTo>
                <a:lnTo>
                  <a:pt x="2190103" y="3732124"/>
                </a:lnTo>
                <a:lnTo>
                  <a:pt x="2206562" y="3732124"/>
                </a:lnTo>
                <a:lnTo>
                  <a:pt x="2206562" y="3748583"/>
                </a:lnTo>
                <a:lnTo>
                  <a:pt x="2223021" y="3748583"/>
                </a:lnTo>
                <a:lnTo>
                  <a:pt x="2223021" y="3732124"/>
                </a:lnTo>
                <a:lnTo>
                  <a:pt x="2239480" y="3732124"/>
                </a:lnTo>
                <a:lnTo>
                  <a:pt x="2239480" y="3715664"/>
                </a:lnTo>
                <a:lnTo>
                  <a:pt x="2223021" y="3715664"/>
                </a:lnTo>
                <a:lnTo>
                  <a:pt x="2223021" y="3699205"/>
                </a:lnTo>
                <a:close/>
                <a:moveTo>
                  <a:pt x="2089290" y="3414598"/>
                </a:moveTo>
                <a:lnTo>
                  <a:pt x="2065972" y="3414598"/>
                </a:lnTo>
                <a:lnTo>
                  <a:pt x="2065972" y="3437915"/>
                </a:lnTo>
                <a:lnTo>
                  <a:pt x="2042656" y="3437915"/>
                </a:lnTo>
                <a:lnTo>
                  <a:pt x="2042656" y="3461233"/>
                </a:lnTo>
                <a:lnTo>
                  <a:pt x="2065972" y="3461233"/>
                </a:lnTo>
                <a:lnTo>
                  <a:pt x="2065972" y="3484550"/>
                </a:lnTo>
                <a:lnTo>
                  <a:pt x="2089290" y="3484550"/>
                </a:lnTo>
                <a:lnTo>
                  <a:pt x="2089290" y="3461233"/>
                </a:lnTo>
                <a:lnTo>
                  <a:pt x="2112607" y="3461233"/>
                </a:lnTo>
                <a:lnTo>
                  <a:pt x="2112607" y="3437915"/>
                </a:lnTo>
                <a:lnTo>
                  <a:pt x="2089290" y="3437915"/>
                </a:lnTo>
                <a:lnTo>
                  <a:pt x="2089290" y="3414598"/>
                </a:lnTo>
                <a:close/>
                <a:moveTo>
                  <a:pt x="2226107" y="3415627"/>
                </a:moveTo>
                <a:lnTo>
                  <a:pt x="2203475" y="3415627"/>
                </a:lnTo>
                <a:lnTo>
                  <a:pt x="2203475" y="3438258"/>
                </a:lnTo>
                <a:lnTo>
                  <a:pt x="2180844" y="3438258"/>
                </a:lnTo>
                <a:lnTo>
                  <a:pt x="2180844" y="3460890"/>
                </a:lnTo>
                <a:lnTo>
                  <a:pt x="2203475" y="3460890"/>
                </a:lnTo>
                <a:lnTo>
                  <a:pt x="2203475" y="3483521"/>
                </a:lnTo>
                <a:lnTo>
                  <a:pt x="2226107" y="3483521"/>
                </a:lnTo>
                <a:lnTo>
                  <a:pt x="2226107" y="3460890"/>
                </a:lnTo>
                <a:lnTo>
                  <a:pt x="2248738" y="3460890"/>
                </a:lnTo>
                <a:lnTo>
                  <a:pt x="2248738" y="3438258"/>
                </a:lnTo>
                <a:lnTo>
                  <a:pt x="2226107" y="3438258"/>
                </a:lnTo>
                <a:lnTo>
                  <a:pt x="2226107" y="3415627"/>
                </a:lnTo>
                <a:close/>
                <a:moveTo>
                  <a:pt x="2153069" y="3840823"/>
                </a:moveTo>
                <a:lnTo>
                  <a:pt x="2139353" y="3840823"/>
                </a:lnTo>
                <a:lnTo>
                  <a:pt x="2139353" y="3854196"/>
                </a:lnTo>
                <a:lnTo>
                  <a:pt x="2125980" y="3854196"/>
                </a:lnTo>
                <a:lnTo>
                  <a:pt x="2125980" y="3867912"/>
                </a:lnTo>
                <a:lnTo>
                  <a:pt x="2139353" y="3867912"/>
                </a:lnTo>
                <a:lnTo>
                  <a:pt x="2139353" y="3881285"/>
                </a:lnTo>
                <a:lnTo>
                  <a:pt x="2153069" y="3881285"/>
                </a:lnTo>
                <a:lnTo>
                  <a:pt x="2153069" y="3867912"/>
                </a:lnTo>
                <a:lnTo>
                  <a:pt x="2166442" y="3867912"/>
                </a:lnTo>
                <a:lnTo>
                  <a:pt x="2166442" y="3854196"/>
                </a:lnTo>
                <a:lnTo>
                  <a:pt x="2153069" y="3854196"/>
                </a:lnTo>
                <a:lnTo>
                  <a:pt x="2153069" y="3840823"/>
                </a:lnTo>
                <a:close/>
                <a:moveTo>
                  <a:pt x="2429789" y="3558616"/>
                </a:moveTo>
                <a:lnTo>
                  <a:pt x="2411273" y="3558616"/>
                </a:lnTo>
                <a:lnTo>
                  <a:pt x="2411273" y="3577476"/>
                </a:lnTo>
                <a:lnTo>
                  <a:pt x="2392414" y="3577476"/>
                </a:lnTo>
                <a:lnTo>
                  <a:pt x="2392414" y="3595992"/>
                </a:lnTo>
                <a:lnTo>
                  <a:pt x="2411273" y="3595992"/>
                </a:lnTo>
                <a:lnTo>
                  <a:pt x="2411273" y="3614852"/>
                </a:lnTo>
                <a:lnTo>
                  <a:pt x="2429789" y="3614852"/>
                </a:lnTo>
                <a:lnTo>
                  <a:pt x="2429789" y="3595992"/>
                </a:lnTo>
                <a:lnTo>
                  <a:pt x="2448649" y="3595992"/>
                </a:lnTo>
                <a:lnTo>
                  <a:pt x="2448649" y="3577476"/>
                </a:lnTo>
                <a:lnTo>
                  <a:pt x="2429789" y="3577476"/>
                </a:lnTo>
                <a:lnTo>
                  <a:pt x="2429789" y="3558616"/>
                </a:lnTo>
                <a:close/>
                <a:moveTo>
                  <a:pt x="3048038" y="3144736"/>
                </a:moveTo>
                <a:lnTo>
                  <a:pt x="3027464" y="3144736"/>
                </a:lnTo>
                <a:lnTo>
                  <a:pt x="3027464" y="3164967"/>
                </a:lnTo>
                <a:lnTo>
                  <a:pt x="3007233" y="3164967"/>
                </a:lnTo>
                <a:lnTo>
                  <a:pt x="3007233" y="3185541"/>
                </a:lnTo>
                <a:lnTo>
                  <a:pt x="3027464" y="3185541"/>
                </a:lnTo>
                <a:lnTo>
                  <a:pt x="3027464" y="3205772"/>
                </a:lnTo>
                <a:lnTo>
                  <a:pt x="3048038" y="3205772"/>
                </a:lnTo>
                <a:lnTo>
                  <a:pt x="3048038" y="3185541"/>
                </a:lnTo>
                <a:lnTo>
                  <a:pt x="3068269" y="3185541"/>
                </a:lnTo>
                <a:lnTo>
                  <a:pt x="3068269" y="3164967"/>
                </a:lnTo>
                <a:lnTo>
                  <a:pt x="3048038" y="3164967"/>
                </a:lnTo>
                <a:lnTo>
                  <a:pt x="3048038" y="3144736"/>
                </a:lnTo>
                <a:close/>
                <a:moveTo>
                  <a:pt x="2980830" y="3003118"/>
                </a:moveTo>
                <a:lnTo>
                  <a:pt x="2957513" y="3003118"/>
                </a:lnTo>
                <a:lnTo>
                  <a:pt x="2957513" y="3026435"/>
                </a:lnTo>
                <a:lnTo>
                  <a:pt x="2934196" y="3026435"/>
                </a:lnTo>
                <a:lnTo>
                  <a:pt x="2934196" y="3049753"/>
                </a:lnTo>
                <a:lnTo>
                  <a:pt x="2957513" y="3049753"/>
                </a:lnTo>
                <a:lnTo>
                  <a:pt x="2957513" y="3073070"/>
                </a:lnTo>
                <a:lnTo>
                  <a:pt x="2980830" y="3073070"/>
                </a:lnTo>
                <a:lnTo>
                  <a:pt x="2980830" y="3049753"/>
                </a:lnTo>
                <a:lnTo>
                  <a:pt x="3004147" y="3049753"/>
                </a:lnTo>
                <a:lnTo>
                  <a:pt x="3004147" y="3026435"/>
                </a:lnTo>
                <a:lnTo>
                  <a:pt x="2980830" y="3026435"/>
                </a:lnTo>
                <a:lnTo>
                  <a:pt x="2980830" y="3003118"/>
                </a:lnTo>
                <a:close/>
                <a:moveTo>
                  <a:pt x="3045295" y="3426943"/>
                </a:moveTo>
                <a:lnTo>
                  <a:pt x="3030208" y="3426943"/>
                </a:lnTo>
                <a:lnTo>
                  <a:pt x="3030208" y="3442030"/>
                </a:lnTo>
                <a:lnTo>
                  <a:pt x="3015120" y="3442030"/>
                </a:lnTo>
                <a:lnTo>
                  <a:pt x="3015120" y="3457118"/>
                </a:lnTo>
                <a:lnTo>
                  <a:pt x="3030208" y="3457118"/>
                </a:lnTo>
                <a:lnTo>
                  <a:pt x="3030208" y="3472205"/>
                </a:lnTo>
                <a:lnTo>
                  <a:pt x="3045295" y="3472205"/>
                </a:lnTo>
                <a:lnTo>
                  <a:pt x="3045295" y="3457118"/>
                </a:lnTo>
                <a:lnTo>
                  <a:pt x="3060383" y="3457118"/>
                </a:lnTo>
                <a:lnTo>
                  <a:pt x="3060383" y="3442030"/>
                </a:lnTo>
                <a:lnTo>
                  <a:pt x="3045295" y="3442030"/>
                </a:lnTo>
                <a:lnTo>
                  <a:pt x="3045295" y="3426943"/>
                </a:lnTo>
                <a:close/>
                <a:moveTo>
                  <a:pt x="2636215" y="3419399"/>
                </a:moveTo>
                <a:lnTo>
                  <a:pt x="2616327" y="3419399"/>
                </a:lnTo>
                <a:lnTo>
                  <a:pt x="2616327" y="3439630"/>
                </a:lnTo>
                <a:lnTo>
                  <a:pt x="2596096" y="3439630"/>
                </a:lnTo>
                <a:lnTo>
                  <a:pt x="2596096" y="3459518"/>
                </a:lnTo>
                <a:lnTo>
                  <a:pt x="2616327" y="3459518"/>
                </a:lnTo>
                <a:lnTo>
                  <a:pt x="2616327" y="3479749"/>
                </a:lnTo>
                <a:lnTo>
                  <a:pt x="2636215" y="3479749"/>
                </a:lnTo>
                <a:lnTo>
                  <a:pt x="2636215" y="3459518"/>
                </a:lnTo>
                <a:lnTo>
                  <a:pt x="2656447" y="3459518"/>
                </a:lnTo>
                <a:lnTo>
                  <a:pt x="2656447" y="3439630"/>
                </a:lnTo>
                <a:lnTo>
                  <a:pt x="2636215" y="3439630"/>
                </a:lnTo>
                <a:lnTo>
                  <a:pt x="2636215" y="3419399"/>
                </a:lnTo>
                <a:close/>
                <a:moveTo>
                  <a:pt x="3114561" y="3287382"/>
                </a:moveTo>
                <a:lnTo>
                  <a:pt x="3098102" y="3287382"/>
                </a:lnTo>
                <a:lnTo>
                  <a:pt x="3098102" y="3304184"/>
                </a:lnTo>
                <a:lnTo>
                  <a:pt x="3081299" y="3304184"/>
                </a:lnTo>
                <a:lnTo>
                  <a:pt x="3081299" y="3320644"/>
                </a:lnTo>
                <a:lnTo>
                  <a:pt x="3098102" y="3320644"/>
                </a:lnTo>
                <a:lnTo>
                  <a:pt x="3098102" y="3337446"/>
                </a:lnTo>
                <a:lnTo>
                  <a:pt x="3114561" y="3337446"/>
                </a:lnTo>
                <a:lnTo>
                  <a:pt x="3114561" y="3320644"/>
                </a:lnTo>
                <a:lnTo>
                  <a:pt x="3131363" y="3320644"/>
                </a:lnTo>
                <a:lnTo>
                  <a:pt x="3131363" y="3304184"/>
                </a:lnTo>
                <a:lnTo>
                  <a:pt x="3114561" y="3304184"/>
                </a:lnTo>
                <a:lnTo>
                  <a:pt x="3114561" y="3287382"/>
                </a:lnTo>
                <a:close/>
                <a:moveTo>
                  <a:pt x="2975686" y="3567189"/>
                </a:moveTo>
                <a:lnTo>
                  <a:pt x="2962656" y="3567189"/>
                </a:lnTo>
                <a:lnTo>
                  <a:pt x="2962656" y="3580219"/>
                </a:lnTo>
                <a:lnTo>
                  <a:pt x="2949626" y="3580219"/>
                </a:lnTo>
                <a:lnTo>
                  <a:pt x="2949626" y="3593249"/>
                </a:lnTo>
                <a:lnTo>
                  <a:pt x="2962656" y="3593249"/>
                </a:lnTo>
                <a:lnTo>
                  <a:pt x="2962656" y="3606279"/>
                </a:lnTo>
                <a:lnTo>
                  <a:pt x="2975686" y="3606279"/>
                </a:lnTo>
                <a:lnTo>
                  <a:pt x="2975686" y="3593249"/>
                </a:lnTo>
                <a:lnTo>
                  <a:pt x="2988716" y="3593249"/>
                </a:lnTo>
                <a:lnTo>
                  <a:pt x="2988716" y="3580219"/>
                </a:lnTo>
                <a:lnTo>
                  <a:pt x="2975686" y="3580219"/>
                </a:lnTo>
                <a:lnTo>
                  <a:pt x="2975686" y="3567189"/>
                </a:lnTo>
                <a:close/>
                <a:moveTo>
                  <a:pt x="3183827" y="3148508"/>
                </a:moveTo>
                <a:lnTo>
                  <a:pt x="3165996" y="3148508"/>
                </a:lnTo>
                <a:lnTo>
                  <a:pt x="3165996" y="3166339"/>
                </a:lnTo>
                <a:lnTo>
                  <a:pt x="3148165" y="3166339"/>
                </a:lnTo>
                <a:lnTo>
                  <a:pt x="3148165" y="3184169"/>
                </a:lnTo>
                <a:lnTo>
                  <a:pt x="3165996" y="3184169"/>
                </a:lnTo>
                <a:lnTo>
                  <a:pt x="3165996" y="3202000"/>
                </a:lnTo>
                <a:lnTo>
                  <a:pt x="3183827" y="3202000"/>
                </a:lnTo>
                <a:lnTo>
                  <a:pt x="3183827" y="3184169"/>
                </a:lnTo>
                <a:lnTo>
                  <a:pt x="3201658" y="3184169"/>
                </a:lnTo>
                <a:lnTo>
                  <a:pt x="3201658" y="3166339"/>
                </a:lnTo>
                <a:lnTo>
                  <a:pt x="3183827" y="3166339"/>
                </a:lnTo>
                <a:lnTo>
                  <a:pt x="3183827" y="3148508"/>
                </a:lnTo>
                <a:close/>
                <a:moveTo>
                  <a:pt x="3181426" y="3430029"/>
                </a:moveTo>
                <a:lnTo>
                  <a:pt x="3168396" y="3430029"/>
                </a:lnTo>
                <a:lnTo>
                  <a:pt x="3168396" y="3443059"/>
                </a:lnTo>
                <a:lnTo>
                  <a:pt x="3155366" y="3443059"/>
                </a:lnTo>
                <a:lnTo>
                  <a:pt x="3155366" y="3456089"/>
                </a:lnTo>
                <a:lnTo>
                  <a:pt x="3168396" y="3456089"/>
                </a:lnTo>
                <a:lnTo>
                  <a:pt x="3168396" y="3469119"/>
                </a:lnTo>
                <a:lnTo>
                  <a:pt x="3181426" y="3469119"/>
                </a:lnTo>
                <a:lnTo>
                  <a:pt x="3181426" y="3456089"/>
                </a:lnTo>
                <a:lnTo>
                  <a:pt x="3194456" y="3456089"/>
                </a:lnTo>
                <a:lnTo>
                  <a:pt x="3194456" y="3443059"/>
                </a:lnTo>
                <a:lnTo>
                  <a:pt x="3181426" y="3443059"/>
                </a:lnTo>
                <a:lnTo>
                  <a:pt x="3181426" y="3430029"/>
                </a:lnTo>
                <a:close/>
                <a:moveTo>
                  <a:pt x="3116961" y="3006204"/>
                </a:moveTo>
                <a:lnTo>
                  <a:pt x="3095701" y="3006204"/>
                </a:lnTo>
                <a:lnTo>
                  <a:pt x="3095701" y="3027464"/>
                </a:lnTo>
                <a:lnTo>
                  <a:pt x="3074441" y="3027464"/>
                </a:lnTo>
                <a:lnTo>
                  <a:pt x="3074441" y="3048724"/>
                </a:lnTo>
                <a:lnTo>
                  <a:pt x="3095701" y="3048724"/>
                </a:lnTo>
                <a:lnTo>
                  <a:pt x="3095701" y="3069984"/>
                </a:lnTo>
                <a:lnTo>
                  <a:pt x="3116961" y="3069984"/>
                </a:lnTo>
                <a:lnTo>
                  <a:pt x="3116961" y="3048724"/>
                </a:lnTo>
                <a:lnTo>
                  <a:pt x="3138221" y="3048724"/>
                </a:lnTo>
                <a:lnTo>
                  <a:pt x="3138221" y="3027464"/>
                </a:lnTo>
                <a:lnTo>
                  <a:pt x="3116961" y="3027464"/>
                </a:lnTo>
                <a:lnTo>
                  <a:pt x="3116961" y="3006204"/>
                </a:lnTo>
                <a:close/>
                <a:moveTo>
                  <a:pt x="2978429" y="3284296"/>
                </a:moveTo>
                <a:lnTo>
                  <a:pt x="2959913" y="3284296"/>
                </a:lnTo>
                <a:lnTo>
                  <a:pt x="2959913" y="3303156"/>
                </a:lnTo>
                <a:lnTo>
                  <a:pt x="2941054" y="3303156"/>
                </a:lnTo>
                <a:lnTo>
                  <a:pt x="2941054" y="3321672"/>
                </a:lnTo>
                <a:lnTo>
                  <a:pt x="2959913" y="3321672"/>
                </a:lnTo>
                <a:lnTo>
                  <a:pt x="2959913" y="3340532"/>
                </a:lnTo>
                <a:lnTo>
                  <a:pt x="2978429" y="3340532"/>
                </a:lnTo>
                <a:lnTo>
                  <a:pt x="2978429" y="3321672"/>
                </a:lnTo>
                <a:lnTo>
                  <a:pt x="2997289" y="3321672"/>
                </a:lnTo>
                <a:lnTo>
                  <a:pt x="2997289" y="3303156"/>
                </a:lnTo>
                <a:lnTo>
                  <a:pt x="2978429" y="3303156"/>
                </a:lnTo>
                <a:lnTo>
                  <a:pt x="2978429" y="3284296"/>
                </a:lnTo>
                <a:close/>
                <a:moveTo>
                  <a:pt x="2772689" y="3421799"/>
                </a:moveTo>
                <a:lnTo>
                  <a:pt x="2754173" y="3421799"/>
                </a:lnTo>
                <a:lnTo>
                  <a:pt x="2754173" y="3440316"/>
                </a:lnTo>
                <a:lnTo>
                  <a:pt x="2735656" y="3440316"/>
                </a:lnTo>
                <a:lnTo>
                  <a:pt x="2735656" y="3458832"/>
                </a:lnTo>
                <a:lnTo>
                  <a:pt x="2754173" y="3458832"/>
                </a:lnTo>
                <a:lnTo>
                  <a:pt x="2754173" y="3477349"/>
                </a:lnTo>
                <a:lnTo>
                  <a:pt x="2772689" y="3477349"/>
                </a:lnTo>
                <a:lnTo>
                  <a:pt x="2772689" y="3458832"/>
                </a:lnTo>
                <a:lnTo>
                  <a:pt x="2791206" y="3458832"/>
                </a:lnTo>
                <a:lnTo>
                  <a:pt x="2791206" y="3440316"/>
                </a:lnTo>
                <a:lnTo>
                  <a:pt x="2772689" y="3440316"/>
                </a:lnTo>
                <a:lnTo>
                  <a:pt x="2772689" y="3421799"/>
                </a:lnTo>
                <a:close/>
                <a:moveTo>
                  <a:pt x="2705824" y="3279153"/>
                </a:moveTo>
                <a:lnTo>
                  <a:pt x="2683879" y="3279153"/>
                </a:lnTo>
                <a:lnTo>
                  <a:pt x="2683879" y="3301441"/>
                </a:lnTo>
                <a:lnTo>
                  <a:pt x="2661590" y="3301441"/>
                </a:lnTo>
                <a:lnTo>
                  <a:pt x="2661590" y="3323387"/>
                </a:lnTo>
                <a:lnTo>
                  <a:pt x="2683879" y="3323387"/>
                </a:lnTo>
                <a:lnTo>
                  <a:pt x="2683879" y="3345675"/>
                </a:lnTo>
                <a:lnTo>
                  <a:pt x="2705824" y="3345675"/>
                </a:lnTo>
                <a:lnTo>
                  <a:pt x="2705824" y="3323387"/>
                </a:lnTo>
                <a:lnTo>
                  <a:pt x="2728112" y="3323387"/>
                </a:lnTo>
                <a:lnTo>
                  <a:pt x="2728112" y="3301441"/>
                </a:lnTo>
                <a:lnTo>
                  <a:pt x="2705824" y="3301441"/>
                </a:lnTo>
                <a:lnTo>
                  <a:pt x="2705824" y="3279153"/>
                </a:lnTo>
                <a:close/>
                <a:moveTo>
                  <a:pt x="2769604" y="3705035"/>
                </a:moveTo>
                <a:lnTo>
                  <a:pt x="2757259" y="3705035"/>
                </a:lnTo>
                <a:lnTo>
                  <a:pt x="2757259" y="3717722"/>
                </a:lnTo>
                <a:lnTo>
                  <a:pt x="2744572" y="3717722"/>
                </a:lnTo>
                <a:lnTo>
                  <a:pt x="2744572" y="3730066"/>
                </a:lnTo>
                <a:lnTo>
                  <a:pt x="2757259" y="3730066"/>
                </a:lnTo>
                <a:lnTo>
                  <a:pt x="2757259" y="3742754"/>
                </a:lnTo>
                <a:lnTo>
                  <a:pt x="2769604" y="3742754"/>
                </a:lnTo>
                <a:lnTo>
                  <a:pt x="2769604" y="3730066"/>
                </a:lnTo>
                <a:lnTo>
                  <a:pt x="2782291" y="3730066"/>
                </a:lnTo>
                <a:lnTo>
                  <a:pt x="2782291" y="3717722"/>
                </a:lnTo>
                <a:lnTo>
                  <a:pt x="2769604" y="3717722"/>
                </a:lnTo>
                <a:lnTo>
                  <a:pt x="2769604" y="3705035"/>
                </a:lnTo>
                <a:close/>
                <a:moveTo>
                  <a:pt x="2911564" y="3141993"/>
                </a:moveTo>
                <a:lnTo>
                  <a:pt x="2889619" y="3141993"/>
                </a:lnTo>
                <a:lnTo>
                  <a:pt x="2889619" y="3164281"/>
                </a:lnTo>
                <a:lnTo>
                  <a:pt x="2867330" y="3164281"/>
                </a:lnTo>
                <a:lnTo>
                  <a:pt x="2867330" y="3186227"/>
                </a:lnTo>
                <a:lnTo>
                  <a:pt x="2889619" y="3186227"/>
                </a:lnTo>
                <a:lnTo>
                  <a:pt x="2889619" y="3208515"/>
                </a:lnTo>
                <a:lnTo>
                  <a:pt x="2911564" y="3208515"/>
                </a:lnTo>
                <a:lnTo>
                  <a:pt x="2911564" y="3186227"/>
                </a:lnTo>
                <a:lnTo>
                  <a:pt x="2933852" y="3186227"/>
                </a:lnTo>
                <a:lnTo>
                  <a:pt x="2933852" y="3164281"/>
                </a:lnTo>
                <a:lnTo>
                  <a:pt x="2911564" y="3164281"/>
                </a:lnTo>
                <a:lnTo>
                  <a:pt x="2911564" y="3141993"/>
                </a:lnTo>
                <a:close/>
                <a:moveTo>
                  <a:pt x="2703081" y="3562045"/>
                </a:moveTo>
                <a:lnTo>
                  <a:pt x="2686622" y="3562045"/>
                </a:lnTo>
                <a:lnTo>
                  <a:pt x="2686622" y="3578504"/>
                </a:lnTo>
                <a:lnTo>
                  <a:pt x="2670163" y="3578504"/>
                </a:lnTo>
                <a:lnTo>
                  <a:pt x="2670163" y="3594964"/>
                </a:lnTo>
                <a:lnTo>
                  <a:pt x="2686622" y="3594964"/>
                </a:lnTo>
                <a:lnTo>
                  <a:pt x="2686622" y="3611423"/>
                </a:lnTo>
                <a:lnTo>
                  <a:pt x="2703081" y="3611423"/>
                </a:lnTo>
                <a:lnTo>
                  <a:pt x="2703081" y="3594964"/>
                </a:lnTo>
                <a:lnTo>
                  <a:pt x="2719540" y="3594964"/>
                </a:lnTo>
                <a:lnTo>
                  <a:pt x="2719540" y="3578504"/>
                </a:lnTo>
                <a:lnTo>
                  <a:pt x="2703081" y="3578504"/>
                </a:lnTo>
                <a:lnTo>
                  <a:pt x="2703081" y="3562045"/>
                </a:lnTo>
                <a:close/>
                <a:moveTo>
                  <a:pt x="2909164" y="3424199"/>
                </a:moveTo>
                <a:lnTo>
                  <a:pt x="2892019" y="3424199"/>
                </a:lnTo>
                <a:lnTo>
                  <a:pt x="2892019" y="3441002"/>
                </a:lnTo>
                <a:lnTo>
                  <a:pt x="2875217" y="3441002"/>
                </a:lnTo>
                <a:lnTo>
                  <a:pt x="2875217" y="3458147"/>
                </a:lnTo>
                <a:lnTo>
                  <a:pt x="2892019" y="3458147"/>
                </a:lnTo>
                <a:lnTo>
                  <a:pt x="2892019" y="3474949"/>
                </a:lnTo>
                <a:lnTo>
                  <a:pt x="2909164" y="3474949"/>
                </a:lnTo>
                <a:lnTo>
                  <a:pt x="2909164" y="3458147"/>
                </a:lnTo>
                <a:lnTo>
                  <a:pt x="2925966" y="3458147"/>
                </a:lnTo>
                <a:lnTo>
                  <a:pt x="2925966" y="3441002"/>
                </a:lnTo>
                <a:lnTo>
                  <a:pt x="2909164" y="3441002"/>
                </a:lnTo>
                <a:lnTo>
                  <a:pt x="2909164" y="3424199"/>
                </a:lnTo>
                <a:close/>
                <a:moveTo>
                  <a:pt x="2842298" y="3281553"/>
                </a:moveTo>
                <a:lnTo>
                  <a:pt x="2821724" y="3281553"/>
                </a:lnTo>
                <a:lnTo>
                  <a:pt x="2821724" y="3302127"/>
                </a:lnTo>
                <a:lnTo>
                  <a:pt x="2801150" y="3302127"/>
                </a:lnTo>
                <a:lnTo>
                  <a:pt x="2801150" y="3322701"/>
                </a:lnTo>
                <a:lnTo>
                  <a:pt x="2821724" y="3322701"/>
                </a:lnTo>
                <a:lnTo>
                  <a:pt x="2821724" y="3343275"/>
                </a:lnTo>
                <a:lnTo>
                  <a:pt x="2842298" y="3343275"/>
                </a:lnTo>
                <a:lnTo>
                  <a:pt x="2842298" y="3322701"/>
                </a:lnTo>
                <a:lnTo>
                  <a:pt x="2862872" y="3322701"/>
                </a:lnTo>
                <a:lnTo>
                  <a:pt x="2862872" y="3302127"/>
                </a:lnTo>
                <a:lnTo>
                  <a:pt x="2842298" y="3302127"/>
                </a:lnTo>
                <a:lnTo>
                  <a:pt x="2842298" y="3281553"/>
                </a:lnTo>
                <a:close/>
                <a:moveTo>
                  <a:pt x="2839555" y="3564446"/>
                </a:moveTo>
                <a:lnTo>
                  <a:pt x="2824468" y="3564446"/>
                </a:lnTo>
                <a:lnTo>
                  <a:pt x="2824468" y="3579190"/>
                </a:lnTo>
                <a:lnTo>
                  <a:pt x="2809723" y="3579190"/>
                </a:lnTo>
                <a:lnTo>
                  <a:pt x="2809723" y="3594278"/>
                </a:lnTo>
                <a:lnTo>
                  <a:pt x="2824468" y="3594278"/>
                </a:lnTo>
                <a:lnTo>
                  <a:pt x="2824468" y="3609023"/>
                </a:lnTo>
                <a:lnTo>
                  <a:pt x="2839555" y="3609023"/>
                </a:lnTo>
                <a:lnTo>
                  <a:pt x="2839555" y="3594278"/>
                </a:lnTo>
                <a:lnTo>
                  <a:pt x="2854300" y="3594278"/>
                </a:lnTo>
                <a:lnTo>
                  <a:pt x="2854300" y="3579190"/>
                </a:lnTo>
                <a:lnTo>
                  <a:pt x="2839555" y="3579190"/>
                </a:lnTo>
                <a:lnTo>
                  <a:pt x="2839555" y="3564446"/>
                </a:lnTo>
                <a:close/>
                <a:moveTo>
                  <a:pt x="2775433" y="3139592"/>
                </a:moveTo>
                <a:lnTo>
                  <a:pt x="2751430" y="3139592"/>
                </a:lnTo>
                <a:lnTo>
                  <a:pt x="2751430" y="3163253"/>
                </a:lnTo>
                <a:lnTo>
                  <a:pt x="2727770" y="3163253"/>
                </a:lnTo>
                <a:lnTo>
                  <a:pt x="2727770" y="3187256"/>
                </a:lnTo>
                <a:lnTo>
                  <a:pt x="2751430" y="3187256"/>
                </a:lnTo>
                <a:lnTo>
                  <a:pt x="2751430" y="3210916"/>
                </a:lnTo>
                <a:lnTo>
                  <a:pt x="2775433" y="3210916"/>
                </a:lnTo>
                <a:lnTo>
                  <a:pt x="2775433" y="3187256"/>
                </a:lnTo>
                <a:lnTo>
                  <a:pt x="2799093" y="3187256"/>
                </a:lnTo>
                <a:lnTo>
                  <a:pt x="2799093" y="3163253"/>
                </a:lnTo>
                <a:lnTo>
                  <a:pt x="2775433" y="3163253"/>
                </a:lnTo>
                <a:lnTo>
                  <a:pt x="2775433" y="3139592"/>
                </a:lnTo>
                <a:close/>
                <a:moveTo>
                  <a:pt x="1038644" y="600075"/>
                </a:moveTo>
                <a:lnTo>
                  <a:pt x="1059218" y="600075"/>
                </a:lnTo>
                <a:lnTo>
                  <a:pt x="1059218" y="579501"/>
                </a:lnTo>
                <a:lnTo>
                  <a:pt x="1079792" y="579501"/>
                </a:lnTo>
                <a:lnTo>
                  <a:pt x="1079792" y="558927"/>
                </a:lnTo>
                <a:lnTo>
                  <a:pt x="1059218" y="558927"/>
                </a:lnTo>
                <a:lnTo>
                  <a:pt x="1059218" y="538353"/>
                </a:lnTo>
                <a:lnTo>
                  <a:pt x="1038644" y="538353"/>
                </a:lnTo>
                <a:lnTo>
                  <a:pt x="1038644" y="558927"/>
                </a:lnTo>
                <a:lnTo>
                  <a:pt x="1018070" y="558927"/>
                </a:lnTo>
                <a:lnTo>
                  <a:pt x="1018070" y="579501"/>
                </a:lnTo>
                <a:lnTo>
                  <a:pt x="1038644" y="579501"/>
                </a:lnTo>
                <a:lnTo>
                  <a:pt x="1038644" y="600075"/>
                </a:lnTo>
                <a:close/>
                <a:moveTo>
                  <a:pt x="3236290" y="590817"/>
                </a:moveTo>
                <a:lnTo>
                  <a:pt x="3250692" y="590817"/>
                </a:lnTo>
                <a:lnTo>
                  <a:pt x="3250692" y="576415"/>
                </a:lnTo>
                <a:lnTo>
                  <a:pt x="3265094" y="576415"/>
                </a:lnTo>
                <a:lnTo>
                  <a:pt x="3265094" y="562013"/>
                </a:lnTo>
                <a:lnTo>
                  <a:pt x="3250692" y="562013"/>
                </a:lnTo>
                <a:lnTo>
                  <a:pt x="3250692" y="547611"/>
                </a:lnTo>
                <a:lnTo>
                  <a:pt x="3236290" y="547611"/>
                </a:lnTo>
                <a:lnTo>
                  <a:pt x="3236290" y="562013"/>
                </a:lnTo>
                <a:lnTo>
                  <a:pt x="3221888" y="562013"/>
                </a:lnTo>
                <a:lnTo>
                  <a:pt x="3221888" y="576415"/>
                </a:lnTo>
                <a:lnTo>
                  <a:pt x="3236290" y="576415"/>
                </a:lnTo>
                <a:lnTo>
                  <a:pt x="3236290" y="590817"/>
                </a:lnTo>
                <a:close/>
                <a:moveTo>
                  <a:pt x="3233890" y="871995"/>
                </a:moveTo>
                <a:lnTo>
                  <a:pt x="3253093" y="871995"/>
                </a:lnTo>
                <a:lnTo>
                  <a:pt x="3253093" y="853135"/>
                </a:lnTo>
                <a:lnTo>
                  <a:pt x="3271952" y="853135"/>
                </a:lnTo>
                <a:lnTo>
                  <a:pt x="3271952" y="833933"/>
                </a:lnTo>
                <a:lnTo>
                  <a:pt x="3253093" y="833933"/>
                </a:lnTo>
                <a:lnTo>
                  <a:pt x="3253093" y="815073"/>
                </a:lnTo>
                <a:lnTo>
                  <a:pt x="3233890" y="815073"/>
                </a:lnTo>
                <a:lnTo>
                  <a:pt x="3233890" y="833933"/>
                </a:lnTo>
                <a:lnTo>
                  <a:pt x="3215030" y="833933"/>
                </a:lnTo>
                <a:lnTo>
                  <a:pt x="3215030" y="853135"/>
                </a:lnTo>
                <a:lnTo>
                  <a:pt x="3233890" y="853135"/>
                </a:lnTo>
                <a:lnTo>
                  <a:pt x="3233890" y="871995"/>
                </a:lnTo>
                <a:close/>
                <a:moveTo>
                  <a:pt x="3300755" y="1288961"/>
                </a:moveTo>
                <a:lnTo>
                  <a:pt x="3323387" y="1288961"/>
                </a:lnTo>
                <a:lnTo>
                  <a:pt x="3323387" y="1266330"/>
                </a:lnTo>
                <a:lnTo>
                  <a:pt x="3346018" y="1266330"/>
                </a:lnTo>
                <a:lnTo>
                  <a:pt x="3346018" y="1243698"/>
                </a:lnTo>
                <a:lnTo>
                  <a:pt x="3323387" y="1243698"/>
                </a:lnTo>
                <a:lnTo>
                  <a:pt x="3323387" y="1221067"/>
                </a:lnTo>
                <a:lnTo>
                  <a:pt x="3300755" y="1221067"/>
                </a:lnTo>
                <a:lnTo>
                  <a:pt x="3300755" y="1243698"/>
                </a:lnTo>
                <a:lnTo>
                  <a:pt x="3278124" y="1243698"/>
                </a:lnTo>
                <a:lnTo>
                  <a:pt x="3278124" y="1266330"/>
                </a:lnTo>
                <a:lnTo>
                  <a:pt x="3300755" y="1266330"/>
                </a:lnTo>
                <a:lnTo>
                  <a:pt x="3300755" y="1288961"/>
                </a:lnTo>
                <a:close/>
                <a:moveTo>
                  <a:pt x="3304184" y="729691"/>
                </a:moveTo>
                <a:lnTo>
                  <a:pt x="3319958" y="729691"/>
                </a:lnTo>
                <a:lnTo>
                  <a:pt x="3319958" y="714261"/>
                </a:lnTo>
                <a:lnTo>
                  <a:pt x="3335389" y="714261"/>
                </a:lnTo>
                <a:lnTo>
                  <a:pt x="3335389" y="698487"/>
                </a:lnTo>
                <a:lnTo>
                  <a:pt x="3319958" y="698487"/>
                </a:lnTo>
                <a:lnTo>
                  <a:pt x="3319958" y="683057"/>
                </a:lnTo>
                <a:lnTo>
                  <a:pt x="3304184" y="683057"/>
                </a:lnTo>
                <a:lnTo>
                  <a:pt x="3304184" y="698487"/>
                </a:lnTo>
                <a:lnTo>
                  <a:pt x="3288754" y="698487"/>
                </a:lnTo>
                <a:lnTo>
                  <a:pt x="3288754" y="714261"/>
                </a:lnTo>
                <a:lnTo>
                  <a:pt x="3304184" y="714261"/>
                </a:lnTo>
                <a:lnTo>
                  <a:pt x="3304184" y="729691"/>
                </a:lnTo>
                <a:close/>
                <a:moveTo>
                  <a:pt x="3232175" y="1151801"/>
                </a:moveTo>
                <a:lnTo>
                  <a:pt x="3254807" y="1151801"/>
                </a:lnTo>
                <a:lnTo>
                  <a:pt x="3254807" y="1129170"/>
                </a:lnTo>
                <a:lnTo>
                  <a:pt x="3277438" y="1129170"/>
                </a:lnTo>
                <a:lnTo>
                  <a:pt x="3277438" y="1106538"/>
                </a:lnTo>
                <a:lnTo>
                  <a:pt x="3254807" y="1106538"/>
                </a:lnTo>
                <a:lnTo>
                  <a:pt x="3254807" y="1083907"/>
                </a:lnTo>
                <a:lnTo>
                  <a:pt x="3232175" y="1083907"/>
                </a:lnTo>
                <a:lnTo>
                  <a:pt x="3232175" y="1106538"/>
                </a:lnTo>
                <a:lnTo>
                  <a:pt x="3209544" y="1106538"/>
                </a:lnTo>
                <a:lnTo>
                  <a:pt x="3209544" y="1129170"/>
                </a:lnTo>
                <a:lnTo>
                  <a:pt x="3232175" y="1129170"/>
                </a:lnTo>
                <a:lnTo>
                  <a:pt x="3232175" y="1151801"/>
                </a:lnTo>
                <a:close/>
                <a:moveTo>
                  <a:pt x="3302127" y="1010183"/>
                </a:moveTo>
                <a:lnTo>
                  <a:pt x="3322015" y="1010183"/>
                </a:lnTo>
                <a:lnTo>
                  <a:pt x="3322015" y="990638"/>
                </a:lnTo>
                <a:lnTo>
                  <a:pt x="3341561" y="990638"/>
                </a:lnTo>
                <a:lnTo>
                  <a:pt x="3341561" y="970750"/>
                </a:lnTo>
                <a:lnTo>
                  <a:pt x="3322015" y="970750"/>
                </a:lnTo>
                <a:lnTo>
                  <a:pt x="3322015" y="951205"/>
                </a:lnTo>
                <a:lnTo>
                  <a:pt x="3302127" y="951205"/>
                </a:lnTo>
                <a:lnTo>
                  <a:pt x="3302127" y="970750"/>
                </a:lnTo>
                <a:lnTo>
                  <a:pt x="3282582" y="970750"/>
                </a:lnTo>
                <a:lnTo>
                  <a:pt x="3282582" y="990638"/>
                </a:lnTo>
                <a:lnTo>
                  <a:pt x="3302127" y="990638"/>
                </a:lnTo>
                <a:lnTo>
                  <a:pt x="3302127" y="1010183"/>
                </a:lnTo>
                <a:close/>
                <a:moveTo>
                  <a:pt x="3098102" y="594246"/>
                </a:moveTo>
                <a:lnTo>
                  <a:pt x="3114561" y="594246"/>
                </a:lnTo>
                <a:lnTo>
                  <a:pt x="3114561" y="577444"/>
                </a:lnTo>
                <a:lnTo>
                  <a:pt x="3131363" y="577444"/>
                </a:lnTo>
                <a:lnTo>
                  <a:pt x="3131363" y="560984"/>
                </a:lnTo>
                <a:lnTo>
                  <a:pt x="3114561" y="560984"/>
                </a:lnTo>
                <a:lnTo>
                  <a:pt x="3114561" y="544182"/>
                </a:lnTo>
                <a:lnTo>
                  <a:pt x="3098102" y="544182"/>
                </a:lnTo>
                <a:lnTo>
                  <a:pt x="3098102" y="560984"/>
                </a:lnTo>
                <a:lnTo>
                  <a:pt x="3081299" y="560984"/>
                </a:lnTo>
                <a:lnTo>
                  <a:pt x="3081299" y="577444"/>
                </a:lnTo>
                <a:lnTo>
                  <a:pt x="3098102" y="577444"/>
                </a:lnTo>
                <a:lnTo>
                  <a:pt x="3098102" y="594246"/>
                </a:lnTo>
                <a:close/>
                <a:moveTo>
                  <a:pt x="3163939" y="1013955"/>
                </a:moveTo>
                <a:lnTo>
                  <a:pt x="3185884" y="1013955"/>
                </a:lnTo>
                <a:lnTo>
                  <a:pt x="3185884" y="991667"/>
                </a:lnTo>
                <a:lnTo>
                  <a:pt x="3208172" y="991667"/>
                </a:lnTo>
                <a:lnTo>
                  <a:pt x="3208172" y="969721"/>
                </a:lnTo>
                <a:lnTo>
                  <a:pt x="3185884" y="969721"/>
                </a:lnTo>
                <a:lnTo>
                  <a:pt x="3185884" y="947433"/>
                </a:lnTo>
                <a:lnTo>
                  <a:pt x="3163939" y="947433"/>
                </a:lnTo>
                <a:lnTo>
                  <a:pt x="3163939" y="969721"/>
                </a:lnTo>
                <a:lnTo>
                  <a:pt x="3141650" y="969721"/>
                </a:lnTo>
                <a:lnTo>
                  <a:pt x="3141650" y="991667"/>
                </a:lnTo>
                <a:lnTo>
                  <a:pt x="3163939" y="991667"/>
                </a:lnTo>
                <a:lnTo>
                  <a:pt x="3163939" y="1013955"/>
                </a:lnTo>
                <a:close/>
                <a:moveTo>
                  <a:pt x="3165996" y="733463"/>
                </a:moveTo>
                <a:lnTo>
                  <a:pt x="3183827" y="733463"/>
                </a:lnTo>
                <a:lnTo>
                  <a:pt x="3183827" y="715289"/>
                </a:lnTo>
                <a:lnTo>
                  <a:pt x="3202000" y="715289"/>
                </a:lnTo>
                <a:lnTo>
                  <a:pt x="3202000" y="697459"/>
                </a:lnTo>
                <a:lnTo>
                  <a:pt x="3183827" y="697459"/>
                </a:lnTo>
                <a:lnTo>
                  <a:pt x="3183827" y="679285"/>
                </a:lnTo>
                <a:lnTo>
                  <a:pt x="3165996" y="679285"/>
                </a:lnTo>
                <a:lnTo>
                  <a:pt x="3165996" y="697459"/>
                </a:lnTo>
                <a:lnTo>
                  <a:pt x="3147822" y="697459"/>
                </a:lnTo>
                <a:lnTo>
                  <a:pt x="3147822" y="715289"/>
                </a:lnTo>
                <a:lnTo>
                  <a:pt x="3165996" y="715289"/>
                </a:lnTo>
                <a:lnTo>
                  <a:pt x="3165996" y="733463"/>
                </a:lnTo>
                <a:close/>
                <a:moveTo>
                  <a:pt x="3168396" y="451599"/>
                </a:moveTo>
                <a:lnTo>
                  <a:pt x="3181426" y="451599"/>
                </a:lnTo>
                <a:lnTo>
                  <a:pt x="3181426" y="438569"/>
                </a:lnTo>
                <a:lnTo>
                  <a:pt x="3194456" y="438569"/>
                </a:lnTo>
                <a:lnTo>
                  <a:pt x="3194456" y="425539"/>
                </a:lnTo>
                <a:lnTo>
                  <a:pt x="3181426" y="425539"/>
                </a:lnTo>
                <a:lnTo>
                  <a:pt x="3181426" y="412509"/>
                </a:lnTo>
                <a:lnTo>
                  <a:pt x="3168396" y="412509"/>
                </a:lnTo>
                <a:lnTo>
                  <a:pt x="3168396" y="425539"/>
                </a:lnTo>
                <a:lnTo>
                  <a:pt x="3155366" y="425539"/>
                </a:lnTo>
                <a:lnTo>
                  <a:pt x="3155366" y="438569"/>
                </a:lnTo>
                <a:lnTo>
                  <a:pt x="3168396" y="438569"/>
                </a:lnTo>
                <a:lnTo>
                  <a:pt x="3168396" y="451599"/>
                </a:lnTo>
                <a:close/>
                <a:moveTo>
                  <a:pt x="3374822" y="587045"/>
                </a:moveTo>
                <a:lnTo>
                  <a:pt x="3386480" y="587045"/>
                </a:lnTo>
                <a:lnTo>
                  <a:pt x="3386480" y="575043"/>
                </a:lnTo>
                <a:lnTo>
                  <a:pt x="3398482" y="575043"/>
                </a:lnTo>
                <a:lnTo>
                  <a:pt x="3398482" y="563385"/>
                </a:lnTo>
                <a:lnTo>
                  <a:pt x="3386480" y="563385"/>
                </a:lnTo>
                <a:lnTo>
                  <a:pt x="3386480" y="551383"/>
                </a:lnTo>
                <a:lnTo>
                  <a:pt x="3374822" y="551383"/>
                </a:lnTo>
                <a:lnTo>
                  <a:pt x="3374822" y="563385"/>
                </a:lnTo>
                <a:lnTo>
                  <a:pt x="3362821" y="563385"/>
                </a:lnTo>
                <a:lnTo>
                  <a:pt x="3362821" y="575043"/>
                </a:lnTo>
                <a:lnTo>
                  <a:pt x="3374822" y="575043"/>
                </a:lnTo>
                <a:lnTo>
                  <a:pt x="3374822" y="587045"/>
                </a:lnTo>
                <a:close/>
                <a:moveTo>
                  <a:pt x="1065047" y="1989163"/>
                </a:moveTo>
                <a:lnTo>
                  <a:pt x="1065047" y="1956930"/>
                </a:lnTo>
                <a:lnTo>
                  <a:pt x="1097280" y="1956930"/>
                </a:lnTo>
                <a:lnTo>
                  <a:pt x="1097280" y="1924698"/>
                </a:lnTo>
                <a:lnTo>
                  <a:pt x="1065047" y="1924698"/>
                </a:lnTo>
                <a:lnTo>
                  <a:pt x="1065047" y="1892465"/>
                </a:lnTo>
                <a:lnTo>
                  <a:pt x="1032815" y="1892465"/>
                </a:lnTo>
                <a:lnTo>
                  <a:pt x="1032815" y="1924698"/>
                </a:lnTo>
                <a:lnTo>
                  <a:pt x="1000582" y="1924698"/>
                </a:lnTo>
                <a:lnTo>
                  <a:pt x="1000582" y="1956930"/>
                </a:lnTo>
                <a:lnTo>
                  <a:pt x="1032815" y="1956930"/>
                </a:lnTo>
                <a:lnTo>
                  <a:pt x="1032815" y="1989163"/>
                </a:lnTo>
                <a:lnTo>
                  <a:pt x="1065047" y="1989163"/>
                </a:lnTo>
                <a:close/>
                <a:moveTo>
                  <a:pt x="2610155" y="1755305"/>
                </a:moveTo>
                <a:lnTo>
                  <a:pt x="2610155" y="1787538"/>
                </a:lnTo>
                <a:lnTo>
                  <a:pt x="2577922" y="1787538"/>
                </a:lnTo>
                <a:lnTo>
                  <a:pt x="2577922" y="1819770"/>
                </a:lnTo>
                <a:lnTo>
                  <a:pt x="2610155" y="1819770"/>
                </a:lnTo>
                <a:lnTo>
                  <a:pt x="2610155" y="1852003"/>
                </a:lnTo>
                <a:lnTo>
                  <a:pt x="2642387" y="1852003"/>
                </a:lnTo>
                <a:lnTo>
                  <a:pt x="2642387" y="1819770"/>
                </a:lnTo>
                <a:lnTo>
                  <a:pt x="2674620" y="1819770"/>
                </a:lnTo>
                <a:lnTo>
                  <a:pt x="2674620" y="1787538"/>
                </a:lnTo>
                <a:lnTo>
                  <a:pt x="2642387" y="1787538"/>
                </a:lnTo>
                <a:lnTo>
                  <a:pt x="2642387" y="1755305"/>
                </a:lnTo>
                <a:lnTo>
                  <a:pt x="2610155" y="1755305"/>
                </a:lnTo>
                <a:close/>
                <a:moveTo>
                  <a:pt x="1613687" y="1989163"/>
                </a:moveTo>
                <a:lnTo>
                  <a:pt x="1613687" y="1956930"/>
                </a:lnTo>
                <a:lnTo>
                  <a:pt x="1645920" y="1956930"/>
                </a:lnTo>
                <a:lnTo>
                  <a:pt x="1645920" y="1924698"/>
                </a:lnTo>
                <a:lnTo>
                  <a:pt x="1613687" y="1924698"/>
                </a:lnTo>
                <a:lnTo>
                  <a:pt x="1613687" y="1892465"/>
                </a:lnTo>
                <a:lnTo>
                  <a:pt x="1581455" y="1892465"/>
                </a:lnTo>
                <a:lnTo>
                  <a:pt x="1581455" y="1924698"/>
                </a:lnTo>
                <a:lnTo>
                  <a:pt x="1549222" y="1924698"/>
                </a:lnTo>
                <a:lnTo>
                  <a:pt x="1549222" y="1956930"/>
                </a:lnTo>
                <a:lnTo>
                  <a:pt x="1581455" y="1956930"/>
                </a:lnTo>
                <a:lnTo>
                  <a:pt x="1581455" y="1989163"/>
                </a:lnTo>
                <a:lnTo>
                  <a:pt x="1613687" y="1989163"/>
                </a:lnTo>
                <a:close/>
                <a:moveTo>
                  <a:pt x="1750847" y="1989163"/>
                </a:moveTo>
                <a:lnTo>
                  <a:pt x="1750847" y="1956930"/>
                </a:lnTo>
                <a:lnTo>
                  <a:pt x="1783080" y="1956930"/>
                </a:lnTo>
                <a:lnTo>
                  <a:pt x="1783080" y="1924698"/>
                </a:lnTo>
                <a:lnTo>
                  <a:pt x="1750847" y="1924698"/>
                </a:lnTo>
                <a:lnTo>
                  <a:pt x="1750847" y="1892465"/>
                </a:lnTo>
                <a:lnTo>
                  <a:pt x="1718615" y="1892465"/>
                </a:lnTo>
                <a:lnTo>
                  <a:pt x="1718615" y="1924698"/>
                </a:lnTo>
                <a:lnTo>
                  <a:pt x="1686382" y="1924698"/>
                </a:lnTo>
                <a:lnTo>
                  <a:pt x="1686382" y="1956930"/>
                </a:lnTo>
                <a:lnTo>
                  <a:pt x="1718615" y="1956930"/>
                </a:lnTo>
                <a:lnTo>
                  <a:pt x="1718615" y="1989163"/>
                </a:lnTo>
                <a:lnTo>
                  <a:pt x="1750847" y="1989163"/>
                </a:lnTo>
                <a:close/>
                <a:moveTo>
                  <a:pt x="3372422" y="868223"/>
                </a:moveTo>
                <a:lnTo>
                  <a:pt x="3388881" y="868223"/>
                </a:lnTo>
                <a:lnTo>
                  <a:pt x="3388881" y="851764"/>
                </a:lnTo>
                <a:lnTo>
                  <a:pt x="3405340" y="851764"/>
                </a:lnTo>
                <a:lnTo>
                  <a:pt x="3405340" y="835304"/>
                </a:lnTo>
                <a:lnTo>
                  <a:pt x="3388881" y="835304"/>
                </a:lnTo>
                <a:lnTo>
                  <a:pt x="3388881" y="818845"/>
                </a:lnTo>
                <a:lnTo>
                  <a:pt x="3372422" y="818845"/>
                </a:lnTo>
                <a:lnTo>
                  <a:pt x="3372422" y="835304"/>
                </a:lnTo>
                <a:lnTo>
                  <a:pt x="3355963" y="835304"/>
                </a:lnTo>
                <a:lnTo>
                  <a:pt x="3355963" y="851764"/>
                </a:lnTo>
                <a:lnTo>
                  <a:pt x="3372422" y="851764"/>
                </a:lnTo>
                <a:lnTo>
                  <a:pt x="3372422" y="868223"/>
                </a:lnTo>
                <a:close/>
                <a:moveTo>
                  <a:pt x="3369335" y="1426121"/>
                </a:moveTo>
                <a:lnTo>
                  <a:pt x="3391967" y="1426121"/>
                </a:lnTo>
                <a:lnTo>
                  <a:pt x="3391967" y="1403490"/>
                </a:lnTo>
                <a:lnTo>
                  <a:pt x="3414598" y="1403490"/>
                </a:lnTo>
                <a:lnTo>
                  <a:pt x="3414598" y="1380858"/>
                </a:lnTo>
                <a:lnTo>
                  <a:pt x="3391967" y="1380858"/>
                </a:lnTo>
                <a:lnTo>
                  <a:pt x="3391967" y="1358227"/>
                </a:lnTo>
                <a:lnTo>
                  <a:pt x="3369335" y="1358227"/>
                </a:lnTo>
                <a:lnTo>
                  <a:pt x="3369335" y="1380858"/>
                </a:lnTo>
                <a:lnTo>
                  <a:pt x="3346704" y="1380858"/>
                </a:lnTo>
                <a:lnTo>
                  <a:pt x="3346704" y="1403490"/>
                </a:lnTo>
                <a:lnTo>
                  <a:pt x="3369335" y="1403490"/>
                </a:lnTo>
                <a:lnTo>
                  <a:pt x="3369335" y="1426121"/>
                </a:lnTo>
                <a:close/>
                <a:moveTo>
                  <a:pt x="3370707" y="1148029"/>
                </a:moveTo>
                <a:lnTo>
                  <a:pt x="3390595" y="1148029"/>
                </a:lnTo>
                <a:lnTo>
                  <a:pt x="3390595" y="1127798"/>
                </a:lnTo>
                <a:lnTo>
                  <a:pt x="3410827" y="1127798"/>
                </a:lnTo>
                <a:lnTo>
                  <a:pt x="3410827" y="1107910"/>
                </a:lnTo>
                <a:lnTo>
                  <a:pt x="3390595" y="1107910"/>
                </a:lnTo>
                <a:lnTo>
                  <a:pt x="3390595" y="1087679"/>
                </a:lnTo>
                <a:lnTo>
                  <a:pt x="3370707" y="1087679"/>
                </a:lnTo>
                <a:lnTo>
                  <a:pt x="3370707" y="1107910"/>
                </a:lnTo>
                <a:lnTo>
                  <a:pt x="3350476" y="1107910"/>
                </a:lnTo>
                <a:lnTo>
                  <a:pt x="3350476" y="1127798"/>
                </a:lnTo>
                <a:lnTo>
                  <a:pt x="3370707" y="1127798"/>
                </a:lnTo>
                <a:lnTo>
                  <a:pt x="3370707" y="1148029"/>
                </a:lnTo>
                <a:close/>
                <a:moveTo>
                  <a:pt x="3095701" y="875424"/>
                </a:moveTo>
                <a:lnTo>
                  <a:pt x="3116961" y="875424"/>
                </a:lnTo>
                <a:lnTo>
                  <a:pt x="3116961" y="854164"/>
                </a:lnTo>
                <a:lnTo>
                  <a:pt x="3138221" y="854164"/>
                </a:lnTo>
                <a:lnTo>
                  <a:pt x="3138221" y="832904"/>
                </a:lnTo>
                <a:lnTo>
                  <a:pt x="3116961" y="832904"/>
                </a:lnTo>
                <a:lnTo>
                  <a:pt x="3116961" y="811644"/>
                </a:lnTo>
                <a:lnTo>
                  <a:pt x="3095701" y="811644"/>
                </a:lnTo>
                <a:lnTo>
                  <a:pt x="3095701" y="832904"/>
                </a:lnTo>
                <a:lnTo>
                  <a:pt x="3074441" y="832904"/>
                </a:lnTo>
                <a:lnTo>
                  <a:pt x="3074441" y="854164"/>
                </a:lnTo>
                <a:lnTo>
                  <a:pt x="3095701" y="854164"/>
                </a:lnTo>
                <a:lnTo>
                  <a:pt x="3095701" y="875424"/>
                </a:lnTo>
                <a:close/>
                <a:moveTo>
                  <a:pt x="3416999" y="1654493"/>
                </a:moveTo>
                <a:lnTo>
                  <a:pt x="3392653" y="1654493"/>
                </a:lnTo>
                <a:lnTo>
                  <a:pt x="3392653" y="1630147"/>
                </a:lnTo>
                <a:lnTo>
                  <a:pt x="3368650" y="1630147"/>
                </a:lnTo>
                <a:lnTo>
                  <a:pt x="3368650" y="1654493"/>
                </a:lnTo>
                <a:lnTo>
                  <a:pt x="3344304" y="1654493"/>
                </a:lnTo>
                <a:lnTo>
                  <a:pt x="3344304" y="1678496"/>
                </a:lnTo>
                <a:lnTo>
                  <a:pt x="3368650" y="1678496"/>
                </a:lnTo>
                <a:lnTo>
                  <a:pt x="3368650" y="1702841"/>
                </a:lnTo>
                <a:lnTo>
                  <a:pt x="3392653" y="1702841"/>
                </a:lnTo>
                <a:lnTo>
                  <a:pt x="3392653" y="1678496"/>
                </a:lnTo>
                <a:lnTo>
                  <a:pt x="3416999" y="1678496"/>
                </a:lnTo>
                <a:lnTo>
                  <a:pt x="3416999" y="1654493"/>
                </a:lnTo>
                <a:close/>
                <a:moveTo>
                  <a:pt x="1888007" y="1989163"/>
                </a:moveTo>
                <a:lnTo>
                  <a:pt x="1888007" y="1956930"/>
                </a:lnTo>
                <a:lnTo>
                  <a:pt x="1920240" y="1956930"/>
                </a:lnTo>
                <a:lnTo>
                  <a:pt x="1920240" y="1924698"/>
                </a:lnTo>
                <a:lnTo>
                  <a:pt x="1888007" y="1924698"/>
                </a:lnTo>
                <a:lnTo>
                  <a:pt x="1888007" y="1892465"/>
                </a:lnTo>
                <a:lnTo>
                  <a:pt x="1855775" y="1892465"/>
                </a:lnTo>
                <a:lnTo>
                  <a:pt x="1855775" y="1924698"/>
                </a:lnTo>
                <a:lnTo>
                  <a:pt x="1823542" y="1924698"/>
                </a:lnTo>
                <a:lnTo>
                  <a:pt x="1823542" y="1956930"/>
                </a:lnTo>
                <a:lnTo>
                  <a:pt x="1855775" y="1956930"/>
                </a:lnTo>
                <a:lnTo>
                  <a:pt x="1855775" y="1989163"/>
                </a:lnTo>
                <a:lnTo>
                  <a:pt x="1888007" y="1989163"/>
                </a:lnTo>
                <a:close/>
                <a:moveTo>
                  <a:pt x="2686622" y="319583"/>
                </a:moveTo>
                <a:lnTo>
                  <a:pt x="2703081" y="319583"/>
                </a:lnTo>
                <a:lnTo>
                  <a:pt x="2703081" y="303124"/>
                </a:lnTo>
                <a:lnTo>
                  <a:pt x="2719540" y="303124"/>
                </a:lnTo>
                <a:lnTo>
                  <a:pt x="2719540" y="286664"/>
                </a:lnTo>
                <a:lnTo>
                  <a:pt x="2703081" y="286664"/>
                </a:lnTo>
                <a:lnTo>
                  <a:pt x="2703081" y="270205"/>
                </a:lnTo>
                <a:lnTo>
                  <a:pt x="2686622" y="270205"/>
                </a:lnTo>
                <a:lnTo>
                  <a:pt x="2686622" y="286664"/>
                </a:lnTo>
                <a:lnTo>
                  <a:pt x="2670163" y="286664"/>
                </a:lnTo>
                <a:lnTo>
                  <a:pt x="2670163" y="303124"/>
                </a:lnTo>
                <a:lnTo>
                  <a:pt x="2686622" y="303124"/>
                </a:lnTo>
                <a:lnTo>
                  <a:pt x="2686622" y="319583"/>
                </a:lnTo>
                <a:close/>
                <a:moveTo>
                  <a:pt x="2683879" y="602132"/>
                </a:moveTo>
                <a:lnTo>
                  <a:pt x="2705824" y="602132"/>
                </a:lnTo>
                <a:lnTo>
                  <a:pt x="2705824" y="580187"/>
                </a:lnTo>
                <a:lnTo>
                  <a:pt x="2727770" y="580187"/>
                </a:lnTo>
                <a:lnTo>
                  <a:pt x="2727770" y="558241"/>
                </a:lnTo>
                <a:lnTo>
                  <a:pt x="2705824" y="558241"/>
                </a:lnTo>
                <a:lnTo>
                  <a:pt x="2705824" y="536296"/>
                </a:lnTo>
                <a:lnTo>
                  <a:pt x="2683879" y="536296"/>
                </a:lnTo>
                <a:lnTo>
                  <a:pt x="2683879" y="558241"/>
                </a:lnTo>
                <a:lnTo>
                  <a:pt x="2661933" y="558241"/>
                </a:lnTo>
                <a:lnTo>
                  <a:pt x="2661933" y="580187"/>
                </a:lnTo>
                <a:lnTo>
                  <a:pt x="2683879" y="580187"/>
                </a:lnTo>
                <a:lnTo>
                  <a:pt x="2683879" y="602132"/>
                </a:lnTo>
                <a:close/>
                <a:moveTo>
                  <a:pt x="2619413" y="178651"/>
                </a:moveTo>
                <a:lnTo>
                  <a:pt x="2633129" y="178651"/>
                </a:lnTo>
                <a:lnTo>
                  <a:pt x="2633129" y="164592"/>
                </a:lnTo>
                <a:lnTo>
                  <a:pt x="2647188" y="164592"/>
                </a:lnTo>
                <a:lnTo>
                  <a:pt x="2647188" y="150876"/>
                </a:lnTo>
                <a:lnTo>
                  <a:pt x="2633129" y="150876"/>
                </a:lnTo>
                <a:lnTo>
                  <a:pt x="2633129" y="136817"/>
                </a:lnTo>
                <a:lnTo>
                  <a:pt x="2619413" y="136817"/>
                </a:lnTo>
                <a:lnTo>
                  <a:pt x="2619413" y="150876"/>
                </a:lnTo>
                <a:lnTo>
                  <a:pt x="2605354" y="150876"/>
                </a:lnTo>
                <a:lnTo>
                  <a:pt x="2605354" y="164592"/>
                </a:lnTo>
                <a:lnTo>
                  <a:pt x="2619413" y="164592"/>
                </a:lnTo>
                <a:lnTo>
                  <a:pt x="2619413" y="178651"/>
                </a:lnTo>
                <a:close/>
                <a:moveTo>
                  <a:pt x="2754173" y="459829"/>
                </a:moveTo>
                <a:lnTo>
                  <a:pt x="2772689" y="459829"/>
                </a:lnTo>
                <a:lnTo>
                  <a:pt x="2772689" y="441312"/>
                </a:lnTo>
                <a:lnTo>
                  <a:pt x="2791206" y="441312"/>
                </a:lnTo>
                <a:lnTo>
                  <a:pt x="2791206" y="422796"/>
                </a:lnTo>
                <a:lnTo>
                  <a:pt x="2772689" y="422796"/>
                </a:lnTo>
                <a:lnTo>
                  <a:pt x="2772689" y="404279"/>
                </a:lnTo>
                <a:lnTo>
                  <a:pt x="2754173" y="404279"/>
                </a:lnTo>
                <a:lnTo>
                  <a:pt x="2754173" y="422796"/>
                </a:lnTo>
                <a:lnTo>
                  <a:pt x="2735656" y="422796"/>
                </a:lnTo>
                <a:lnTo>
                  <a:pt x="2735656" y="441312"/>
                </a:lnTo>
                <a:lnTo>
                  <a:pt x="2754173" y="441312"/>
                </a:lnTo>
                <a:lnTo>
                  <a:pt x="2754173" y="459829"/>
                </a:lnTo>
                <a:close/>
                <a:moveTo>
                  <a:pt x="3049753" y="944347"/>
                </a:moveTo>
                <a:lnTo>
                  <a:pt x="3025750" y="944347"/>
                </a:lnTo>
                <a:lnTo>
                  <a:pt x="3025750" y="968693"/>
                </a:lnTo>
                <a:lnTo>
                  <a:pt x="3001404" y="968693"/>
                </a:lnTo>
                <a:lnTo>
                  <a:pt x="3001404" y="992696"/>
                </a:lnTo>
                <a:lnTo>
                  <a:pt x="3025750" y="992696"/>
                </a:lnTo>
                <a:lnTo>
                  <a:pt x="3025750" y="1017041"/>
                </a:lnTo>
                <a:lnTo>
                  <a:pt x="3049753" y="1017041"/>
                </a:lnTo>
                <a:lnTo>
                  <a:pt x="3049753" y="992696"/>
                </a:lnTo>
                <a:lnTo>
                  <a:pt x="3074099" y="992696"/>
                </a:lnTo>
                <a:lnTo>
                  <a:pt x="3074099" y="968693"/>
                </a:lnTo>
                <a:lnTo>
                  <a:pt x="3049753" y="968693"/>
                </a:lnTo>
                <a:lnTo>
                  <a:pt x="3049753" y="944347"/>
                </a:lnTo>
                <a:close/>
                <a:moveTo>
                  <a:pt x="2616327" y="462229"/>
                </a:moveTo>
                <a:lnTo>
                  <a:pt x="2636215" y="462229"/>
                </a:lnTo>
                <a:lnTo>
                  <a:pt x="2636215" y="441998"/>
                </a:lnTo>
                <a:lnTo>
                  <a:pt x="2656447" y="441998"/>
                </a:lnTo>
                <a:lnTo>
                  <a:pt x="2656447" y="422110"/>
                </a:lnTo>
                <a:lnTo>
                  <a:pt x="2636215" y="422110"/>
                </a:lnTo>
                <a:lnTo>
                  <a:pt x="2636215" y="401879"/>
                </a:lnTo>
                <a:lnTo>
                  <a:pt x="2616327" y="401879"/>
                </a:lnTo>
                <a:lnTo>
                  <a:pt x="2616327" y="422110"/>
                </a:lnTo>
                <a:lnTo>
                  <a:pt x="2596096" y="422110"/>
                </a:lnTo>
                <a:lnTo>
                  <a:pt x="2596096" y="441998"/>
                </a:lnTo>
                <a:lnTo>
                  <a:pt x="2616327" y="441998"/>
                </a:lnTo>
                <a:lnTo>
                  <a:pt x="2616327" y="462229"/>
                </a:lnTo>
                <a:close/>
                <a:moveTo>
                  <a:pt x="2546033" y="604190"/>
                </a:moveTo>
                <a:lnTo>
                  <a:pt x="2569350" y="604190"/>
                </a:lnTo>
                <a:lnTo>
                  <a:pt x="2569350" y="580873"/>
                </a:lnTo>
                <a:lnTo>
                  <a:pt x="2592667" y="580873"/>
                </a:lnTo>
                <a:lnTo>
                  <a:pt x="2592667" y="557555"/>
                </a:lnTo>
                <a:lnTo>
                  <a:pt x="2569350" y="557555"/>
                </a:lnTo>
                <a:lnTo>
                  <a:pt x="2569350" y="534238"/>
                </a:lnTo>
                <a:lnTo>
                  <a:pt x="2546033" y="534238"/>
                </a:lnTo>
                <a:lnTo>
                  <a:pt x="2546033" y="557555"/>
                </a:lnTo>
                <a:lnTo>
                  <a:pt x="2522716" y="557555"/>
                </a:lnTo>
                <a:lnTo>
                  <a:pt x="2522716" y="580873"/>
                </a:lnTo>
                <a:lnTo>
                  <a:pt x="2546033" y="580873"/>
                </a:lnTo>
                <a:lnTo>
                  <a:pt x="2546033" y="604190"/>
                </a:lnTo>
                <a:close/>
                <a:moveTo>
                  <a:pt x="2775433" y="670712"/>
                </a:moveTo>
                <a:lnTo>
                  <a:pt x="2751430" y="670712"/>
                </a:lnTo>
                <a:lnTo>
                  <a:pt x="2751430" y="694373"/>
                </a:lnTo>
                <a:lnTo>
                  <a:pt x="2727770" y="694373"/>
                </a:lnTo>
                <a:lnTo>
                  <a:pt x="2727770" y="718376"/>
                </a:lnTo>
                <a:lnTo>
                  <a:pt x="2751430" y="718376"/>
                </a:lnTo>
                <a:lnTo>
                  <a:pt x="2751430" y="742036"/>
                </a:lnTo>
                <a:lnTo>
                  <a:pt x="2775433" y="742036"/>
                </a:lnTo>
                <a:lnTo>
                  <a:pt x="2775433" y="718376"/>
                </a:lnTo>
                <a:lnTo>
                  <a:pt x="2799093" y="718376"/>
                </a:lnTo>
                <a:lnTo>
                  <a:pt x="2799093" y="694373"/>
                </a:lnTo>
                <a:lnTo>
                  <a:pt x="2775433" y="694373"/>
                </a:lnTo>
                <a:lnTo>
                  <a:pt x="2775433" y="670712"/>
                </a:lnTo>
                <a:close/>
                <a:moveTo>
                  <a:pt x="2481568" y="180365"/>
                </a:moveTo>
                <a:lnTo>
                  <a:pt x="2496655" y="180365"/>
                </a:lnTo>
                <a:lnTo>
                  <a:pt x="2496655" y="165278"/>
                </a:lnTo>
                <a:lnTo>
                  <a:pt x="2511743" y="165278"/>
                </a:lnTo>
                <a:lnTo>
                  <a:pt x="2511743" y="150190"/>
                </a:lnTo>
                <a:lnTo>
                  <a:pt x="2496655" y="150190"/>
                </a:lnTo>
                <a:lnTo>
                  <a:pt x="2496655" y="135103"/>
                </a:lnTo>
                <a:lnTo>
                  <a:pt x="2481568" y="135103"/>
                </a:lnTo>
                <a:lnTo>
                  <a:pt x="2481568" y="150190"/>
                </a:lnTo>
                <a:lnTo>
                  <a:pt x="2466480" y="150190"/>
                </a:lnTo>
                <a:lnTo>
                  <a:pt x="2466480" y="165278"/>
                </a:lnTo>
                <a:lnTo>
                  <a:pt x="2481568" y="165278"/>
                </a:lnTo>
                <a:lnTo>
                  <a:pt x="2481568" y="180365"/>
                </a:lnTo>
                <a:close/>
                <a:moveTo>
                  <a:pt x="2548776" y="321297"/>
                </a:moveTo>
                <a:lnTo>
                  <a:pt x="2566607" y="321297"/>
                </a:lnTo>
                <a:lnTo>
                  <a:pt x="2566607" y="303809"/>
                </a:lnTo>
                <a:lnTo>
                  <a:pt x="2584094" y="303809"/>
                </a:lnTo>
                <a:lnTo>
                  <a:pt x="2584094" y="285979"/>
                </a:lnTo>
                <a:lnTo>
                  <a:pt x="2566607" y="285979"/>
                </a:lnTo>
                <a:lnTo>
                  <a:pt x="2566607" y="268491"/>
                </a:lnTo>
                <a:lnTo>
                  <a:pt x="2548776" y="268491"/>
                </a:lnTo>
                <a:lnTo>
                  <a:pt x="2548776" y="285979"/>
                </a:lnTo>
                <a:lnTo>
                  <a:pt x="2531288" y="285979"/>
                </a:lnTo>
                <a:lnTo>
                  <a:pt x="2531288" y="303809"/>
                </a:lnTo>
                <a:lnTo>
                  <a:pt x="2548776" y="303809"/>
                </a:lnTo>
                <a:lnTo>
                  <a:pt x="2548776" y="321297"/>
                </a:lnTo>
                <a:close/>
                <a:moveTo>
                  <a:pt x="2757259" y="176594"/>
                </a:moveTo>
                <a:lnTo>
                  <a:pt x="2769604" y="176594"/>
                </a:lnTo>
                <a:lnTo>
                  <a:pt x="2769604" y="163906"/>
                </a:lnTo>
                <a:lnTo>
                  <a:pt x="2782291" y="163906"/>
                </a:lnTo>
                <a:lnTo>
                  <a:pt x="2782291" y="151562"/>
                </a:lnTo>
                <a:lnTo>
                  <a:pt x="2769604" y="151562"/>
                </a:lnTo>
                <a:lnTo>
                  <a:pt x="2769604" y="138875"/>
                </a:lnTo>
                <a:lnTo>
                  <a:pt x="2757259" y="138875"/>
                </a:lnTo>
                <a:lnTo>
                  <a:pt x="2757259" y="151562"/>
                </a:lnTo>
                <a:lnTo>
                  <a:pt x="2744572" y="151562"/>
                </a:lnTo>
                <a:lnTo>
                  <a:pt x="2744572" y="163906"/>
                </a:lnTo>
                <a:lnTo>
                  <a:pt x="2757259" y="163906"/>
                </a:lnTo>
                <a:lnTo>
                  <a:pt x="2757259" y="176594"/>
                </a:lnTo>
                <a:close/>
                <a:moveTo>
                  <a:pt x="2821724" y="600075"/>
                </a:moveTo>
                <a:lnTo>
                  <a:pt x="2842298" y="600075"/>
                </a:lnTo>
                <a:lnTo>
                  <a:pt x="2842298" y="579501"/>
                </a:lnTo>
                <a:lnTo>
                  <a:pt x="2862872" y="579501"/>
                </a:lnTo>
                <a:lnTo>
                  <a:pt x="2862872" y="558927"/>
                </a:lnTo>
                <a:lnTo>
                  <a:pt x="2842298" y="558927"/>
                </a:lnTo>
                <a:lnTo>
                  <a:pt x="2842298" y="538353"/>
                </a:lnTo>
                <a:lnTo>
                  <a:pt x="2821724" y="538353"/>
                </a:lnTo>
                <a:lnTo>
                  <a:pt x="2821724" y="558927"/>
                </a:lnTo>
                <a:lnTo>
                  <a:pt x="2801150" y="558927"/>
                </a:lnTo>
                <a:lnTo>
                  <a:pt x="2801150" y="579501"/>
                </a:lnTo>
                <a:lnTo>
                  <a:pt x="2821724" y="579501"/>
                </a:lnTo>
                <a:lnTo>
                  <a:pt x="2821724" y="600075"/>
                </a:lnTo>
                <a:close/>
                <a:moveTo>
                  <a:pt x="2980830" y="808215"/>
                </a:moveTo>
                <a:lnTo>
                  <a:pt x="2957513" y="808215"/>
                </a:lnTo>
                <a:lnTo>
                  <a:pt x="2957513" y="831875"/>
                </a:lnTo>
                <a:lnTo>
                  <a:pt x="2933852" y="831875"/>
                </a:lnTo>
                <a:lnTo>
                  <a:pt x="2933852" y="855193"/>
                </a:lnTo>
                <a:lnTo>
                  <a:pt x="2957513" y="855193"/>
                </a:lnTo>
                <a:lnTo>
                  <a:pt x="2957513" y="878853"/>
                </a:lnTo>
                <a:lnTo>
                  <a:pt x="2980830" y="878853"/>
                </a:lnTo>
                <a:lnTo>
                  <a:pt x="2980830" y="855193"/>
                </a:lnTo>
                <a:lnTo>
                  <a:pt x="3004490" y="855193"/>
                </a:lnTo>
                <a:lnTo>
                  <a:pt x="3004490" y="831875"/>
                </a:lnTo>
                <a:lnTo>
                  <a:pt x="2980830" y="831875"/>
                </a:lnTo>
                <a:lnTo>
                  <a:pt x="2980830" y="808215"/>
                </a:lnTo>
                <a:close/>
                <a:moveTo>
                  <a:pt x="2962656" y="314439"/>
                </a:moveTo>
                <a:lnTo>
                  <a:pt x="2975686" y="314439"/>
                </a:lnTo>
                <a:lnTo>
                  <a:pt x="2975686" y="301409"/>
                </a:lnTo>
                <a:lnTo>
                  <a:pt x="2988716" y="301409"/>
                </a:lnTo>
                <a:lnTo>
                  <a:pt x="2988716" y="288379"/>
                </a:lnTo>
                <a:lnTo>
                  <a:pt x="2975686" y="288379"/>
                </a:lnTo>
                <a:lnTo>
                  <a:pt x="2975686" y="275349"/>
                </a:lnTo>
                <a:lnTo>
                  <a:pt x="2962656" y="275349"/>
                </a:lnTo>
                <a:lnTo>
                  <a:pt x="2962656" y="288379"/>
                </a:lnTo>
                <a:lnTo>
                  <a:pt x="2949626" y="288379"/>
                </a:lnTo>
                <a:lnTo>
                  <a:pt x="2949626" y="301409"/>
                </a:lnTo>
                <a:lnTo>
                  <a:pt x="2962656" y="301409"/>
                </a:lnTo>
                <a:lnTo>
                  <a:pt x="2962656" y="314439"/>
                </a:lnTo>
                <a:close/>
                <a:moveTo>
                  <a:pt x="3030208" y="454685"/>
                </a:moveTo>
                <a:lnTo>
                  <a:pt x="3045295" y="454685"/>
                </a:lnTo>
                <a:lnTo>
                  <a:pt x="3045295" y="439598"/>
                </a:lnTo>
                <a:lnTo>
                  <a:pt x="3060383" y="439598"/>
                </a:lnTo>
                <a:lnTo>
                  <a:pt x="3060383" y="424510"/>
                </a:lnTo>
                <a:lnTo>
                  <a:pt x="3045295" y="424510"/>
                </a:lnTo>
                <a:lnTo>
                  <a:pt x="3045295" y="409423"/>
                </a:lnTo>
                <a:lnTo>
                  <a:pt x="3030208" y="409423"/>
                </a:lnTo>
                <a:lnTo>
                  <a:pt x="3030208" y="424510"/>
                </a:lnTo>
                <a:lnTo>
                  <a:pt x="3015120" y="424510"/>
                </a:lnTo>
                <a:lnTo>
                  <a:pt x="3015120" y="439598"/>
                </a:lnTo>
                <a:lnTo>
                  <a:pt x="3030208" y="439598"/>
                </a:lnTo>
                <a:lnTo>
                  <a:pt x="3030208" y="454685"/>
                </a:lnTo>
                <a:close/>
                <a:moveTo>
                  <a:pt x="3027807" y="736549"/>
                </a:moveTo>
                <a:lnTo>
                  <a:pt x="3047695" y="736549"/>
                </a:lnTo>
                <a:lnTo>
                  <a:pt x="3047695" y="716318"/>
                </a:lnTo>
                <a:lnTo>
                  <a:pt x="3067927" y="716318"/>
                </a:lnTo>
                <a:lnTo>
                  <a:pt x="3067927" y="696430"/>
                </a:lnTo>
                <a:lnTo>
                  <a:pt x="3047695" y="696430"/>
                </a:lnTo>
                <a:lnTo>
                  <a:pt x="3047695" y="676199"/>
                </a:lnTo>
                <a:lnTo>
                  <a:pt x="3027807" y="676199"/>
                </a:lnTo>
                <a:lnTo>
                  <a:pt x="3027807" y="696430"/>
                </a:lnTo>
                <a:lnTo>
                  <a:pt x="3007576" y="696430"/>
                </a:lnTo>
                <a:lnTo>
                  <a:pt x="3007576" y="716318"/>
                </a:lnTo>
                <a:lnTo>
                  <a:pt x="3027807" y="716318"/>
                </a:lnTo>
                <a:lnTo>
                  <a:pt x="3027807" y="736549"/>
                </a:lnTo>
                <a:close/>
                <a:moveTo>
                  <a:pt x="2889619" y="739635"/>
                </a:moveTo>
                <a:lnTo>
                  <a:pt x="2911564" y="739635"/>
                </a:lnTo>
                <a:lnTo>
                  <a:pt x="2911564" y="717347"/>
                </a:lnTo>
                <a:lnTo>
                  <a:pt x="2933852" y="717347"/>
                </a:lnTo>
                <a:lnTo>
                  <a:pt x="2933852" y="695401"/>
                </a:lnTo>
                <a:lnTo>
                  <a:pt x="2911564" y="695401"/>
                </a:lnTo>
                <a:lnTo>
                  <a:pt x="2911564" y="673113"/>
                </a:lnTo>
                <a:lnTo>
                  <a:pt x="2889619" y="673113"/>
                </a:lnTo>
                <a:lnTo>
                  <a:pt x="2889619" y="695401"/>
                </a:lnTo>
                <a:lnTo>
                  <a:pt x="2867330" y="695401"/>
                </a:lnTo>
                <a:lnTo>
                  <a:pt x="2867330" y="717347"/>
                </a:lnTo>
                <a:lnTo>
                  <a:pt x="2889619" y="717347"/>
                </a:lnTo>
                <a:lnTo>
                  <a:pt x="2889619" y="739635"/>
                </a:lnTo>
                <a:close/>
                <a:moveTo>
                  <a:pt x="2824468" y="317183"/>
                </a:moveTo>
                <a:lnTo>
                  <a:pt x="2839555" y="317183"/>
                </a:lnTo>
                <a:lnTo>
                  <a:pt x="2839555" y="302438"/>
                </a:lnTo>
                <a:lnTo>
                  <a:pt x="2854300" y="302438"/>
                </a:lnTo>
                <a:lnTo>
                  <a:pt x="2854300" y="287350"/>
                </a:lnTo>
                <a:lnTo>
                  <a:pt x="2839555" y="287350"/>
                </a:lnTo>
                <a:lnTo>
                  <a:pt x="2839555" y="272606"/>
                </a:lnTo>
                <a:lnTo>
                  <a:pt x="2824468" y="272606"/>
                </a:lnTo>
                <a:lnTo>
                  <a:pt x="2824468" y="287350"/>
                </a:lnTo>
                <a:lnTo>
                  <a:pt x="2809723" y="287350"/>
                </a:lnTo>
                <a:lnTo>
                  <a:pt x="2809723" y="302438"/>
                </a:lnTo>
                <a:lnTo>
                  <a:pt x="2824468" y="302438"/>
                </a:lnTo>
                <a:lnTo>
                  <a:pt x="2824468" y="317183"/>
                </a:lnTo>
                <a:close/>
                <a:moveTo>
                  <a:pt x="2892019" y="457429"/>
                </a:moveTo>
                <a:lnTo>
                  <a:pt x="2909164" y="457429"/>
                </a:lnTo>
                <a:lnTo>
                  <a:pt x="2909164" y="440627"/>
                </a:lnTo>
                <a:lnTo>
                  <a:pt x="2925966" y="440627"/>
                </a:lnTo>
                <a:lnTo>
                  <a:pt x="2925966" y="423482"/>
                </a:lnTo>
                <a:lnTo>
                  <a:pt x="2909164" y="423482"/>
                </a:lnTo>
                <a:lnTo>
                  <a:pt x="2909164" y="406679"/>
                </a:lnTo>
                <a:lnTo>
                  <a:pt x="2892019" y="406679"/>
                </a:lnTo>
                <a:lnTo>
                  <a:pt x="2892019" y="423482"/>
                </a:lnTo>
                <a:lnTo>
                  <a:pt x="2875217" y="423482"/>
                </a:lnTo>
                <a:lnTo>
                  <a:pt x="2875217" y="440627"/>
                </a:lnTo>
                <a:lnTo>
                  <a:pt x="2892019" y="440627"/>
                </a:lnTo>
                <a:lnTo>
                  <a:pt x="2892019" y="457429"/>
                </a:lnTo>
                <a:close/>
                <a:moveTo>
                  <a:pt x="2959913" y="597332"/>
                </a:moveTo>
                <a:lnTo>
                  <a:pt x="2978429" y="597332"/>
                </a:lnTo>
                <a:lnTo>
                  <a:pt x="2978429" y="578472"/>
                </a:lnTo>
                <a:lnTo>
                  <a:pt x="2997289" y="578472"/>
                </a:lnTo>
                <a:lnTo>
                  <a:pt x="2997289" y="559956"/>
                </a:lnTo>
                <a:lnTo>
                  <a:pt x="2978429" y="559956"/>
                </a:lnTo>
                <a:lnTo>
                  <a:pt x="2978429" y="541096"/>
                </a:lnTo>
                <a:lnTo>
                  <a:pt x="2959913" y="541096"/>
                </a:lnTo>
                <a:lnTo>
                  <a:pt x="2959913" y="559956"/>
                </a:lnTo>
                <a:lnTo>
                  <a:pt x="2941054" y="559956"/>
                </a:lnTo>
                <a:lnTo>
                  <a:pt x="2941054" y="578472"/>
                </a:lnTo>
                <a:lnTo>
                  <a:pt x="2959913" y="578472"/>
                </a:lnTo>
                <a:lnTo>
                  <a:pt x="2959913" y="597332"/>
                </a:lnTo>
                <a:close/>
                <a:moveTo>
                  <a:pt x="2230907" y="2126323"/>
                </a:moveTo>
                <a:lnTo>
                  <a:pt x="2230907" y="2094090"/>
                </a:lnTo>
                <a:lnTo>
                  <a:pt x="2263140" y="2094090"/>
                </a:lnTo>
                <a:lnTo>
                  <a:pt x="2263140" y="2061858"/>
                </a:lnTo>
                <a:lnTo>
                  <a:pt x="2230907" y="2061858"/>
                </a:lnTo>
                <a:lnTo>
                  <a:pt x="2230907" y="2029625"/>
                </a:lnTo>
                <a:lnTo>
                  <a:pt x="2198675" y="2029625"/>
                </a:lnTo>
                <a:lnTo>
                  <a:pt x="2198675" y="2061858"/>
                </a:lnTo>
                <a:lnTo>
                  <a:pt x="2166442" y="2061858"/>
                </a:lnTo>
                <a:lnTo>
                  <a:pt x="2166442" y="2094090"/>
                </a:lnTo>
                <a:lnTo>
                  <a:pt x="2198675" y="2094090"/>
                </a:lnTo>
                <a:lnTo>
                  <a:pt x="2198675" y="2126323"/>
                </a:lnTo>
                <a:lnTo>
                  <a:pt x="2230907" y="2126323"/>
                </a:lnTo>
                <a:close/>
                <a:moveTo>
                  <a:pt x="1476527" y="1989163"/>
                </a:moveTo>
                <a:lnTo>
                  <a:pt x="1476527" y="1956930"/>
                </a:lnTo>
                <a:lnTo>
                  <a:pt x="1508760" y="1956930"/>
                </a:lnTo>
                <a:lnTo>
                  <a:pt x="1508760" y="1924698"/>
                </a:lnTo>
                <a:lnTo>
                  <a:pt x="1476527" y="1924698"/>
                </a:lnTo>
                <a:lnTo>
                  <a:pt x="1476527" y="1892465"/>
                </a:lnTo>
                <a:lnTo>
                  <a:pt x="1444295" y="1892465"/>
                </a:lnTo>
                <a:lnTo>
                  <a:pt x="1444295" y="1924698"/>
                </a:lnTo>
                <a:lnTo>
                  <a:pt x="1412062" y="1924698"/>
                </a:lnTo>
                <a:lnTo>
                  <a:pt x="1412062" y="1956930"/>
                </a:lnTo>
                <a:lnTo>
                  <a:pt x="1444295" y="1956930"/>
                </a:lnTo>
                <a:lnTo>
                  <a:pt x="1444295" y="1989163"/>
                </a:lnTo>
                <a:lnTo>
                  <a:pt x="1476527" y="1989163"/>
                </a:lnTo>
                <a:close/>
                <a:moveTo>
                  <a:pt x="1545107" y="2126323"/>
                </a:moveTo>
                <a:lnTo>
                  <a:pt x="1545107" y="2094090"/>
                </a:lnTo>
                <a:lnTo>
                  <a:pt x="1577340" y="2094090"/>
                </a:lnTo>
                <a:lnTo>
                  <a:pt x="1577340" y="2061858"/>
                </a:lnTo>
                <a:lnTo>
                  <a:pt x="1545107" y="2061858"/>
                </a:lnTo>
                <a:lnTo>
                  <a:pt x="1545107" y="2029625"/>
                </a:lnTo>
                <a:lnTo>
                  <a:pt x="1512875" y="2029625"/>
                </a:lnTo>
                <a:lnTo>
                  <a:pt x="1512875" y="2061858"/>
                </a:lnTo>
                <a:lnTo>
                  <a:pt x="1480642" y="2061858"/>
                </a:lnTo>
                <a:lnTo>
                  <a:pt x="1480642" y="2094090"/>
                </a:lnTo>
                <a:lnTo>
                  <a:pt x="1512875" y="2094090"/>
                </a:lnTo>
                <a:lnTo>
                  <a:pt x="1512875" y="2126323"/>
                </a:lnTo>
                <a:lnTo>
                  <a:pt x="1545107" y="2126323"/>
                </a:lnTo>
                <a:close/>
                <a:moveTo>
                  <a:pt x="1613687" y="2263483"/>
                </a:moveTo>
                <a:lnTo>
                  <a:pt x="1613687" y="2231250"/>
                </a:lnTo>
                <a:lnTo>
                  <a:pt x="1645920" y="2231250"/>
                </a:lnTo>
                <a:lnTo>
                  <a:pt x="1645920" y="2199018"/>
                </a:lnTo>
                <a:lnTo>
                  <a:pt x="1613687" y="2199018"/>
                </a:lnTo>
                <a:lnTo>
                  <a:pt x="1613687" y="2166785"/>
                </a:lnTo>
                <a:lnTo>
                  <a:pt x="1581455" y="2166785"/>
                </a:lnTo>
                <a:lnTo>
                  <a:pt x="1581455" y="2199018"/>
                </a:lnTo>
                <a:lnTo>
                  <a:pt x="1549222" y="2199018"/>
                </a:lnTo>
                <a:lnTo>
                  <a:pt x="1549222" y="2231250"/>
                </a:lnTo>
                <a:lnTo>
                  <a:pt x="1581455" y="2231250"/>
                </a:lnTo>
                <a:lnTo>
                  <a:pt x="1581455" y="2263483"/>
                </a:lnTo>
                <a:lnTo>
                  <a:pt x="1613687" y="2263483"/>
                </a:lnTo>
                <a:close/>
                <a:moveTo>
                  <a:pt x="1819427" y="2126323"/>
                </a:moveTo>
                <a:lnTo>
                  <a:pt x="1819427" y="2094090"/>
                </a:lnTo>
                <a:lnTo>
                  <a:pt x="1851660" y="2094090"/>
                </a:lnTo>
                <a:lnTo>
                  <a:pt x="1851660" y="2061858"/>
                </a:lnTo>
                <a:lnTo>
                  <a:pt x="1819427" y="2061858"/>
                </a:lnTo>
                <a:lnTo>
                  <a:pt x="1819427" y="2029625"/>
                </a:lnTo>
                <a:lnTo>
                  <a:pt x="1787195" y="2029625"/>
                </a:lnTo>
                <a:lnTo>
                  <a:pt x="1787195" y="2061858"/>
                </a:lnTo>
                <a:lnTo>
                  <a:pt x="1754962" y="2061858"/>
                </a:lnTo>
                <a:lnTo>
                  <a:pt x="1754962" y="2094090"/>
                </a:lnTo>
                <a:lnTo>
                  <a:pt x="1787195" y="2094090"/>
                </a:lnTo>
                <a:lnTo>
                  <a:pt x="1787195" y="2126323"/>
                </a:lnTo>
                <a:lnTo>
                  <a:pt x="1819427" y="2126323"/>
                </a:lnTo>
                <a:close/>
                <a:moveTo>
                  <a:pt x="1682267" y="2126323"/>
                </a:moveTo>
                <a:lnTo>
                  <a:pt x="1682267" y="2094090"/>
                </a:lnTo>
                <a:lnTo>
                  <a:pt x="1714500" y="2094090"/>
                </a:lnTo>
                <a:lnTo>
                  <a:pt x="1714500" y="2061858"/>
                </a:lnTo>
                <a:lnTo>
                  <a:pt x="1682267" y="2061858"/>
                </a:lnTo>
                <a:lnTo>
                  <a:pt x="1682267" y="2029625"/>
                </a:lnTo>
                <a:lnTo>
                  <a:pt x="1650035" y="2029625"/>
                </a:lnTo>
                <a:lnTo>
                  <a:pt x="1650035" y="2061858"/>
                </a:lnTo>
                <a:lnTo>
                  <a:pt x="1617802" y="2061858"/>
                </a:lnTo>
                <a:lnTo>
                  <a:pt x="1617802" y="2094090"/>
                </a:lnTo>
                <a:lnTo>
                  <a:pt x="1650035" y="2094090"/>
                </a:lnTo>
                <a:lnTo>
                  <a:pt x="1650035" y="2126323"/>
                </a:lnTo>
                <a:lnTo>
                  <a:pt x="1682267" y="2126323"/>
                </a:lnTo>
                <a:close/>
                <a:moveTo>
                  <a:pt x="1750847" y="2263483"/>
                </a:moveTo>
                <a:lnTo>
                  <a:pt x="1750847" y="2231250"/>
                </a:lnTo>
                <a:lnTo>
                  <a:pt x="1783080" y="2231250"/>
                </a:lnTo>
                <a:lnTo>
                  <a:pt x="1783080" y="2199018"/>
                </a:lnTo>
                <a:lnTo>
                  <a:pt x="1750847" y="2199018"/>
                </a:lnTo>
                <a:lnTo>
                  <a:pt x="1750847" y="2166785"/>
                </a:lnTo>
                <a:lnTo>
                  <a:pt x="1718615" y="2166785"/>
                </a:lnTo>
                <a:lnTo>
                  <a:pt x="1718615" y="2199018"/>
                </a:lnTo>
                <a:lnTo>
                  <a:pt x="1686382" y="2199018"/>
                </a:lnTo>
                <a:lnTo>
                  <a:pt x="1686382" y="2231250"/>
                </a:lnTo>
                <a:lnTo>
                  <a:pt x="1718615" y="2231250"/>
                </a:lnTo>
                <a:lnTo>
                  <a:pt x="1718615" y="2263483"/>
                </a:lnTo>
                <a:lnTo>
                  <a:pt x="1750847" y="2263483"/>
                </a:lnTo>
                <a:close/>
                <a:moveTo>
                  <a:pt x="1407947" y="2126323"/>
                </a:moveTo>
                <a:lnTo>
                  <a:pt x="1407947" y="2094090"/>
                </a:lnTo>
                <a:lnTo>
                  <a:pt x="1440180" y="2094090"/>
                </a:lnTo>
                <a:lnTo>
                  <a:pt x="1440180" y="2061858"/>
                </a:lnTo>
                <a:lnTo>
                  <a:pt x="1407947" y="2061858"/>
                </a:lnTo>
                <a:lnTo>
                  <a:pt x="1407947" y="2029625"/>
                </a:lnTo>
                <a:lnTo>
                  <a:pt x="1375715" y="2029625"/>
                </a:lnTo>
                <a:lnTo>
                  <a:pt x="1375715" y="2061858"/>
                </a:lnTo>
                <a:lnTo>
                  <a:pt x="1343482" y="2061858"/>
                </a:lnTo>
                <a:lnTo>
                  <a:pt x="1343482" y="2094090"/>
                </a:lnTo>
                <a:lnTo>
                  <a:pt x="1375715" y="2094090"/>
                </a:lnTo>
                <a:lnTo>
                  <a:pt x="1375715" y="2126323"/>
                </a:lnTo>
                <a:lnTo>
                  <a:pt x="1407947" y="2126323"/>
                </a:lnTo>
                <a:close/>
                <a:moveTo>
                  <a:pt x="1202207" y="1989163"/>
                </a:moveTo>
                <a:lnTo>
                  <a:pt x="1202207" y="1956930"/>
                </a:lnTo>
                <a:lnTo>
                  <a:pt x="1234440" y="1956930"/>
                </a:lnTo>
                <a:lnTo>
                  <a:pt x="1234440" y="1924698"/>
                </a:lnTo>
                <a:lnTo>
                  <a:pt x="1202207" y="1924698"/>
                </a:lnTo>
                <a:lnTo>
                  <a:pt x="1202207" y="1892465"/>
                </a:lnTo>
                <a:lnTo>
                  <a:pt x="1169975" y="1892465"/>
                </a:lnTo>
                <a:lnTo>
                  <a:pt x="1169975" y="1924698"/>
                </a:lnTo>
                <a:lnTo>
                  <a:pt x="1137742" y="1924698"/>
                </a:lnTo>
                <a:lnTo>
                  <a:pt x="1137742" y="1956930"/>
                </a:lnTo>
                <a:lnTo>
                  <a:pt x="1169975" y="1956930"/>
                </a:lnTo>
                <a:lnTo>
                  <a:pt x="1169975" y="1989163"/>
                </a:lnTo>
                <a:lnTo>
                  <a:pt x="1202207" y="1989163"/>
                </a:lnTo>
                <a:close/>
                <a:moveTo>
                  <a:pt x="1270787" y="2126323"/>
                </a:moveTo>
                <a:lnTo>
                  <a:pt x="1270787" y="2094090"/>
                </a:lnTo>
                <a:lnTo>
                  <a:pt x="1303020" y="2094090"/>
                </a:lnTo>
                <a:lnTo>
                  <a:pt x="1303020" y="2061858"/>
                </a:lnTo>
                <a:lnTo>
                  <a:pt x="1270787" y="2061858"/>
                </a:lnTo>
                <a:lnTo>
                  <a:pt x="1270787" y="2029625"/>
                </a:lnTo>
                <a:lnTo>
                  <a:pt x="1238555" y="2029625"/>
                </a:lnTo>
                <a:lnTo>
                  <a:pt x="1238555" y="2061858"/>
                </a:lnTo>
                <a:lnTo>
                  <a:pt x="1206322" y="2061858"/>
                </a:lnTo>
                <a:lnTo>
                  <a:pt x="1206322" y="2094090"/>
                </a:lnTo>
                <a:lnTo>
                  <a:pt x="1238555" y="2094090"/>
                </a:lnTo>
                <a:lnTo>
                  <a:pt x="1238555" y="2126323"/>
                </a:lnTo>
                <a:lnTo>
                  <a:pt x="1270787" y="2126323"/>
                </a:lnTo>
                <a:close/>
                <a:moveTo>
                  <a:pt x="1339367" y="1989163"/>
                </a:moveTo>
                <a:lnTo>
                  <a:pt x="1339367" y="1956930"/>
                </a:lnTo>
                <a:lnTo>
                  <a:pt x="1371600" y="1956930"/>
                </a:lnTo>
                <a:lnTo>
                  <a:pt x="1371600" y="1924698"/>
                </a:lnTo>
                <a:lnTo>
                  <a:pt x="1339367" y="1924698"/>
                </a:lnTo>
                <a:lnTo>
                  <a:pt x="1339367" y="1892465"/>
                </a:lnTo>
                <a:lnTo>
                  <a:pt x="1307135" y="1892465"/>
                </a:lnTo>
                <a:lnTo>
                  <a:pt x="1307135" y="1924698"/>
                </a:lnTo>
                <a:lnTo>
                  <a:pt x="1274902" y="1924698"/>
                </a:lnTo>
                <a:lnTo>
                  <a:pt x="1274902" y="1956930"/>
                </a:lnTo>
                <a:lnTo>
                  <a:pt x="1307135" y="1956930"/>
                </a:lnTo>
                <a:lnTo>
                  <a:pt x="1307135" y="1989163"/>
                </a:lnTo>
                <a:lnTo>
                  <a:pt x="1339367" y="1989163"/>
                </a:lnTo>
                <a:close/>
                <a:moveTo>
                  <a:pt x="2299487" y="2263483"/>
                </a:moveTo>
                <a:lnTo>
                  <a:pt x="2299487" y="2231250"/>
                </a:lnTo>
                <a:lnTo>
                  <a:pt x="2331720" y="2231250"/>
                </a:lnTo>
                <a:lnTo>
                  <a:pt x="2331720" y="2199018"/>
                </a:lnTo>
                <a:lnTo>
                  <a:pt x="2299487" y="2199018"/>
                </a:lnTo>
                <a:lnTo>
                  <a:pt x="2299487" y="2166785"/>
                </a:lnTo>
                <a:lnTo>
                  <a:pt x="2267255" y="2166785"/>
                </a:lnTo>
                <a:lnTo>
                  <a:pt x="2267255" y="2199018"/>
                </a:lnTo>
                <a:lnTo>
                  <a:pt x="2235022" y="2199018"/>
                </a:lnTo>
                <a:lnTo>
                  <a:pt x="2235022" y="2231250"/>
                </a:lnTo>
                <a:lnTo>
                  <a:pt x="2267255" y="2231250"/>
                </a:lnTo>
                <a:lnTo>
                  <a:pt x="2267255" y="2263483"/>
                </a:lnTo>
                <a:lnTo>
                  <a:pt x="2299487" y="2263483"/>
                </a:lnTo>
                <a:close/>
                <a:moveTo>
                  <a:pt x="2368067" y="2126323"/>
                </a:moveTo>
                <a:lnTo>
                  <a:pt x="2368067" y="2094090"/>
                </a:lnTo>
                <a:lnTo>
                  <a:pt x="2400300" y="2094090"/>
                </a:lnTo>
                <a:lnTo>
                  <a:pt x="2400300" y="2061858"/>
                </a:lnTo>
                <a:lnTo>
                  <a:pt x="2368067" y="2061858"/>
                </a:lnTo>
                <a:lnTo>
                  <a:pt x="2368067" y="2029625"/>
                </a:lnTo>
                <a:lnTo>
                  <a:pt x="2335835" y="2029625"/>
                </a:lnTo>
                <a:lnTo>
                  <a:pt x="2335835" y="2061858"/>
                </a:lnTo>
                <a:lnTo>
                  <a:pt x="2303602" y="2061858"/>
                </a:lnTo>
                <a:lnTo>
                  <a:pt x="2303602" y="2094090"/>
                </a:lnTo>
                <a:lnTo>
                  <a:pt x="2335835" y="2094090"/>
                </a:lnTo>
                <a:lnTo>
                  <a:pt x="2335835" y="2126323"/>
                </a:lnTo>
                <a:lnTo>
                  <a:pt x="2368067" y="2126323"/>
                </a:lnTo>
                <a:close/>
                <a:moveTo>
                  <a:pt x="1888007" y="2263483"/>
                </a:moveTo>
                <a:lnTo>
                  <a:pt x="1888007" y="2231250"/>
                </a:lnTo>
                <a:lnTo>
                  <a:pt x="1920240" y="2231250"/>
                </a:lnTo>
                <a:lnTo>
                  <a:pt x="1920240" y="2199018"/>
                </a:lnTo>
                <a:lnTo>
                  <a:pt x="1888007" y="2199018"/>
                </a:lnTo>
                <a:lnTo>
                  <a:pt x="1888007" y="2166785"/>
                </a:lnTo>
                <a:lnTo>
                  <a:pt x="1855775" y="2166785"/>
                </a:lnTo>
                <a:lnTo>
                  <a:pt x="1855775" y="2199018"/>
                </a:lnTo>
                <a:lnTo>
                  <a:pt x="1823542" y="2199018"/>
                </a:lnTo>
                <a:lnTo>
                  <a:pt x="1823542" y="2231250"/>
                </a:lnTo>
                <a:lnTo>
                  <a:pt x="1855775" y="2231250"/>
                </a:lnTo>
                <a:lnTo>
                  <a:pt x="1855775" y="2263483"/>
                </a:lnTo>
                <a:lnTo>
                  <a:pt x="1888007" y="2263483"/>
                </a:lnTo>
                <a:close/>
                <a:moveTo>
                  <a:pt x="2436647" y="2263483"/>
                </a:moveTo>
                <a:lnTo>
                  <a:pt x="2436647" y="2231250"/>
                </a:lnTo>
                <a:lnTo>
                  <a:pt x="2468880" y="2231250"/>
                </a:lnTo>
                <a:lnTo>
                  <a:pt x="2468880" y="2199018"/>
                </a:lnTo>
                <a:lnTo>
                  <a:pt x="2436647" y="2199018"/>
                </a:lnTo>
                <a:lnTo>
                  <a:pt x="2436647" y="2166785"/>
                </a:lnTo>
                <a:lnTo>
                  <a:pt x="2404415" y="2166785"/>
                </a:lnTo>
                <a:lnTo>
                  <a:pt x="2404415" y="2199018"/>
                </a:lnTo>
                <a:lnTo>
                  <a:pt x="2372182" y="2199018"/>
                </a:lnTo>
                <a:lnTo>
                  <a:pt x="2372182" y="2231250"/>
                </a:lnTo>
                <a:lnTo>
                  <a:pt x="2404415" y="2231250"/>
                </a:lnTo>
                <a:lnTo>
                  <a:pt x="2404415" y="2263483"/>
                </a:lnTo>
                <a:lnTo>
                  <a:pt x="2436647" y="2263483"/>
                </a:lnTo>
                <a:close/>
                <a:moveTo>
                  <a:pt x="2478481" y="463944"/>
                </a:moveTo>
                <a:lnTo>
                  <a:pt x="2499741" y="463944"/>
                </a:lnTo>
                <a:lnTo>
                  <a:pt x="2499741" y="442684"/>
                </a:lnTo>
                <a:lnTo>
                  <a:pt x="2521001" y="442684"/>
                </a:lnTo>
                <a:lnTo>
                  <a:pt x="2521001" y="421424"/>
                </a:lnTo>
                <a:lnTo>
                  <a:pt x="2499741" y="421424"/>
                </a:lnTo>
                <a:lnTo>
                  <a:pt x="2499741" y="400164"/>
                </a:lnTo>
                <a:lnTo>
                  <a:pt x="2478481" y="400164"/>
                </a:lnTo>
                <a:lnTo>
                  <a:pt x="2478481" y="421424"/>
                </a:lnTo>
                <a:lnTo>
                  <a:pt x="2457221" y="421424"/>
                </a:lnTo>
                <a:lnTo>
                  <a:pt x="2457221" y="442684"/>
                </a:lnTo>
                <a:lnTo>
                  <a:pt x="2478481" y="442684"/>
                </a:lnTo>
                <a:lnTo>
                  <a:pt x="2478481" y="463944"/>
                </a:lnTo>
                <a:close/>
                <a:moveTo>
                  <a:pt x="1238555" y="1755305"/>
                </a:moveTo>
                <a:lnTo>
                  <a:pt x="1238555" y="1787538"/>
                </a:lnTo>
                <a:lnTo>
                  <a:pt x="1206322" y="1787538"/>
                </a:lnTo>
                <a:lnTo>
                  <a:pt x="1206322" y="1819770"/>
                </a:lnTo>
                <a:lnTo>
                  <a:pt x="1238555" y="1819770"/>
                </a:lnTo>
                <a:lnTo>
                  <a:pt x="1238555" y="1852003"/>
                </a:lnTo>
                <a:lnTo>
                  <a:pt x="1270787" y="1852003"/>
                </a:lnTo>
                <a:lnTo>
                  <a:pt x="1270787" y="1819770"/>
                </a:lnTo>
                <a:lnTo>
                  <a:pt x="1303020" y="1819770"/>
                </a:lnTo>
                <a:lnTo>
                  <a:pt x="1303020" y="1787538"/>
                </a:lnTo>
                <a:lnTo>
                  <a:pt x="1270787" y="1787538"/>
                </a:lnTo>
                <a:lnTo>
                  <a:pt x="1270787" y="1755305"/>
                </a:lnTo>
                <a:lnTo>
                  <a:pt x="1238555" y="1755305"/>
                </a:lnTo>
                <a:close/>
                <a:moveTo>
                  <a:pt x="2025167" y="2263483"/>
                </a:moveTo>
                <a:lnTo>
                  <a:pt x="2025167" y="2231250"/>
                </a:lnTo>
                <a:lnTo>
                  <a:pt x="2057400" y="2231250"/>
                </a:lnTo>
                <a:lnTo>
                  <a:pt x="2057400" y="2199018"/>
                </a:lnTo>
                <a:lnTo>
                  <a:pt x="2025167" y="2199018"/>
                </a:lnTo>
                <a:lnTo>
                  <a:pt x="2025167" y="2166785"/>
                </a:lnTo>
                <a:lnTo>
                  <a:pt x="1992935" y="2166785"/>
                </a:lnTo>
                <a:lnTo>
                  <a:pt x="1992935" y="2199018"/>
                </a:lnTo>
                <a:lnTo>
                  <a:pt x="1960702" y="2199018"/>
                </a:lnTo>
                <a:lnTo>
                  <a:pt x="1960702" y="2231250"/>
                </a:lnTo>
                <a:lnTo>
                  <a:pt x="1992935" y="2231250"/>
                </a:lnTo>
                <a:lnTo>
                  <a:pt x="1992935" y="2263483"/>
                </a:lnTo>
                <a:lnTo>
                  <a:pt x="2025167" y="2263483"/>
                </a:lnTo>
                <a:close/>
                <a:moveTo>
                  <a:pt x="1956587" y="2126323"/>
                </a:moveTo>
                <a:lnTo>
                  <a:pt x="1956587" y="2094090"/>
                </a:lnTo>
                <a:lnTo>
                  <a:pt x="1988820" y="2094090"/>
                </a:lnTo>
                <a:lnTo>
                  <a:pt x="1988820" y="2061858"/>
                </a:lnTo>
                <a:lnTo>
                  <a:pt x="1956587" y="2061858"/>
                </a:lnTo>
                <a:lnTo>
                  <a:pt x="1956587" y="2029625"/>
                </a:lnTo>
                <a:lnTo>
                  <a:pt x="1924355" y="2029625"/>
                </a:lnTo>
                <a:lnTo>
                  <a:pt x="1924355" y="2061858"/>
                </a:lnTo>
                <a:lnTo>
                  <a:pt x="1892122" y="2061858"/>
                </a:lnTo>
                <a:lnTo>
                  <a:pt x="1892122" y="2094090"/>
                </a:lnTo>
                <a:lnTo>
                  <a:pt x="1924355" y="2094090"/>
                </a:lnTo>
                <a:lnTo>
                  <a:pt x="1924355" y="2126323"/>
                </a:lnTo>
                <a:lnTo>
                  <a:pt x="1956587" y="2126323"/>
                </a:lnTo>
                <a:close/>
                <a:moveTo>
                  <a:pt x="2093747" y="2126323"/>
                </a:moveTo>
                <a:lnTo>
                  <a:pt x="2093747" y="2094090"/>
                </a:lnTo>
                <a:lnTo>
                  <a:pt x="2125980" y="2094090"/>
                </a:lnTo>
                <a:lnTo>
                  <a:pt x="2125980" y="2061858"/>
                </a:lnTo>
                <a:lnTo>
                  <a:pt x="2093747" y="2061858"/>
                </a:lnTo>
                <a:lnTo>
                  <a:pt x="2093747" y="2029625"/>
                </a:lnTo>
                <a:lnTo>
                  <a:pt x="2061515" y="2029625"/>
                </a:lnTo>
                <a:lnTo>
                  <a:pt x="2061515" y="2061858"/>
                </a:lnTo>
                <a:lnTo>
                  <a:pt x="2029282" y="2061858"/>
                </a:lnTo>
                <a:lnTo>
                  <a:pt x="2029282" y="2094090"/>
                </a:lnTo>
                <a:lnTo>
                  <a:pt x="2061515" y="2094090"/>
                </a:lnTo>
                <a:lnTo>
                  <a:pt x="2061515" y="2126323"/>
                </a:lnTo>
                <a:lnTo>
                  <a:pt x="2093747" y="2126323"/>
                </a:lnTo>
                <a:close/>
                <a:moveTo>
                  <a:pt x="2162327" y="2263483"/>
                </a:moveTo>
                <a:lnTo>
                  <a:pt x="2162327" y="2231250"/>
                </a:lnTo>
                <a:lnTo>
                  <a:pt x="2194560" y="2231250"/>
                </a:lnTo>
                <a:lnTo>
                  <a:pt x="2194560" y="2199018"/>
                </a:lnTo>
                <a:lnTo>
                  <a:pt x="2162327" y="2199018"/>
                </a:lnTo>
                <a:lnTo>
                  <a:pt x="2162327" y="2166785"/>
                </a:lnTo>
                <a:lnTo>
                  <a:pt x="2130095" y="2166785"/>
                </a:lnTo>
                <a:lnTo>
                  <a:pt x="2130095" y="2199018"/>
                </a:lnTo>
                <a:lnTo>
                  <a:pt x="2097862" y="2199018"/>
                </a:lnTo>
                <a:lnTo>
                  <a:pt x="2097862" y="2231250"/>
                </a:lnTo>
                <a:lnTo>
                  <a:pt x="2130095" y="2231250"/>
                </a:lnTo>
                <a:lnTo>
                  <a:pt x="2130095" y="2263483"/>
                </a:lnTo>
                <a:lnTo>
                  <a:pt x="2162327" y="2263483"/>
                </a:lnTo>
                <a:close/>
                <a:moveTo>
                  <a:pt x="1581455" y="1618145"/>
                </a:moveTo>
                <a:lnTo>
                  <a:pt x="1581455" y="1650378"/>
                </a:lnTo>
                <a:lnTo>
                  <a:pt x="1549222" y="1650378"/>
                </a:lnTo>
                <a:lnTo>
                  <a:pt x="1549222" y="1682610"/>
                </a:lnTo>
                <a:lnTo>
                  <a:pt x="1581455" y="1682610"/>
                </a:lnTo>
                <a:lnTo>
                  <a:pt x="1581455" y="1714843"/>
                </a:lnTo>
                <a:lnTo>
                  <a:pt x="1613687" y="1714843"/>
                </a:lnTo>
                <a:lnTo>
                  <a:pt x="1613687" y="1682610"/>
                </a:lnTo>
                <a:lnTo>
                  <a:pt x="1645920" y="1682610"/>
                </a:lnTo>
                <a:lnTo>
                  <a:pt x="1645920" y="1650378"/>
                </a:lnTo>
                <a:lnTo>
                  <a:pt x="1613687" y="1650378"/>
                </a:lnTo>
                <a:lnTo>
                  <a:pt x="1613687" y="1618145"/>
                </a:lnTo>
                <a:lnTo>
                  <a:pt x="1581455" y="1618145"/>
                </a:lnTo>
                <a:close/>
                <a:moveTo>
                  <a:pt x="2198675" y="1755305"/>
                </a:moveTo>
                <a:lnTo>
                  <a:pt x="2198675" y="1787538"/>
                </a:lnTo>
                <a:lnTo>
                  <a:pt x="2166442" y="1787538"/>
                </a:lnTo>
                <a:lnTo>
                  <a:pt x="2166442" y="1819770"/>
                </a:lnTo>
                <a:lnTo>
                  <a:pt x="2198675" y="1819770"/>
                </a:lnTo>
                <a:lnTo>
                  <a:pt x="2198675" y="1852003"/>
                </a:lnTo>
                <a:lnTo>
                  <a:pt x="2230907" y="1852003"/>
                </a:lnTo>
                <a:lnTo>
                  <a:pt x="2230907" y="1819770"/>
                </a:lnTo>
                <a:lnTo>
                  <a:pt x="2263140" y="1819770"/>
                </a:lnTo>
                <a:lnTo>
                  <a:pt x="2263140" y="1787538"/>
                </a:lnTo>
                <a:lnTo>
                  <a:pt x="2230907" y="1787538"/>
                </a:lnTo>
                <a:lnTo>
                  <a:pt x="2230907" y="1755305"/>
                </a:lnTo>
                <a:lnTo>
                  <a:pt x="2198675" y="1755305"/>
                </a:lnTo>
                <a:close/>
                <a:moveTo>
                  <a:pt x="2267255" y="1618145"/>
                </a:moveTo>
                <a:lnTo>
                  <a:pt x="2267255" y="1650378"/>
                </a:lnTo>
                <a:lnTo>
                  <a:pt x="2235022" y="1650378"/>
                </a:lnTo>
                <a:lnTo>
                  <a:pt x="2235022" y="1682610"/>
                </a:lnTo>
                <a:lnTo>
                  <a:pt x="2267255" y="1682610"/>
                </a:lnTo>
                <a:lnTo>
                  <a:pt x="2267255" y="1714843"/>
                </a:lnTo>
                <a:lnTo>
                  <a:pt x="2299487" y="1714843"/>
                </a:lnTo>
                <a:lnTo>
                  <a:pt x="2299487" y="1682610"/>
                </a:lnTo>
                <a:lnTo>
                  <a:pt x="2331720" y="1682610"/>
                </a:lnTo>
                <a:lnTo>
                  <a:pt x="2331720" y="1650378"/>
                </a:lnTo>
                <a:lnTo>
                  <a:pt x="2299487" y="1650378"/>
                </a:lnTo>
                <a:lnTo>
                  <a:pt x="2299487" y="1618145"/>
                </a:lnTo>
                <a:lnTo>
                  <a:pt x="2267255" y="1618145"/>
                </a:lnTo>
                <a:close/>
                <a:moveTo>
                  <a:pt x="2061515" y="1755305"/>
                </a:moveTo>
                <a:lnTo>
                  <a:pt x="2061515" y="1787538"/>
                </a:lnTo>
                <a:lnTo>
                  <a:pt x="2029282" y="1787538"/>
                </a:lnTo>
                <a:lnTo>
                  <a:pt x="2029282" y="1819770"/>
                </a:lnTo>
                <a:lnTo>
                  <a:pt x="2061515" y="1819770"/>
                </a:lnTo>
                <a:lnTo>
                  <a:pt x="2061515" y="1852003"/>
                </a:lnTo>
                <a:lnTo>
                  <a:pt x="2093747" y="1852003"/>
                </a:lnTo>
                <a:lnTo>
                  <a:pt x="2093747" y="1819770"/>
                </a:lnTo>
                <a:lnTo>
                  <a:pt x="2125980" y="1819770"/>
                </a:lnTo>
                <a:lnTo>
                  <a:pt x="2125980" y="1787538"/>
                </a:lnTo>
                <a:lnTo>
                  <a:pt x="2093747" y="1787538"/>
                </a:lnTo>
                <a:lnTo>
                  <a:pt x="2093747" y="1755305"/>
                </a:lnTo>
                <a:lnTo>
                  <a:pt x="2061515" y="1755305"/>
                </a:lnTo>
                <a:close/>
                <a:moveTo>
                  <a:pt x="2335835" y="1755305"/>
                </a:moveTo>
                <a:lnTo>
                  <a:pt x="2335835" y="1787538"/>
                </a:lnTo>
                <a:lnTo>
                  <a:pt x="2303602" y="1787538"/>
                </a:lnTo>
                <a:lnTo>
                  <a:pt x="2303602" y="1819770"/>
                </a:lnTo>
                <a:lnTo>
                  <a:pt x="2335835" y="1819770"/>
                </a:lnTo>
                <a:lnTo>
                  <a:pt x="2335835" y="1852003"/>
                </a:lnTo>
                <a:lnTo>
                  <a:pt x="2368067" y="1852003"/>
                </a:lnTo>
                <a:lnTo>
                  <a:pt x="2368067" y="1819770"/>
                </a:lnTo>
                <a:lnTo>
                  <a:pt x="2400300" y="1819770"/>
                </a:lnTo>
                <a:lnTo>
                  <a:pt x="2400300" y="1787538"/>
                </a:lnTo>
                <a:lnTo>
                  <a:pt x="2368067" y="1787538"/>
                </a:lnTo>
                <a:lnTo>
                  <a:pt x="2368067" y="1755305"/>
                </a:lnTo>
                <a:lnTo>
                  <a:pt x="2335835" y="1755305"/>
                </a:lnTo>
                <a:close/>
                <a:moveTo>
                  <a:pt x="2130095" y="1618145"/>
                </a:moveTo>
                <a:lnTo>
                  <a:pt x="2130095" y="1650378"/>
                </a:lnTo>
                <a:lnTo>
                  <a:pt x="2097862" y="1650378"/>
                </a:lnTo>
                <a:lnTo>
                  <a:pt x="2097862" y="1682610"/>
                </a:lnTo>
                <a:lnTo>
                  <a:pt x="2130095" y="1682610"/>
                </a:lnTo>
                <a:lnTo>
                  <a:pt x="2130095" y="1714843"/>
                </a:lnTo>
                <a:lnTo>
                  <a:pt x="2162327" y="1714843"/>
                </a:lnTo>
                <a:lnTo>
                  <a:pt x="2162327" y="1682610"/>
                </a:lnTo>
                <a:lnTo>
                  <a:pt x="2194560" y="1682610"/>
                </a:lnTo>
                <a:lnTo>
                  <a:pt x="2194560" y="1650378"/>
                </a:lnTo>
                <a:lnTo>
                  <a:pt x="2162327" y="1650378"/>
                </a:lnTo>
                <a:lnTo>
                  <a:pt x="2162327" y="1618145"/>
                </a:lnTo>
                <a:lnTo>
                  <a:pt x="2130095" y="1618145"/>
                </a:lnTo>
                <a:close/>
                <a:moveTo>
                  <a:pt x="2299487" y="1989163"/>
                </a:moveTo>
                <a:lnTo>
                  <a:pt x="2299487" y="1956930"/>
                </a:lnTo>
                <a:lnTo>
                  <a:pt x="2331720" y="1956930"/>
                </a:lnTo>
                <a:lnTo>
                  <a:pt x="2331720" y="1924698"/>
                </a:lnTo>
                <a:lnTo>
                  <a:pt x="2299487" y="1924698"/>
                </a:lnTo>
                <a:lnTo>
                  <a:pt x="2299487" y="1892465"/>
                </a:lnTo>
                <a:lnTo>
                  <a:pt x="2267255" y="1892465"/>
                </a:lnTo>
                <a:lnTo>
                  <a:pt x="2267255" y="1924698"/>
                </a:lnTo>
                <a:lnTo>
                  <a:pt x="2235022" y="1924698"/>
                </a:lnTo>
                <a:lnTo>
                  <a:pt x="2235022" y="1956930"/>
                </a:lnTo>
                <a:lnTo>
                  <a:pt x="2267255" y="1956930"/>
                </a:lnTo>
                <a:lnTo>
                  <a:pt x="2267255" y="1989163"/>
                </a:lnTo>
                <a:lnTo>
                  <a:pt x="2299487" y="1989163"/>
                </a:lnTo>
                <a:close/>
                <a:moveTo>
                  <a:pt x="2404415" y="1892465"/>
                </a:moveTo>
                <a:lnTo>
                  <a:pt x="2404415" y="1924698"/>
                </a:lnTo>
                <a:lnTo>
                  <a:pt x="2372182" y="1924698"/>
                </a:lnTo>
                <a:lnTo>
                  <a:pt x="2372182" y="1956930"/>
                </a:lnTo>
                <a:lnTo>
                  <a:pt x="2404415" y="1956930"/>
                </a:lnTo>
                <a:lnTo>
                  <a:pt x="2404415" y="1989163"/>
                </a:lnTo>
                <a:lnTo>
                  <a:pt x="2436647" y="1989163"/>
                </a:lnTo>
                <a:lnTo>
                  <a:pt x="2436647" y="1956930"/>
                </a:lnTo>
                <a:lnTo>
                  <a:pt x="2468880" y="1956930"/>
                </a:lnTo>
                <a:lnTo>
                  <a:pt x="2468880" y="1924698"/>
                </a:lnTo>
                <a:lnTo>
                  <a:pt x="2436647" y="1924698"/>
                </a:lnTo>
                <a:lnTo>
                  <a:pt x="2436647" y="1892465"/>
                </a:lnTo>
                <a:lnTo>
                  <a:pt x="2404415" y="1892465"/>
                </a:lnTo>
                <a:close/>
                <a:moveTo>
                  <a:pt x="2162327" y="1989163"/>
                </a:moveTo>
                <a:lnTo>
                  <a:pt x="2162327" y="1956930"/>
                </a:lnTo>
                <a:lnTo>
                  <a:pt x="2194560" y="1956930"/>
                </a:lnTo>
                <a:lnTo>
                  <a:pt x="2194560" y="1924698"/>
                </a:lnTo>
                <a:lnTo>
                  <a:pt x="2162327" y="1924698"/>
                </a:lnTo>
                <a:lnTo>
                  <a:pt x="2162327" y="1892465"/>
                </a:lnTo>
                <a:lnTo>
                  <a:pt x="2130095" y="1892465"/>
                </a:lnTo>
                <a:lnTo>
                  <a:pt x="2130095" y="1924698"/>
                </a:lnTo>
                <a:lnTo>
                  <a:pt x="2097862" y="1924698"/>
                </a:lnTo>
                <a:lnTo>
                  <a:pt x="2097862" y="1956930"/>
                </a:lnTo>
                <a:lnTo>
                  <a:pt x="2130095" y="1956930"/>
                </a:lnTo>
                <a:lnTo>
                  <a:pt x="2130095" y="1989163"/>
                </a:lnTo>
                <a:lnTo>
                  <a:pt x="2162327" y="1989163"/>
                </a:lnTo>
                <a:close/>
                <a:moveTo>
                  <a:pt x="2472995" y="1755305"/>
                </a:moveTo>
                <a:lnTo>
                  <a:pt x="2472995" y="1787538"/>
                </a:lnTo>
                <a:lnTo>
                  <a:pt x="2440762" y="1787538"/>
                </a:lnTo>
                <a:lnTo>
                  <a:pt x="2440762" y="1819770"/>
                </a:lnTo>
                <a:lnTo>
                  <a:pt x="2472995" y="1819770"/>
                </a:lnTo>
                <a:lnTo>
                  <a:pt x="2472995" y="1852003"/>
                </a:lnTo>
                <a:lnTo>
                  <a:pt x="2505227" y="1852003"/>
                </a:lnTo>
                <a:lnTo>
                  <a:pt x="2505227" y="1819770"/>
                </a:lnTo>
                <a:lnTo>
                  <a:pt x="2537460" y="1819770"/>
                </a:lnTo>
                <a:lnTo>
                  <a:pt x="2537460" y="1787538"/>
                </a:lnTo>
                <a:lnTo>
                  <a:pt x="2505227" y="1787538"/>
                </a:lnTo>
                <a:lnTo>
                  <a:pt x="2505227" y="1755305"/>
                </a:lnTo>
                <a:lnTo>
                  <a:pt x="2472995" y="1755305"/>
                </a:lnTo>
                <a:close/>
                <a:moveTo>
                  <a:pt x="1924355" y="1755305"/>
                </a:moveTo>
                <a:lnTo>
                  <a:pt x="1924355" y="1787538"/>
                </a:lnTo>
                <a:lnTo>
                  <a:pt x="1892122" y="1787538"/>
                </a:lnTo>
                <a:lnTo>
                  <a:pt x="1892122" y="1819770"/>
                </a:lnTo>
                <a:lnTo>
                  <a:pt x="1924355" y="1819770"/>
                </a:lnTo>
                <a:lnTo>
                  <a:pt x="1924355" y="1852003"/>
                </a:lnTo>
                <a:lnTo>
                  <a:pt x="1956587" y="1852003"/>
                </a:lnTo>
                <a:lnTo>
                  <a:pt x="1956587" y="1819770"/>
                </a:lnTo>
                <a:lnTo>
                  <a:pt x="1988820" y="1819770"/>
                </a:lnTo>
                <a:lnTo>
                  <a:pt x="1988820" y="1787538"/>
                </a:lnTo>
                <a:lnTo>
                  <a:pt x="1956587" y="1787538"/>
                </a:lnTo>
                <a:lnTo>
                  <a:pt x="1956587" y="1755305"/>
                </a:lnTo>
                <a:lnTo>
                  <a:pt x="1924355" y="1755305"/>
                </a:lnTo>
                <a:close/>
                <a:moveTo>
                  <a:pt x="1650035" y="1755305"/>
                </a:moveTo>
                <a:lnTo>
                  <a:pt x="1650035" y="1787538"/>
                </a:lnTo>
                <a:lnTo>
                  <a:pt x="1617802" y="1787538"/>
                </a:lnTo>
                <a:lnTo>
                  <a:pt x="1617802" y="1819770"/>
                </a:lnTo>
                <a:lnTo>
                  <a:pt x="1650035" y="1819770"/>
                </a:lnTo>
                <a:lnTo>
                  <a:pt x="1650035" y="1852003"/>
                </a:lnTo>
                <a:lnTo>
                  <a:pt x="1682267" y="1852003"/>
                </a:lnTo>
                <a:lnTo>
                  <a:pt x="1682267" y="1819770"/>
                </a:lnTo>
                <a:lnTo>
                  <a:pt x="1714500" y="1819770"/>
                </a:lnTo>
                <a:lnTo>
                  <a:pt x="1714500" y="1787538"/>
                </a:lnTo>
                <a:lnTo>
                  <a:pt x="1682267" y="1787538"/>
                </a:lnTo>
                <a:lnTo>
                  <a:pt x="1682267" y="1755305"/>
                </a:lnTo>
                <a:lnTo>
                  <a:pt x="1650035" y="1755305"/>
                </a:lnTo>
                <a:close/>
                <a:moveTo>
                  <a:pt x="2025167" y="1989163"/>
                </a:moveTo>
                <a:lnTo>
                  <a:pt x="2025167" y="1956930"/>
                </a:lnTo>
                <a:lnTo>
                  <a:pt x="2057400" y="1956930"/>
                </a:lnTo>
                <a:lnTo>
                  <a:pt x="2057400" y="1924698"/>
                </a:lnTo>
                <a:lnTo>
                  <a:pt x="2025167" y="1924698"/>
                </a:lnTo>
                <a:lnTo>
                  <a:pt x="2025167" y="1892465"/>
                </a:lnTo>
                <a:lnTo>
                  <a:pt x="1992935" y="1892465"/>
                </a:lnTo>
                <a:lnTo>
                  <a:pt x="1992935" y="1924698"/>
                </a:lnTo>
                <a:lnTo>
                  <a:pt x="1960702" y="1924698"/>
                </a:lnTo>
                <a:lnTo>
                  <a:pt x="1960702" y="1956930"/>
                </a:lnTo>
                <a:lnTo>
                  <a:pt x="1992935" y="1956930"/>
                </a:lnTo>
                <a:lnTo>
                  <a:pt x="1992935" y="1989163"/>
                </a:lnTo>
                <a:lnTo>
                  <a:pt x="2025167" y="1989163"/>
                </a:lnTo>
                <a:close/>
                <a:moveTo>
                  <a:pt x="1992935" y="1618145"/>
                </a:moveTo>
                <a:lnTo>
                  <a:pt x="1992935" y="1650378"/>
                </a:lnTo>
                <a:lnTo>
                  <a:pt x="1960702" y="1650378"/>
                </a:lnTo>
                <a:lnTo>
                  <a:pt x="1960702" y="1682610"/>
                </a:lnTo>
                <a:lnTo>
                  <a:pt x="1992935" y="1682610"/>
                </a:lnTo>
                <a:lnTo>
                  <a:pt x="1992935" y="1714843"/>
                </a:lnTo>
                <a:lnTo>
                  <a:pt x="2025167" y="1714843"/>
                </a:lnTo>
                <a:lnTo>
                  <a:pt x="2025167" y="1682610"/>
                </a:lnTo>
                <a:lnTo>
                  <a:pt x="2057400" y="1682610"/>
                </a:lnTo>
                <a:lnTo>
                  <a:pt x="2057400" y="1650378"/>
                </a:lnTo>
                <a:lnTo>
                  <a:pt x="2025167" y="1650378"/>
                </a:lnTo>
                <a:lnTo>
                  <a:pt x="2025167" y="1618145"/>
                </a:lnTo>
                <a:lnTo>
                  <a:pt x="1992935" y="1618145"/>
                </a:lnTo>
                <a:close/>
                <a:moveTo>
                  <a:pt x="1444295" y="1618145"/>
                </a:moveTo>
                <a:lnTo>
                  <a:pt x="1444295" y="1650378"/>
                </a:lnTo>
                <a:lnTo>
                  <a:pt x="1412062" y="1650378"/>
                </a:lnTo>
                <a:lnTo>
                  <a:pt x="1412062" y="1682610"/>
                </a:lnTo>
                <a:lnTo>
                  <a:pt x="1444295" y="1682610"/>
                </a:lnTo>
                <a:lnTo>
                  <a:pt x="1444295" y="1714843"/>
                </a:lnTo>
                <a:lnTo>
                  <a:pt x="1476527" y="1714843"/>
                </a:lnTo>
                <a:lnTo>
                  <a:pt x="1476527" y="1682610"/>
                </a:lnTo>
                <a:lnTo>
                  <a:pt x="1508760" y="1682610"/>
                </a:lnTo>
                <a:lnTo>
                  <a:pt x="1508760" y="1650378"/>
                </a:lnTo>
                <a:lnTo>
                  <a:pt x="1476527" y="1650378"/>
                </a:lnTo>
                <a:lnTo>
                  <a:pt x="1476527" y="1618145"/>
                </a:lnTo>
                <a:lnTo>
                  <a:pt x="1444295" y="1618145"/>
                </a:lnTo>
                <a:close/>
                <a:moveTo>
                  <a:pt x="1512875" y="1755305"/>
                </a:moveTo>
                <a:lnTo>
                  <a:pt x="1512875" y="1787538"/>
                </a:lnTo>
                <a:lnTo>
                  <a:pt x="1480642" y="1787538"/>
                </a:lnTo>
                <a:lnTo>
                  <a:pt x="1480642" y="1819770"/>
                </a:lnTo>
                <a:lnTo>
                  <a:pt x="1512875" y="1819770"/>
                </a:lnTo>
                <a:lnTo>
                  <a:pt x="1512875" y="1852003"/>
                </a:lnTo>
                <a:lnTo>
                  <a:pt x="1545107" y="1852003"/>
                </a:lnTo>
                <a:lnTo>
                  <a:pt x="1545107" y="1819770"/>
                </a:lnTo>
                <a:lnTo>
                  <a:pt x="1577340" y="1819770"/>
                </a:lnTo>
                <a:lnTo>
                  <a:pt x="1577340" y="1787538"/>
                </a:lnTo>
                <a:lnTo>
                  <a:pt x="1545107" y="1787538"/>
                </a:lnTo>
                <a:lnTo>
                  <a:pt x="1545107" y="1755305"/>
                </a:lnTo>
                <a:lnTo>
                  <a:pt x="1512875" y="1755305"/>
                </a:lnTo>
                <a:close/>
                <a:moveTo>
                  <a:pt x="1855775" y="1618145"/>
                </a:moveTo>
                <a:lnTo>
                  <a:pt x="1855775" y="1650378"/>
                </a:lnTo>
                <a:lnTo>
                  <a:pt x="1823542" y="1650378"/>
                </a:lnTo>
                <a:lnTo>
                  <a:pt x="1823542" y="1682610"/>
                </a:lnTo>
                <a:lnTo>
                  <a:pt x="1855775" y="1682610"/>
                </a:lnTo>
                <a:lnTo>
                  <a:pt x="1855775" y="1714843"/>
                </a:lnTo>
                <a:lnTo>
                  <a:pt x="1888007" y="1714843"/>
                </a:lnTo>
                <a:lnTo>
                  <a:pt x="1888007" y="1682610"/>
                </a:lnTo>
                <a:lnTo>
                  <a:pt x="1920240" y="1682610"/>
                </a:lnTo>
                <a:lnTo>
                  <a:pt x="1920240" y="1650378"/>
                </a:lnTo>
                <a:lnTo>
                  <a:pt x="1888007" y="1650378"/>
                </a:lnTo>
                <a:lnTo>
                  <a:pt x="1888007" y="1618145"/>
                </a:lnTo>
                <a:lnTo>
                  <a:pt x="1855775" y="1618145"/>
                </a:lnTo>
                <a:close/>
                <a:moveTo>
                  <a:pt x="1375715" y="1755305"/>
                </a:moveTo>
                <a:lnTo>
                  <a:pt x="1375715" y="1787538"/>
                </a:lnTo>
                <a:lnTo>
                  <a:pt x="1343482" y="1787538"/>
                </a:lnTo>
                <a:lnTo>
                  <a:pt x="1343482" y="1819770"/>
                </a:lnTo>
                <a:lnTo>
                  <a:pt x="1375715" y="1819770"/>
                </a:lnTo>
                <a:lnTo>
                  <a:pt x="1375715" y="1852003"/>
                </a:lnTo>
                <a:lnTo>
                  <a:pt x="1407947" y="1852003"/>
                </a:lnTo>
                <a:lnTo>
                  <a:pt x="1407947" y="1819770"/>
                </a:lnTo>
                <a:lnTo>
                  <a:pt x="1440180" y="1819770"/>
                </a:lnTo>
                <a:lnTo>
                  <a:pt x="1440180" y="1787538"/>
                </a:lnTo>
                <a:lnTo>
                  <a:pt x="1407947" y="1787538"/>
                </a:lnTo>
                <a:lnTo>
                  <a:pt x="1407947" y="1755305"/>
                </a:lnTo>
                <a:lnTo>
                  <a:pt x="1375715" y="1755305"/>
                </a:lnTo>
                <a:close/>
                <a:moveTo>
                  <a:pt x="1718615" y="1618145"/>
                </a:moveTo>
                <a:lnTo>
                  <a:pt x="1718615" y="1650378"/>
                </a:lnTo>
                <a:lnTo>
                  <a:pt x="1686382" y="1650378"/>
                </a:lnTo>
                <a:lnTo>
                  <a:pt x="1686382" y="1682610"/>
                </a:lnTo>
                <a:lnTo>
                  <a:pt x="1718615" y="1682610"/>
                </a:lnTo>
                <a:lnTo>
                  <a:pt x="1718615" y="1714843"/>
                </a:lnTo>
                <a:lnTo>
                  <a:pt x="1750847" y="1714843"/>
                </a:lnTo>
                <a:lnTo>
                  <a:pt x="1750847" y="1682610"/>
                </a:lnTo>
                <a:lnTo>
                  <a:pt x="1783080" y="1682610"/>
                </a:lnTo>
                <a:lnTo>
                  <a:pt x="1783080" y="1650378"/>
                </a:lnTo>
                <a:lnTo>
                  <a:pt x="1750847" y="1650378"/>
                </a:lnTo>
                <a:lnTo>
                  <a:pt x="1750847" y="1618145"/>
                </a:lnTo>
                <a:lnTo>
                  <a:pt x="1718615" y="1618145"/>
                </a:lnTo>
                <a:close/>
                <a:moveTo>
                  <a:pt x="1787195" y="1755305"/>
                </a:moveTo>
                <a:lnTo>
                  <a:pt x="1787195" y="1787538"/>
                </a:lnTo>
                <a:lnTo>
                  <a:pt x="1754962" y="1787538"/>
                </a:lnTo>
                <a:lnTo>
                  <a:pt x="1754962" y="1819770"/>
                </a:lnTo>
                <a:lnTo>
                  <a:pt x="1787195" y="1819770"/>
                </a:lnTo>
                <a:lnTo>
                  <a:pt x="1787195" y="1852003"/>
                </a:lnTo>
                <a:lnTo>
                  <a:pt x="1819427" y="1852003"/>
                </a:lnTo>
                <a:lnTo>
                  <a:pt x="1819427" y="1819770"/>
                </a:lnTo>
                <a:lnTo>
                  <a:pt x="1851660" y="1819770"/>
                </a:lnTo>
                <a:lnTo>
                  <a:pt x="1851660" y="1787538"/>
                </a:lnTo>
                <a:lnTo>
                  <a:pt x="1819427" y="1787538"/>
                </a:lnTo>
                <a:lnTo>
                  <a:pt x="1819427" y="1755305"/>
                </a:lnTo>
                <a:lnTo>
                  <a:pt x="1787195" y="1755305"/>
                </a:lnTo>
                <a:close/>
                <a:moveTo>
                  <a:pt x="626135" y="1151801"/>
                </a:moveTo>
                <a:lnTo>
                  <a:pt x="648767" y="1151801"/>
                </a:lnTo>
                <a:lnTo>
                  <a:pt x="648767" y="1129170"/>
                </a:lnTo>
                <a:lnTo>
                  <a:pt x="671398" y="1129170"/>
                </a:lnTo>
                <a:lnTo>
                  <a:pt x="671398" y="1106538"/>
                </a:lnTo>
                <a:lnTo>
                  <a:pt x="648767" y="1106538"/>
                </a:lnTo>
                <a:lnTo>
                  <a:pt x="648767" y="1083907"/>
                </a:lnTo>
                <a:lnTo>
                  <a:pt x="626135" y="1083907"/>
                </a:lnTo>
                <a:lnTo>
                  <a:pt x="626135" y="1106538"/>
                </a:lnTo>
                <a:lnTo>
                  <a:pt x="603504" y="1106538"/>
                </a:lnTo>
                <a:lnTo>
                  <a:pt x="603504" y="1129170"/>
                </a:lnTo>
                <a:lnTo>
                  <a:pt x="626135" y="1129170"/>
                </a:lnTo>
                <a:lnTo>
                  <a:pt x="626135" y="1151801"/>
                </a:lnTo>
                <a:close/>
                <a:moveTo>
                  <a:pt x="697116" y="733463"/>
                </a:moveTo>
                <a:lnTo>
                  <a:pt x="714946" y="733463"/>
                </a:lnTo>
                <a:lnTo>
                  <a:pt x="714946" y="715289"/>
                </a:lnTo>
                <a:lnTo>
                  <a:pt x="733120" y="715289"/>
                </a:lnTo>
                <a:lnTo>
                  <a:pt x="733120" y="697459"/>
                </a:lnTo>
                <a:lnTo>
                  <a:pt x="714946" y="697459"/>
                </a:lnTo>
                <a:lnTo>
                  <a:pt x="714946" y="679285"/>
                </a:lnTo>
                <a:lnTo>
                  <a:pt x="697116" y="679285"/>
                </a:lnTo>
                <a:lnTo>
                  <a:pt x="697116" y="697459"/>
                </a:lnTo>
                <a:lnTo>
                  <a:pt x="678942" y="697459"/>
                </a:lnTo>
                <a:lnTo>
                  <a:pt x="678942" y="715289"/>
                </a:lnTo>
                <a:lnTo>
                  <a:pt x="697116" y="715289"/>
                </a:lnTo>
                <a:lnTo>
                  <a:pt x="697116" y="733463"/>
                </a:lnTo>
                <a:close/>
                <a:moveTo>
                  <a:pt x="695058" y="1013955"/>
                </a:moveTo>
                <a:lnTo>
                  <a:pt x="717004" y="1013955"/>
                </a:lnTo>
                <a:lnTo>
                  <a:pt x="717004" y="991667"/>
                </a:lnTo>
                <a:lnTo>
                  <a:pt x="739292" y="991667"/>
                </a:lnTo>
                <a:lnTo>
                  <a:pt x="739292" y="969721"/>
                </a:lnTo>
                <a:lnTo>
                  <a:pt x="717004" y="969721"/>
                </a:lnTo>
                <a:lnTo>
                  <a:pt x="717004" y="947433"/>
                </a:lnTo>
                <a:lnTo>
                  <a:pt x="695058" y="947433"/>
                </a:lnTo>
                <a:lnTo>
                  <a:pt x="695058" y="969721"/>
                </a:lnTo>
                <a:lnTo>
                  <a:pt x="672770" y="969721"/>
                </a:lnTo>
                <a:lnTo>
                  <a:pt x="672770" y="991667"/>
                </a:lnTo>
                <a:lnTo>
                  <a:pt x="695058" y="991667"/>
                </a:lnTo>
                <a:lnTo>
                  <a:pt x="695058" y="1013955"/>
                </a:lnTo>
                <a:close/>
                <a:moveTo>
                  <a:pt x="766381" y="594246"/>
                </a:moveTo>
                <a:lnTo>
                  <a:pt x="782841" y="594246"/>
                </a:lnTo>
                <a:lnTo>
                  <a:pt x="782841" y="577444"/>
                </a:lnTo>
                <a:lnTo>
                  <a:pt x="799643" y="577444"/>
                </a:lnTo>
                <a:lnTo>
                  <a:pt x="799643" y="560984"/>
                </a:lnTo>
                <a:lnTo>
                  <a:pt x="782841" y="560984"/>
                </a:lnTo>
                <a:lnTo>
                  <a:pt x="782841" y="544182"/>
                </a:lnTo>
                <a:lnTo>
                  <a:pt x="766381" y="544182"/>
                </a:lnTo>
                <a:lnTo>
                  <a:pt x="766381" y="560984"/>
                </a:lnTo>
                <a:lnTo>
                  <a:pt x="749579" y="560984"/>
                </a:lnTo>
                <a:lnTo>
                  <a:pt x="749579" y="577444"/>
                </a:lnTo>
                <a:lnTo>
                  <a:pt x="766381" y="577444"/>
                </a:lnTo>
                <a:lnTo>
                  <a:pt x="766381" y="594246"/>
                </a:lnTo>
                <a:close/>
                <a:moveTo>
                  <a:pt x="763981" y="875424"/>
                </a:moveTo>
                <a:lnTo>
                  <a:pt x="785241" y="875424"/>
                </a:lnTo>
                <a:lnTo>
                  <a:pt x="785241" y="854164"/>
                </a:lnTo>
                <a:lnTo>
                  <a:pt x="806501" y="854164"/>
                </a:lnTo>
                <a:lnTo>
                  <a:pt x="806501" y="832904"/>
                </a:lnTo>
                <a:lnTo>
                  <a:pt x="785241" y="832904"/>
                </a:lnTo>
                <a:lnTo>
                  <a:pt x="785241" y="811644"/>
                </a:lnTo>
                <a:lnTo>
                  <a:pt x="763981" y="811644"/>
                </a:lnTo>
                <a:lnTo>
                  <a:pt x="763981" y="832904"/>
                </a:lnTo>
                <a:lnTo>
                  <a:pt x="742721" y="832904"/>
                </a:lnTo>
                <a:lnTo>
                  <a:pt x="742721" y="854164"/>
                </a:lnTo>
                <a:lnTo>
                  <a:pt x="763981" y="854164"/>
                </a:lnTo>
                <a:lnTo>
                  <a:pt x="763981" y="875424"/>
                </a:lnTo>
                <a:close/>
                <a:moveTo>
                  <a:pt x="630250" y="590817"/>
                </a:moveTo>
                <a:lnTo>
                  <a:pt x="644652" y="590817"/>
                </a:lnTo>
                <a:lnTo>
                  <a:pt x="644652" y="576415"/>
                </a:lnTo>
                <a:lnTo>
                  <a:pt x="659054" y="576415"/>
                </a:lnTo>
                <a:lnTo>
                  <a:pt x="659054" y="562013"/>
                </a:lnTo>
                <a:lnTo>
                  <a:pt x="644652" y="562013"/>
                </a:lnTo>
                <a:lnTo>
                  <a:pt x="644652" y="547611"/>
                </a:lnTo>
                <a:lnTo>
                  <a:pt x="630250" y="547611"/>
                </a:lnTo>
                <a:lnTo>
                  <a:pt x="630250" y="562013"/>
                </a:lnTo>
                <a:lnTo>
                  <a:pt x="615848" y="562013"/>
                </a:lnTo>
                <a:lnTo>
                  <a:pt x="615848" y="576415"/>
                </a:lnTo>
                <a:lnTo>
                  <a:pt x="630250" y="576415"/>
                </a:lnTo>
                <a:lnTo>
                  <a:pt x="630250" y="590817"/>
                </a:lnTo>
                <a:close/>
                <a:moveTo>
                  <a:pt x="699516" y="451256"/>
                </a:moveTo>
                <a:lnTo>
                  <a:pt x="712546" y="451256"/>
                </a:lnTo>
                <a:lnTo>
                  <a:pt x="712546" y="438569"/>
                </a:lnTo>
                <a:lnTo>
                  <a:pt x="725233" y="438569"/>
                </a:lnTo>
                <a:lnTo>
                  <a:pt x="725233" y="425539"/>
                </a:lnTo>
                <a:lnTo>
                  <a:pt x="712546" y="425539"/>
                </a:lnTo>
                <a:lnTo>
                  <a:pt x="712546" y="412852"/>
                </a:lnTo>
                <a:lnTo>
                  <a:pt x="699516" y="412852"/>
                </a:lnTo>
                <a:lnTo>
                  <a:pt x="699516" y="425539"/>
                </a:lnTo>
                <a:lnTo>
                  <a:pt x="686829" y="425539"/>
                </a:lnTo>
                <a:lnTo>
                  <a:pt x="686829" y="438569"/>
                </a:lnTo>
                <a:lnTo>
                  <a:pt x="699516" y="438569"/>
                </a:lnTo>
                <a:lnTo>
                  <a:pt x="699516" y="451256"/>
                </a:lnTo>
                <a:close/>
                <a:moveTo>
                  <a:pt x="627850" y="871995"/>
                </a:moveTo>
                <a:lnTo>
                  <a:pt x="647052" y="871995"/>
                </a:lnTo>
                <a:lnTo>
                  <a:pt x="647052" y="853135"/>
                </a:lnTo>
                <a:lnTo>
                  <a:pt x="665912" y="853135"/>
                </a:lnTo>
                <a:lnTo>
                  <a:pt x="665912" y="833933"/>
                </a:lnTo>
                <a:lnTo>
                  <a:pt x="647052" y="833933"/>
                </a:lnTo>
                <a:lnTo>
                  <a:pt x="647052" y="815073"/>
                </a:lnTo>
                <a:lnTo>
                  <a:pt x="627850" y="815073"/>
                </a:lnTo>
                <a:lnTo>
                  <a:pt x="627850" y="833933"/>
                </a:lnTo>
                <a:lnTo>
                  <a:pt x="608990" y="833933"/>
                </a:lnTo>
                <a:lnTo>
                  <a:pt x="608990" y="853135"/>
                </a:lnTo>
                <a:lnTo>
                  <a:pt x="627850" y="853135"/>
                </a:lnTo>
                <a:lnTo>
                  <a:pt x="627850" y="871995"/>
                </a:lnTo>
                <a:close/>
                <a:moveTo>
                  <a:pt x="557555" y="1289304"/>
                </a:moveTo>
                <a:lnTo>
                  <a:pt x="580187" y="1289304"/>
                </a:lnTo>
                <a:lnTo>
                  <a:pt x="580187" y="1266330"/>
                </a:lnTo>
                <a:lnTo>
                  <a:pt x="603161" y="1266330"/>
                </a:lnTo>
                <a:lnTo>
                  <a:pt x="603161" y="1243698"/>
                </a:lnTo>
                <a:lnTo>
                  <a:pt x="580187" y="1243698"/>
                </a:lnTo>
                <a:lnTo>
                  <a:pt x="580187" y="1220724"/>
                </a:lnTo>
                <a:lnTo>
                  <a:pt x="557555" y="1220724"/>
                </a:lnTo>
                <a:lnTo>
                  <a:pt x="557555" y="1243698"/>
                </a:lnTo>
                <a:lnTo>
                  <a:pt x="534581" y="1243698"/>
                </a:lnTo>
                <a:lnTo>
                  <a:pt x="534581" y="1266330"/>
                </a:lnTo>
                <a:lnTo>
                  <a:pt x="557555" y="1266330"/>
                </a:lnTo>
                <a:lnTo>
                  <a:pt x="557555" y="1289304"/>
                </a:lnTo>
                <a:close/>
                <a:moveTo>
                  <a:pt x="560984" y="729691"/>
                </a:moveTo>
                <a:lnTo>
                  <a:pt x="576758" y="729691"/>
                </a:lnTo>
                <a:lnTo>
                  <a:pt x="576758" y="714261"/>
                </a:lnTo>
                <a:lnTo>
                  <a:pt x="592188" y="714261"/>
                </a:lnTo>
                <a:lnTo>
                  <a:pt x="592188" y="698487"/>
                </a:lnTo>
                <a:lnTo>
                  <a:pt x="576758" y="698487"/>
                </a:lnTo>
                <a:lnTo>
                  <a:pt x="576758" y="683057"/>
                </a:lnTo>
                <a:lnTo>
                  <a:pt x="560984" y="683057"/>
                </a:lnTo>
                <a:lnTo>
                  <a:pt x="560984" y="698487"/>
                </a:lnTo>
                <a:lnTo>
                  <a:pt x="545554" y="698487"/>
                </a:lnTo>
                <a:lnTo>
                  <a:pt x="545554" y="714261"/>
                </a:lnTo>
                <a:lnTo>
                  <a:pt x="560984" y="714261"/>
                </a:lnTo>
                <a:lnTo>
                  <a:pt x="560984" y="729691"/>
                </a:lnTo>
                <a:close/>
                <a:moveTo>
                  <a:pt x="149504" y="1552994"/>
                </a:moveTo>
                <a:lnTo>
                  <a:pt x="165278" y="1552994"/>
                </a:lnTo>
                <a:lnTo>
                  <a:pt x="165278" y="1537221"/>
                </a:lnTo>
                <a:lnTo>
                  <a:pt x="181051" y="1537221"/>
                </a:lnTo>
                <a:lnTo>
                  <a:pt x="181051" y="1521447"/>
                </a:lnTo>
                <a:lnTo>
                  <a:pt x="165278" y="1521447"/>
                </a:lnTo>
                <a:lnTo>
                  <a:pt x="165278" y="1505674"/>
                </a:lnTo>
                <a:lnTo>
                  <a:pt x="149504" y="1505674"/>
                </a:lnTo>
                <a:lnTo>
                  <a:pt x="149504" y="1521447"/>
                </a:lnTo>
                <a:lnTo>
                  <a:pt x="133731" y="1521447"/>
                </a:lnTo>
                <a:lnTo>
                  <a:pt x="133731" y="1537221"/>
                </a:lnTo>
                <a:lnTo>
                  <a:pt x="149504" y="1537221"/>
                </a:lnTo>
                <a:lnTo>
                  <a:pt x="149504" y="1552994"/>
                </a:lnTo>
                <a:close/>
                <a:moveTo>
                  <a:pt x="558927" y="1010183"/>
                </a:moveTo>
                <a:lnTo>
                  <a:pt x="578815" y="1010183"/>
                </a:lnTo>
                <a:lnTo>
                  <a:pt x="578815" y="990638"/>
                </a:lnTo>
                <a:lnTo>
                  <a:pt x="598360" y="990638"/>
                </a:lnTo>
                <a:lnTo>
                  <a:pt x="598360" y="970750"/>
                </a:lnTo>
                <a:lnTo>
                  <a:pt x="578815" y="970750"/>
                </a:lnTo>
                <a:lnTo>
                  <a:pt x="578815" y="951205"/>
                </a:lnTo>
                <a:lnTo>
                  <a:pt x="558927" y="951205"/>
                </a:lnTo>
                <a:lnTo>
                  <a:pt x="558927" y="970750"/>
                </a:lnTo>
                <a:lnTo>
                  <a:pt x="539382" y="970750"/>
                </a:lnTo>
                <a:lnTo>
                  <a:pt x="539382" y="990638"/>
                </a:lnTo>
                <a:lnTo>
                  <a:pt x="558927" y="990638"/>
                </a:lnTo>
                <a:lnTo>
                  <a:pt x="558927" y="1010183"/>
                </a:lnTo>
                <a:close/>
                <a:moveTo>
                  <a:pt x="969378" y="739635"/>
                </a:moveTo>
                <a:lnTo>
                  <a:pt x="991324" y="739635"/>
                </a:lnTo>
                <a:lnTo>
                  <a:pt x="991324" y="717347"/>
                </a:lnTo>
                <a:lnTo>
                  <a:pt x="1013612" y="717347"/>
                </a:lnTo>
                <a:lnTo>
                  <a:pt x="1013612" y="695401"/>
                </a:lnTo>
                <a:lnTo>
                  <a:pt x="991324" y="695401"/>
                </a:lnTo>
                <a:lnTo>
                  <a:pt x="991324" y="673113"/>
                </a:lnTo>
                <a:lnTo>
                  <a:pt x="969378" y="673113"/>
                </a:lnTo>
                <a:lnTo>
                  <a:pt x="969378" y="695401"/>
                </a:lnTo>
                <a:lnTo>
                  <a:pt x="947090" y="695401"/>
                </a:lnTo>
                <a:lnTo>
                  <a:pt x="947090" y="717347"/>
                </a:lnTo>
                <a:lnTo>
                  <a:pt x="969378" y="717347"/>
                </a:lnTo>
                <a:lnTo>
                  <a:pt x="969378" y="739635"/>
                </a:lnTo>
                <a:close/>
                <a:moveTo>
                  <a:pt x="2505227" y="2126323"/>
                </a:moveTo>
                <a:lnTo>
                  <a:pt x="2505227" y="2094090"/>
                </a:lnTo>
                <a:lnTo>
                  <a:pt x="2537460" y="2094090"/>
                </a:lnTo>
                <a:lnTo>
                  <a:pt x="2537460" y="2061858"/>
                </a:lnTo>
                <a:lnTo>
                  <a:pt x="2505227" y="2061858"/>
                </a:lnTo>
                <a:lnTo>
                  <a:pt x="2505227" y="2029625"/>
                </a:lnTo>
                <a:lnTo>
                  <a:pt x="2472995" y="2029625"/>
                </a:lnTo>
                <a:lnTo>
                  <a:pt x="2472995" y="2061858"/>
                </a:lnTo>
                <a:lnTo>
                  <a:pt x="2440762" y="2061858"/>
                </a:lnTo>
                <a:lnTo>
                  <a:pt x="2440762" y="2094090"/>
                </a:lnTo>
                <a:lnTo>
                  <a:pt x="2472995" y="2094090"/>
                </a:lnTo>
                <a:lnTo>
                  <a:pt x="2472995" y="2126323"/>
                </a:lnTo>
                <a:lnTo>
                  <a:pt x="2505227" y="2126323"/>
                </a:lnTo>
                <a:close/>
                <a:moveTo>
                  <a:pt x="971779" y="457429"/>
                </a:moveTo>
                <a:lnTo>
                  <a:pt x="988924" y="457429"/>
                </a:lnTo>
                <a:lnTo>
                  <a:pt x="988924" y="440627"/>
                </a:lnTo>
                <a:lnTo>
                  <a:pt x="1005726" y="440627"/>
                </a:lnTo>
                <a:lnTo>
                  <a:pt x="1005726" y="423482"/>
                </a:lnTo>
                <a:lnTo>
                  <a:pt x="988924" y="423482"/>
                </a:lnTo>
                <a:lnTo>
                  <a:pt x="988924" y="406679"/>
                </a:lnTo>
                <a:lnTo>
                  <a:pt x="971779" y="406679"/>
                </a:lnTo>
                <a:lnTo>
                  <a:pt x="971779" y="423482"/>
                </a:lnTo>
                <a:lnTo>
                  <a:pt x="954976" y="423482"/>
                </a:lnTo>
                <a:lnTo>
                  <a:pt x="954976" y="440627"/>
                </a:lnTo>
                <a:lnTo>
                  <a:pt x="971779" y="440627"/>
                </a:lnTo>
                <a:lnTo>
                  <a:pt x="971779" y="457429"/>
                </a:lnTo>
                <a:close/>
                <a:moveTo>
                  <a:pt x="1041387" y="317183"/>
                </a:moveTo>
                <a:lnTo>
                  <a:pt x="1056475" y="317183"/>
                </a:lnTo>
                <a:lnTo>
                  <a:pt x="1056475" y="302438"/>
                </a:lnTo>
                <a:lnTo>
                  <a:pt x="1071220" y="302438"/>
                </a:lnTo>
                <a:lnTo>
                  <a:pt x="1071220" y="287350"/>
                </a:lnTo>
                <a:lnTo>
                  <a:pt x="1056475" y="287350"/>
                </a:lnTo>
                <a:lnTo>
                  <a:pt x="1056475" y="272606"/>
                </a:lnTo>
                <a:lnTo>
                  <a:pt x="1041387" y="272606"/>
                </a:lnTo>
                <a:lnTo>
                  <a:pt x="1041387" y="287350"/>
                </a:lnTo>
                <a:lnTo>
                  <a:pt x="1026643" y="287350"/>
                </a:lnTo>
                <a:lnTo>
                  <a:pt x="1026643" y="302438"/>
                </a:lnTo>
                <a:lnTo>
                  <a:pt x="1041387" y="302438"/>
                </a:lnTo>
                <a:lnTo>
                  <a:pt x="1041387" y="317183"/>
                </a:lnTo>
                <a:close/>
                <a:moveTo>
                  <a:pt x="835647" y="454685"/>
                </a:moveTo>
                <a:lnTo>
                  <a:pt x="850735" y="454685"/>
                </a:lnTo>
                <a:lnTo>
                  <a:pt x="850735" y="439598"/>
                </a:lnTo>
                <a:lnTo>
                  <a:pt x="865822" y="439598"/>
                </a:lnTo>
                <a:lnTo>
                  <a:pt x="865822" y="424510"/>
                </a:lnTo>
                <a:lnTo>
                  <a:pt x="850735" y="424510"/>
                </a:lnTo>
                <a:lnTo>
                  <a:pt x="850735" y="409423"/>
                </a:lnTo>
                <a:lnTo>
                  <a:pt x="835647" y="409423"/>
                </a:lnTo>
                <a:lnTo>
                  <a:pt x="835647" y="424510"/>
                </a:lnTo>
                <a:lnTo>
                  <a:pt x="820560" y="424510"/>
                </a:lnTo>
                <a:lnTo>
                  <a:pt x="820560" y="439598"/>
                </a:lnTo>
                <a:lnTo>
                  <a:pt x="835647" y="439598"/>
                </a:lnTo>
                <a:lnTo>
                  <a:pt x="835647" y="454685"/>
                </a:lnTo>
                <a:close/>
                <a:moveTo>
                  <a:pt x="900112" y="878510"/>
                </a:moveTo>
                <a:lnTo>
                  <a:pt x="923430" y="878510"/>
                </a:lnTo>
                <a:lnTo>
                  <a:pt x="923430" y="855193"/>
                </a:lnTo>
                <a:lnTo>
                  <a:pt x="946747" y="855193"/>
                </a:lnTo>
                <a:lnTo>
                  <a:pt x="946747" y="831875"/>
                </a:lnTo>
                <a:lnTo>
                  <a:pt x="923430" y="831875"/>
                </a:lnTo>
                <a:lnTo>
                  <a:pt x="923430" y="808558"/>
                </a:lnTo>
                <a:lnTo>
                  <a:pt x="900112" y="808558"/>
                </a:lnTo>
                <a:lnTo>
                  <a:pt x="900112" y="831875"/>
                </a:lnTo>
                <a:lnTo>
                  <a:pt x="876795" y="831875"/>
                </a:lnTo>
                <a:lnTo>
                  <a:pt x="876795" y="855193"/>
                </a:lnTo>
                <a:lnTo>
                  <a:pt x="900112" y="855193"/>
                </a:lnTo>
                <a:lnTo>
                  <a:pt x="900112" y="878510"/>
                </a:lnTo>
                <a:close/>
                <a:moveTo>
                  <a:pt x="905256" y="314439"/>
                </a:moveTo>
                <a:lnTo>
                  <a:pt x="918286" y="314439"/>
                </a:lnTo>
                <a:lnTo>
                  <a:pt x="918286" y="301409"/>
                </a:lnTo>
                <a:lnTo>
                  <a:pt x="931316" y="301409"/>
                </a:lnTo>
                <a:lnTo>
                  <a:pt x="931316" y="288379"/>
                </a:lnTo>
                <a:lnTo>
                  <a:pt x="918286" y="288379"/>
                </a:lnTo>
                <a:lnTo>
                  <a:pt x="918286" y="275349"/>
                </a:lnTo>
                <a:lnTo>
                  <a:pt x="905256" y="275349"/>
                </a:lnTo>
                <a:lnTo>
                  <a:pt x="905256" y="288379"/>
                </a:lnTo>
                <a:lnTo>
                  <a:pt x="892226" y="288379"/>
                </a:lnTo>
                <a:lnTo>
                  <a:pt x="892226" y="301409"/>
                </a:lnTo>
                <a:lnTo>
                  <a:pt x="905256" y="301409"/>
                </a:lnTo>
                <a:lnTo>
                  <a:pt x="905256" y="314439"/>
                </a:lnTo>
                <a:close/>
                <a:moveTo>
                  <a:pt x="833247" y="736549"/>
                </a:moveTo>
                <a:lnTo>
                  <a:pt x="853135" y="736549"/>
                </a:lnTo>
                <a:lnTo>
                  <a:pt x="853135" y="716318"/>
                </a:lnTo>
                <a:lnTo>
                  <a:pt x="873366" y="716318"/>
                </a:lnTo>
                <a:lnTo>
                  <a:pt x="873366" y="696430"/>
                </a:lnTo>
                <a:lnTo>
                  <a:pt x="853135" y="696430"/>
                </a:lnTo>
                <a:lnTo>
                  <a:pt x="853135" y="676199"/>
                </a:lnTo>
                <a:lnTo>
                  <a:pt x="833247" y="676199"/>
                </a:lnTo>
                <a:lnTo>
                  <a:pt x="833247" y="696430"/>
                </a:lnTo>
                <a:lnTo>
                  <a:pt x="813016" y="696430"/>
                </a:lnTo>
                <a:lnTo>
                  <a:pt x="813016" y="716318"/>
                </a:lnTo>
                <a:lnTo>
                  <a:pt x="833247" y="716318"/>
                </a:lnTo>
                <a:lnTo>
                  <a:pt x="833247" y="736549"/>
                </a:lnTo>
                <a:close/>
                <a:moveTo>
                  <a:pt x="902513" y="597332"/>
                </a:moveTo>
                <a:lnTo>
                  <a:pt x="921029" y="597332"/>
                </a:lnTo>
                <a:lnTo>
                  <a:pt x="921029" y="578472"/>
                </a:lnTo>
                <a:lnTo>
                  <a:pt x="939889" y="578472"/>
                </a:lnTo>
                <a:lnTo>
                  <a:pt x="939889" y="559956"/>
                </a:lnTo>
                <a:lnTo>
                  <a:pt x="921029" y="559956"/>
                </a:lnTo>
                <a:lnTo>
                  <a:pt x="921029" y="541096"/>
                </a:lnTo>
                <a:lnTo>
                  <a:pt x="902513" y="541096"/>
                </a:lnTo>
                <a:lnTo>
                  <a:pt x="902513" y="559956"/>
                </a:lnTo>
                <a:lnTo>
                  <a:pt x="883653" y="559956"/>
                </a:lnTo>
                <a:lnTo>
                  <a:pt x="883653" y="578472"/>
                </a:lnTo>
                <a:lnTo>
                  <a:pt x="902513" y="578472"/>
                </a:lnTo>
                <a:lnTo>
                  <a:pt x="902513" y="597332"/>
                </a:lnTo>
                <a:close/>
                <a:moveTo>
                  <a:pt x="490347" y="1147686"/>
                </a:moveTo>
                <a:lnTo>
                  <a:pt x="510235" y="1147686"/>
                </a:lnTo>
                <a:lnTo>
                  <a:pt x="510235" y="1127798"/>
                </a:lnTo>
                <a:lnTo>
                  <a:pt x="530123" y="1127798"/>
                </a:lnTo>
                <a:lnTo>
                  <a:pt x="530123" y="1107910"/>
                </a:lnTo>
                <a:lnTo>
                  <a:pt x="510235" y="1107910"/>
                </a:lnTo>
                <a:lnTo>
                  <a:pt x="510235" y="1088022"/>
                </a:lnTo>
                <a:lnTo>
                  <a:pt x="490347" y="1088022"/>
                </a:lnTo>
                <a:lnTo>
                  <a:pt x="490347" y="1107910"/>
                </a:lnTo>
                <a:lnTo>
                  <a:pt x="470459" y="1107910"/>
                </a:lnTo>
                <a:lnTo>
                  <a:pt x="470459" y="1127798"/>
                </a:lnTo>
                <a:lnTo>
                  <a:pt x="490347" y="1127798"/>
                </a:lnTo>
                <a:lnTo>
                  <a:pt x="490347" y="1147686"/>
                </a:lnTo>
                <a:close/>
                <a:moveTo>
                  <a:pt x="494462" y="587045"/>
                </a:moveTo>
                <a:lnTo>
                  <a:pt x="506120" y="587045"/>
                </a:lnTo>
                <a:lnTo>
                  <a:pt x="506120" y="575043"/>
                </a:lnTo>
                <a:lnTo>
                  <a:pt x="518122" y="575043"/>
                </a:lnTo>
                <a:lnTo>
                  <a:pt x="518122" y="563385"/>
                </a:lnTo>
                <a:lnTo>
                  <a:pt x="506120" y="563385"/>
                </a:lnTo>
                <a:lnTo>
                  <a:pt x="506120" y="551383"/>
                </a:lnTo>
                <a:lnTo>
                  <a:pt x="494462" y="551383"/>
                </a:lnTo>
                <a:lnTo>
                  <a:pt x="494462" y="563385"/>
                </a:lnTo>
                <a:lnTo>
                  <a:pt x="482460" y="563385"/>
                </a:lnTo>
                <a:lnTo>
                  <a:pt x="482460" y="575043"/>
                </a:lnTo>
                <a:lnTo>
                  <a:pt x="494462" y="575043"/>
                </a:lnTo>
                <a:lnTo>
                  <a:pt x="494462" y="587045"/>
                </a:lnTo>
                <a:close/>
                <a:moveTo>
                  <a:pt x="287693" y="1001611"/>
                </a:moveTo>
                <a:lnTo>
                  <a:pt x="301409" y="1001611"/>
                </a:lnTo>
                <a:lnTo>
                  <a:pt x="301409" y="987552"/>
                </a:lnTo>
                <a:lnTo>
                  <a:pt x="315468" y="987552"/>
                </a:lnTo>
                <a:lnTo>
                  <a:pt x="315468" y="973836"/>
                </a:lnTo>
                <a:lnTo>
                  <a:pt x="301409" y="973836"/>
                </a:lnTo>
                <a:lnTo>
                  <a:pt x="301409" y="959777"/>
                </a:lnTo>
                <a:lnTo>
                  <a:pt x="287693" y="959777"/>
                </a:lnTo>
                <a:lnTo>
                  <a:pt x="287693" y="973836"/>
                </a:lnTo>
                <a:lnTo>
                  <a:pt x="273634" y="973836"/>
                </a:lnTo>
                <a:lnTo>
                  <a:pt x="273634" y="987552"/>
                </a:lnTo>
                <a:lnTo>
                  <a:pt x="287693" y="987552"/>
                </a:lnTo>
                <a:lnTo>
                  <a:pt x="287693" y="1001611"/>
                </a:lnTo>
                <a:close/>
                <a:moveTo>
                  <a:pt x="285979" y="1280732"/>
                </a:moveTo>
                <a:lnTo>
                  <a:pt x="303124" y="1280732"/>
                </a:lnTo>
                <a:lnTo>
                  <a:pt x="303124" y="1263587"/>
                </a:lnTo>
                <a:lnTo>
                  <a:pt x="320269" y="1263587"/>
                </a:lnTo>
                <a:lnTo>
                  <a:pt x="320269" y="1246442"/>
                </a:lnTo>
                <a:lnTo>
                  <a:pt x="303124" y="1246442"/>
                </a:lnTo>
                <a:lnTo>
                  <a:pt x="303124" y="1229297"/>
                </a:lnTo>
                <a:lnTo>
                  <a:pt x="285979" y="1229297"/>
                </a:lnTo>
                <a:lnTo>
                  <a:pt x="285979" y="1246442"/>
                </a:lnTo>
                <a:lnTo>
                  <a:pt x="268834" y="1246442"/>
                </a:lnTo>
                <a:lnTo>
                  <a:pt x="268834" y="1263587"/>
                </a:lnTo>
                <a:lnTo>
                  <a:pt x="285979" y="1263587"/>
                </a:lnTo>
                <a:lnTo>
                  <a:pt x="285979" y="1280732"/>
                </a:lnTo>
                <a:close/>
                <a:moveTo>
                  <a:pt x="352501" y="1698384"/>
                </a:moveTo>
                <a:lnTo>
                  <a:pt x="373761" y="1698384"/>
                </a:lnTo>
                <a:lnTo>
                  <a:pt x="373761" y="1677124"/>
                </a:lnTo>
                <a:lnTo>
                  <a:pt x="395021" y="1677124"/>
                </a:lnTo>
                <a:lnTo>
                  <a:pt x="395021" y="1655864"/>
                </a:lnTo>
                <a:lnTo>
                  <a:pt x="373761" y="1655864"/>
                </a:lnTo>
                <a:lnTo>
                  <a:pt x="373761" y="1634604"/>
                </a:lnTo>
                <a:lnTo>
                  <a:pt x="352501" y="1634604"/>
                </a:lnTo>
                <a:lnTo>
                  <a:pt x="352501" y="1655864"/>
                </a:lnTo>
                <a:lnTo>
                  <a:pt x="331241" y="1655864"/>
                </a:lnTo>
                <a:lnTo>
                  <a:pt x="331241" y="1677124"/>
                </a:lnTo>
                <a:lnTo>
                  <a:pt x="352501" y="1677124"/>
                </a:lnTo>
                <a:lnTo>
                  <a:pt x="352501" y="1698384"/>
                </a:lnTo>
                <a:close/>
                <a:moveTo>
                  <a:pt x="353187" y="1421663"/>
                </a:moveTo>
                <a:lnTo>
                  <a:pt x="373075" y="1421663"/>
                </a:lnTo>
                <a:lnTo>
                  <a:pt x="373075" y="1402118"/>
                </a:lnTo>
                <a:lnTo>
                  <a:pt x="392620" y="1402118"/>
                </a:lnTo>
                <a:lnTo>
                  <a:pt x="392620" y="1382230"/>
                </a:lnTo>
                <a:lnTo>
                  <a:pt x="373075" y="1382230"/>
                </a:lnTo>
                <a:lnTo>
                  <a:pt x="373075" y="1362685"/>
                </a:lnTo>
                <a:lnTo>
                  <a:pt x="353187" y="1362685"/>
                </a:lnTo>
                <a:lnTo>
                  <a:pt x="353187" y="1382230"/>
                </a:lnTo>
                <a:lnTo>
                  <a:pt x="333642" y="1382230"/>
                </a:lnTo>
                <a:lnTo>
                  <a:pt x="333642" y="1402118"/>
                </a:lnTo>
                <a:lnTo>
                  <a:pt x="353187" y="1402118"/>
                </a:lnTo>
                <a:lnTo>
                  <a:pt x="353187" y="1421663"/>
                </a:lnTo>
                <a:close/>
                <a:moveTo>
                  <a:pt x="150533" y="1275931"/>
                </a:moveTo>
                <a:lnTo>
                  <a:pt x="164249" y="1275931"/>
                </a:lnTo>
                <a:lnTo>
                  <a:pt x="164249" y="1261872"/>
                </a:lnTo>
                <a:lnTo>
                  <a:pt x="178308" y="1261872"/>
                </a:lnTo>
                <a:lnTo>
                  <a:pt x="178308" y="1248156"/>
                </a:lnTo>
                <a:lnTo>
                  <a:pt x="164249" y="1248156"/>
                </a:lnTo>
                <a:lnTo>
                  <a:pt x="164249" y="1234097"/>
                </a:lnTo>
                <a:lnTo>
                  <a:pt x="150533" y="1234097"/>
                </a:lnTo>
                <a:lnTo>
                  <a:pt x="150533" y="1248156"/>
                </a:lnTo>
                <a:lnTo>
                  <a:pt x="136474" y="1248156"/>
                </a:lnTo>
                <a:lnTo>
                  <a:pt x="136474" y="1261872"/>
                </a:lnTo>
                <a:lnTo>
                  <a:pt x="150533" y="1261872"/>
                </a:lnTo>
                <a:lnTo>
                  <a:pt x="150533" y="1275931"/>
                </a:lnTo>
                <a:close/>
                <a:moveTo>
                  <a:pt x="219113" y="1138771"/>
                </a:moveTo>
                <a:lnTo>
                  <a:pt x="232829" y="1138771"/>
                </a:lnTo>
                <a:lnTo>
                  <a:pt x="232829" y="1124712"/>
                </a:lnTo>
                <a:lnTo>
                  <a:pt x="246888" y="1124712"/>
                </a:lnTo>
                <a:lnTo>
                  <a:pt x="246888" y="1110996"/>
                </a:lnTo>
                <a:lnTo>
                  <a:pt x="232829" y="1110996"/>
                </a:lnTo>
                <a:lnTo>
                  <a:pt x="232829" y="1096937"/>
                </a:lnTo>
                <a:lnTo>
                  <a:pt x="219113" y="1096937"/>
                </a:lnTo>
                <a:lnTo>
                  <a:pt x="219113" y="1110996"/>
                </a:lnTo>
                <a:lnTo>
                  <a:pt x="205054" y="1110996"/>
                </a:lnTo>
                <a:lnTo>
                  <a:pt x="205054" y="1124712"/>
                </a:lnTo>
                <a:lnTo>
                  <a:pt x="219113" y="1124712"/>
                </a:lnTo>
                <a:lnTo>
                  <a:pt x="219113" y="1138771"/>
                </a:lnTo>
                <a:close/>
                <a:moveTo>
                  <a:pt x="216713" y="1693926"/>
                </a:moveTo>
                <a:lnTo>
                  <a:pt x="235229" y="1693926"/>
                </a:lnTo>
                <a:lnTo>
                  <a:pt x="235229" y="1675752"/>
                </a:lnTo>
                <a:lnTo>
                  <a:pt x="253403" y="1675752"/>
                </a:lnTo>
                <a:lnTo>
                  <a:pt x="253403" y="1657236"/>
                </a:lnTo>
                <a:lnTo>
                  <a:pt x="235229" y="1657236"/>
                </a:lnTo>
                <a:lnTo>
                  <a:pt x="235229" y="1639062"/>
                </a:lnTo>
                <a:lnTo>
                  <a:pt x="216713" y="1639062"/>
                </a:lnTo>
                <a:lnTo>
                  <a:pt x="216713" y="1657236"/>
                </a:lnTo>
                <a:lnTo>
                  <a:pt x="198539" y="1657236"/>
                </a:lnTo>
                <a:lnTo>
                  <a:pt x="198539" y="1675752"/>
                </a:lnTo>
                <a:lnTo>
                  <a:pt x="216713" y="1675752"/>
                </a:lnTo>
                <a:lnTo>
                  <a:pt x="216713" y="1693926"/>
                </a:lnTo>
                <a:close/>
                <a:moveTo>
                  <a:pt x="354559" y="1143572"/>
                </a:moveTo>
                <a:lnTo>
                  <a:pt x="371704" y="1143572"/>
                </a:lnTo>
                <a:lnTo>
                  <a:pt x="371704" y="1126427"/>
                </a:lnTo>
                <a:lnTo>
                  <a:pt x="388849" y="1126427"/>
                </a:lnTo>
                <a:lnTo>
                  <a:pt x="388849" y="1109282"/>
                </a:lnTo>
                <a:lnTo>
                  <a:pt x="371704" y="1109282"/>
                </a:lnTo>
                <a:lnTo>
                  <a:pt x="371704" y="1092137"/>
                </a:lnTo>
                <a:lnTo>
                  <a:pt x="354559" y="1092137"/>
                </a:lnTo>
                <a:lnTo>
                  <a:pt x="354559" y="1109282"/>
                </a:lnTo>
                <a:lnTo>
                  <a:pt x="337414" y="1109282"/>
                </a:lnTo>
                <a:lnTo>
                  <a:pt x="337414" y="1126427"/>
                </a:lnTo>
                <a:lnTo>
                  <a:pt x="354559" y="1126427"/>
                </a:lnTo>
                <a:lnTo>
                  <a:pt x="354559" y="1143572"/>
                </a:lnTo>
                <a:close/>
                <a:moveTo>
                  <a:pt x="217742" y="1417206"/>
                </a:moveTo>
                <a:lnTo>
                  <a:pt x="234201" y="1417206"/>
                </a:lnTo>
                <a:lnTo>
                  <a:pt x="234201" y="1400404"/>
                </a:lnTo>
                <a:lnTo>
                  <a:pt x="251003" y="1400404"/>
                </a:lnTo>
                <a:lnTo>
                  <a:pt x="251003" y="1383944"/>
                </a:lnTo>
                <a:lnTo>
                  <a:pt x="234201" y="1383944"/>
                </a:lnTo>
                <a:lnTo>
                  <a:pt x="234201" y="1367142"/>
                </a:lnTo>
                <a:lnTo>
                  <a:pt x="217742" y="1367142"/>
                </a:lnTo>
                <a:lnTo>
                  <a:pt x="217742" y="1383944"/>
                </a:lnTo>
                <a:lnTo>
                  <a:pt x="200939" y="1383944"/>
                </a:lnTo>
                <a:lnTo>
                  <a:pt x="200939" y="1400404"/>
                </a:lnTo>
                <a:lnTo>
                  <a:pt x="217742" y="1400404"/>
                </a:lnTo>
                <a:lnTo>
                  <a:pt x="217742" y="1417206"/>
                </a:lnTo>
                <a:close/>
                <a:moveTo>
                  <a:pt x="284950" y="1558138"/>
                </a:moveTo>
                <a:lnTo>
                  <a:pt x="304152" y="1558138"/>
                </a:lnTo>
                <a:lnTo>
                  <a:pt x="304152" y="1538935"/>
                </a:lnTo>
                <a:lnTo>
                  <a:pt x="323355" y="1538935"/>
                </a:lnTo>
                <a:lnTo>
                  <a:pt x="323355" y="1519733"/>
                </a:lnTo>
                <a:lnTo>
                  <a:pt x="304152" y="1519733"/>
                </a:lnTo>
                <a:lnTo>
                  <a:pt x="304152" y="1500530"/>
                </a:lnTo>
                <a:lnTo>
                  <a:pt x="284950" y="1500530"/>
                </a:lnTo>
                <a:lnTo>
                  <a:pt x="284950" y="1519733"/>
                </a:lnTo>
                <a:lnTo>
                  <a:pt x="265748" y="1519733"/>
                </a:lnTo>
                <a:lnTo>
                  <a:pt x="265748" y="1538935"/>
                </a:lnTo>
                <a:lnTo>
                  <a:pt x="284950" y="1538935"/>
                </a:lnTo>
                <a:lnTo>
                  <a:pt x="284950" y="1558138"/>
                </a:lnTo>
                <a:close/>
                <a:moveTo>
                  <a:pt x="356273" y="863765"/>
                </a:moveTo>
                <a:lnTo>
                  <a:pt x="369989" y="863765"/>
                </a:lnTo>
                <a:lnTo>
                  <a:pt x="369989" y="850392"/>
                </a:lnTo>
                <a:lnTo>
                  <a:pt x="383362" y="850392"/>
                </a:lnTo>
                <a:lnTo>
                  <a:pt x="383362" y="836676"/>
                </a:lnTo>
                <a:lnTo>
                  <a:pt x="369989" y="836676"/>
                </a:lnTo>
                <a:lnTo>
                  <a:pt x="369989" y="823303"/>
                </a:lnTo>
                <a:lnTo>
                  <a:pt x="356273" y="823303"/>
                </a:lnTo>
                <a:lnTo>
                  <a:pt x="356273" y="836676"/>
                </a:lnTo>
                <a:lnTo>
                  <a:pt x="342900" y="836676"/>
                </a:lnTo>
                <a:lnTo>
                  <a:pt x="342900" y="850392"/>
                </a:lnTo>
                <a:lnTo>
                  <a:pt x="356273" y="850392"/>
                </a:lnTo>
                <a:lnTo>
                  <a:pt x="356273" y="863765"/>
                </a:lnTo>
                <a:close/>
                <a:moveTo>
                  <a:pt x="1105510" y="742036"/>
                </a:moveTo>
                <a:lnTo>
                  <a:pt x="1129513" y="742036"/>
                </a:lnTo>
                <a:lnTo>
                  <a:pt x="1129513" y="718376"/>
                </a:lnTo>
                <a:lnTo>
                  <a:pt x="1153173" y="718376"/>
                </a:lnTo>
                <a:lnTo>
                  <a:pt x="1153173" y="694373"/>
                </a:lnTo>
                <a:lnTo>
                  <a:pt x="1129513" y="694373"/>
                </a:lnTo>
                <a:lnTo>
                  <a:pt x="1129513" y="670712"/>
                </a:lnTo>
                <a:lnTo>
                  <a:pt x="1105510" y="670712"/>
                </a:lnTo>
                <a:lnTo>
                  <a:pt x="1105510" y="694373"/>
                </a:lnTo>
                <a:lnTo>
                  <a:pt x="1081849" y="694373"/>
                </a:lnTo>
                <a:lnTo>
                  <a:pt x="1081849" y="718376"/>
                </a:lnTo>
                <a:lnTo>
                  <a:pt x="1105510" y="718376"/>
                </a:lnTo>
                <a:lnTo>
                  <a:pt x="1105510" y="742036"/>
                </a:lnTo>
                <a:close/>
                <a:moveTo>
                  <a:pt x="2432876" y="532524"/>
                </a:moveTo>
                <a:lnTo>
                  <a:pt x="2408187" y="532524"/>
                </a:lnTo>
                <a:lnTo>
                  <a:pt x="2408187" y="556870"/>
                </a:lnTo>
                <a:lnTo>
                  <a:pt x="2383841" y="556870"/>
                </a:lnTo>
                <a:lnTo>
                  <a:pt x="2383841" y="581558"/>
                </a:lnTo>
                <a:lnTo>
                  <a:pt x="2408187" y="581558"/>
                </a:lnTo>
                <a:lnTo>
                  <a:pt x="2408187" y="605904"/>
                </a:lnTo>
                <a:lnTo>
                  <a:pt x="2432876" y="605904"/>
                </a:lnTo>
                <a:lnTo>
                  <a:pt x="2432876" y="581558"/>
                </a:lnTo>
                <a:lnTo>
                  <a:pt x="2457221" y="581558"/>
                </a:lnTo>
                <a:lnTo>
                  <a:pt x="2457221" y="556870"/>
                </a:lnTo>
                <a:lnTo>
                  <a:pt x="2432876" y="556870"/>
                </a:lnTo>
                <a:lnTo>
                  <a:pt x="2432876" y="532524"/>
                </a:lnTo>
                <a:close/>
                <a:moveTo>
                  <a:pt x="425196" y="725919"/>
                </a:moveTo>
                <a:lnTo>
                  <a:pt x="438226" y="725919"/>
                </a:lnTo>
                <a:lnTo>
                  <a:pt x="438226" y="712889"/>
                </a:lnTo>
                <a:lnTo>
                  <a:pt x="451256" y="712889"/>
                </a:lnTo>
                <a:lnTo>
                  <a:pt x="451256" y="699859"/>
                </a:lnTo>
                <a:lnTo>
                  <a:pt x="438226" y="699859"/>
                </a:lnTo>
                <a:lnTo>
                  <a:pt x="438226" y="686829"/>
                </a:lnTo>
                <a:lnTo>
                  <a:pt x="425196" y="686829"/>
                </a:lnTo>
                <a:lnTo>
                  <a:pt x="425196" y="699859"/>
                </a:lnTo>
                <a:lnTo>
                  <a:pt x="412166" y="699859"/>
                </a:lnTo>
                <a:lnTo>
                  <a:pt x="412166" y="712889"/>
                </a:lnTo>
                <a:lnTo>
                  <a:pt x="425196" y="712889"/>
                </a:lnTo>
                <a:lnTo>
                  <a:pt x="425196" y="725919"/>
                </a:lnTo>
                <a:close/>
                <a:moveTo>
                  <a:pt x="488975" y="1426121"/>
                </a:moveTo>
                <a:lnTo>
                  <a:pt x="511607" y="1426121"/>
                </a:lnTo>
                <a:lnTo>
                  <a:pt x="511607" y="1403490"/>
                </a:lnTo>
                <a:lnTo>
                  <a:pt x="534238" y="1403490"/>
                </a:lnTo>
                <a:lnTo>
                  <a:pt x="534238" y="1380858"/>
                </a:lnTo>
                <a:lnTo>
                  <a:pt x="511607" y="1380858"/>
                </a:lnTo>
                <a:lnTo>
                  <a:pt x="511607" y="1358227"/>
                </a:lnTo>
                <a:lnTo>
                  <a:pt x="488975" y="1358227"/>
                </a:lnTo>
                <a:lnTo>
                  <a:pt x="488975" y="1380858"/>
                </a:lnTo>
                <a:lnTo>
                  <a:pt x="466344" y="1380858"/>
                </a:lnTo>
                <a:lnTo>
                  <a:pt x="466344" y="1403490"/>
                </a:lnTo>
                <a:lnTo>
                  <a:pt x="488975" y="1403490"/>
                </a:lnTo>
                <a:lnTo>
                  <a:pt x="488975" y="1426121"/>
                </a:lnTo>
                <a:close/>
                <a:moveTo>
                  <a:pt x="420052" y="1838287"/>
                </a:moveTo>
                <a:lnTo>
                  <a:pt x="443370" y="1838287"/>
                </a:lnTo>
                <a:lnTo>
                  <a:pt x="443370" y="1815313"/>
                </a:lnTo>
                <a:lnTo>
                  <a:pt x="466344" y="1815313"/>
                </a:lnTo>
                <a:lnTo>
                  <a:pt x="466344" y="1791995"/>
                </a:lnTo>
                <a:lnTo>
                  <a:pt x="443370" y="1791995"/>
                </a:lnTo>
                <a:lnTo>
                  <a:pt x="443370" y="1769021"/>
                </a:lnTo>
                <a:lnTo>
                  <a:pt x="420052" y="1769021"/>
                </a:lnTo>
                <a:lnTo>
                  <a:pt x="420052" y="1791995"/>
                </a:lnTo>
                <a:lnTo>
                  <a:pt x="397078" y="1791995"/>
                </a:lnTo>
                <a:lnTo>
                  <a:pt x="397078" y="1815313"/>
                </a:lnTo>
                <a:lnTo>
                  <a:pt x="420052" y="1815313"/>
                </a:lnTo>
                <a:lnTo>
                  <a:pt x="420052" y="1838287"/>
                </a:lnTo>
                <a:close/>
                <a:moveTo>
                  <a:pt x="423139" y="1006069"/>
                </a:moveTo>
                <a:lnTo>
                  <a:pt x="440284" y="1006069"/>
                </a:lnTo>
                <a:lnTo>
                  <a:pt x="440284" y="989267"/>
                </a:lnTo>
                <a:lnTo>
                  <a:pt x="457086" y="989267"/>
                </a:lnTo>
                <a:lnTo>
                  <a:pt x="457086" y="972122"/>
                </a:lnTo>
                <a:lnTo>
                  <a:pt x="440284" y="972122"/>
                </a:lnTo>
                <a:lnTo>
                  <a:pt x="440284" y="955319"/>
                </a:lnTo>
                <a:lnTo>
                  <a:pt x="423139" y="955319"/>
                </a:lnTo>
                <a:lnTo>
                  <a:pt x="423139" y="972122"/>
                </a:lnTo>
                <a:lnTo>
                  <a:pt x="406336" y="972122"/>
                </a:lnTo>
                <a:lnTo>
                  <a:pt x="406336" y="989267"/>
                </a:lnTo>
                <a:lnTo>
                  <a:pt x="423139" y="989267"/>
                </a:lnTo>
                <a:lnTo>
                  <a:pt x="423139" y="1006069"/>
                </a:lnTo>
                <a:close/>
                <a:moveTo>
                  <a:pt x="420738" y="1562595"/>
                </a:moveTo>
                <a:lnTo>
                  <a:pt x="442684" y="1562595"/>
                </a:lnTo>
                <a:lnTo>
                  <a:pt x="442684" y="1540307"/>
                </a:lnTo>
                <a:lnTo>
                  <a:pt x="464972" y="1540307"/>
                </a:lnTo>
                <a:lnTo>
                  <a:pt x="464972" y="1518361"/>
                </a:lnTo>
                <a:lnTo>
                  <a:pt x="442684" y="1518361"/>
                </a:lnTo>
                <a:lnTo>
                  <a:pt x="442684" y="1496073"/>
                </a:lnTo>
                <a:lnTo>
                  <a:pt x="420738" y="1496073"/>
                </a:lnTo>
                <a:lnTo>
                  <a:pt x="420738" y="1518361"/>
                </a:lnTo>
                <a:lnTo>
                  <a:pt x="398450" y="1518361"/>
                </a:lnTo>
                <a:lnTo>
                  <a:pt x="398450" y="1540307"/>
                </a:lnTo>
                <a:lnTo>
                  <a:pt x="420738" y="1540307"/>
                </a:lnTo>
                <a:lnTo>
                  <a:pt x="420738" y="1562595"/>
                </a:lnTo>
                <a:close/>
                <a:moveTo>
                  <a:pt x="421767" y="1284846"/>
                </a:moveTo>
                <a:lnTo>
                  <a:pt x="441655" y="1284846"/>
                </a:lnTo>
                <a:lnTo>
                  <a:pt x="441655" y="1264958"/>
                </a:lnTo>
                <a:lnTo>
                  <a:pt x="461543" y="1264958"/>
                </a:lnTo>
                <a:lnTo>
                  <a:pt x="461543" y="1245070"/>
                </a:lnTo>
                <a:lnTo>
                  <a:pt x="441655" y="1245070"/>
                </a:lnTo>
                <a:lnTo>
                  <a:pt x="441655" y="1225182"/>
                </a:lnTo>
                <a:lnTo>
                  <a:pt x="421767" y="1225182"/>
                </a:lnTo>
                <a:lnTo>
                  <a:pt x="421767" y="1245070"/>
                </a:lnTo>
                <a:lnTo>
                  <a:pt x="401879" y="1245070"/>
                </a:lnTo>
                <a:lnTo>
                  <a:pt x="401879" y="1264958"/>
                </a:lnTo>
                <a:lnTo>
                  <a:pt x="421767" y="1264958"/>
                </a:lnTo>
                <a:lnTo>
                  <a:pt x="421767" y="1284846"/>
                </a:lnTo>
                <a:close/>
                <a:moveTo>
                  <a:pt x="492061" y="868223"/>
                </a:moveTo>
                <a:lnTo>
                  <a:pt x="508521" y="868223"/>
                </a:lnTo>
                <a:lnTo>
                  <a:pt x="508521" y="851764"/>
                </a:lnTo>
                <a:lnTo>
                  <a:pt x="524980" y="851764"/>
                </a:lnTo>
                <a:lnTo>
                  <a:pt x="524980" y="835304"/>
                </a:lnTo>
                <a:lnTo>
                  <a:pt x="508521" y="835304"/>
                </a:lnTo>
                <a:lnTo>
                  <a:pt x="508521" y="818845"/>
                </a:lnTo>
                <a:lnTo>
                  <a:pt x="492061" y="818845"/>
                </a:lnTo>
                <a:lnTo>
                  <a:pt x="492061" y="835304"/>
                </a:lnTo>
                <a:lnTo>
                  <a:pt x="475602" y="835304"/>
                </a:lnTo>
                <a:lnTo>
                  <a:pt x="475602" y="851764"/>
                </a:lnTo>
                <a:lnTo>
                  <a:pt x="492061" y="851764"/>
                </a:lnTo>
                <a:lnTo>
                  <a:pt x="492061" y="868223"/>
                </a:lnTo>
                <a:close/>
                <a:moveTo>
                  <a:pt x="1931899" y="183109"/>
                </a:moveTo>
                <a:lnTo>
                  <a:pt x="1949044" y="183109"/>
                </a:lnTo>
                <a:lnTo>
                  <a:pt x="1949044" y="166307"/>
                </a:lnTo>
                <a:lnTo>
                  <a:pt x="1965846" y="166307"/>
                </a:lnTo>
                <a:lnTo>
                  <a:pt x="1965846" y="149162"/>
                </a:lnTo>
                <a:lnTo>
                  <a:pt x="1949044" y="149162"/>
                </a:lnTo>
                <a:lnTo>
                  <a:pt x="1949044" y="132359"/>
                </a:lnTo>
                <a:lnTo>
                  <a:pt x="1931899" y="132359"/>
                </a:lnTo>
                <a:lnTo>
                  <a:pt x="1931899" y="149162"/>
                </a:lnTo>
                <a:lnTo>
                  <a:pt x="1915096" y="149162"/>
                </a:lnTo>
                <a:lnTo>
                  <a:pt x="1915096" y="166307"/>
                </a:lnTo>
                <a:lnTo>
                  <a:pt x="1931899" y="166307"/>
                </a:lnTo>
                <a:lnTo>
                  <a:pt x="1931899" y="183109"/>
                </a:lnTo>
                <a:close/>
                <a:moveTo>
                  <a:pt x="1999107" y="325069"/>
                </a:moveTo>
                <a:lnTo>
                  <a:pt x="2018995" y="325069"/>
                </a:lnTo>
                <a:lnTo>
                  <a:pt x="2018995" y="304838"/>
                </a:lnTo>
                <a:lnTo>
                  <a:pt x="2039227" y="304838"/>
                </a:lnTo>
                <a:lnTo>
                  <a:pt x="2039227" y="284950"/>
                </a:lnTo>
                <a:lnTo>
                  <a:pt x="2018995" y="284950"/>
                </a:lnTo>
                <a:lnTo>
                  <a:pt x="2018995" y="264719"/>
                </a:lnTo>
                <a:lnTo>
                  <a:pt x="1999107" y="264719"/>
                </a:lnTo>
                <a:lnTo>
                  <a:pt x="1999107" y="284950"/>
                </a:lnTo>
                <a:lnTo>
                  <a:pt x="1978876" y="284950"/>
                </a:lnTo>
                <a:lnTo>
                  <a:pt x="1978876" y="304838"/>
                </a:lnTo>
                <a:lnTo>
                  <a:pt x="1999107" y="304838"/>
                </a:lnTo>
                <a:lnTo>
                  <a:pt x="1999107" y="325069"/>
                </a:lnTo>
                <a:close/>
                <a:moveTo>
                  <a:pt x="2136267" y="324726"/>
                </a:moveTo>
                <a:lnTo>
                  <a:pt x="2156155" y="324726"/>
                </a:lnTo>
                <a:lnTo>
                  <a:pt x="2156155" y="304838"/>
                </a:lnTo>
                <a:lnTo>
                  <a:pt x="2176043" y="304838"/>
                </a:lnTo>
                <a:lnTo>
                  <a:pt x="2176043" y="284950"/>
                </a:lnTo>
                <a:lnTo>
                  <a:pt x="2156155" y="284950"/>
                </a:lnTo>
                <a:lnTo>
                  <a:pt x="2156155" y="265062"/>
                </a:lnTo>
                <a:lnTo>
                  <a:pt x="2136267" y="265062"/>
                </a:lnTo>
                <a:lnTo>
                  <a:pt x="2136267" y="284950"/>
                </a:lnTo>
                <a:lnTo>
                  <a:pt x="2116379" y="284950"/>
                </a:lnTo>
                <a:lnTo>
                  <a:pt x="2116379" y="304838"/>
                </a:lnTo>
                <a:lnTo>
                  <a:pt x="2136267" y="304838"/>
                </a:lnTo>
                <a:lnTo>
                  <a:pt x="2136267" y="324726"/>
                </a:lnTo>
                <a:close/>
                <a:moveTo>
                  <a:pt x="2065972" y="466687"/>
                </a:moveTo>
                <a:lnTo>
                  <a:pt x="2089290" y="466687"/>
                </a:lnTo>
                <a:lnTo>
                  <a:pt x="2089290" y="443713"/>
                </a:lnTo>
                <a:lnTo>
                  <a:pt x="2112264" y="443713"/>
                </a:lnTo>
                <a:lnTo>
                  <a:pt x="2112264" y="420395"/>
                </a:lnTo>
                <a:lnTo>
                  <a:pt x="2089290" y="420395"/>
                </a:lnTo>
                <a:lnTo>
                  <a:pt x="2089290" y="397421"/>
                </a:lnTo>
                <a:lnTo>
                  <a:pt x="2065972" y="397421"/>
                </a:lnTo>
                <a:lnTo>
                  <a:pt x="2065972" y="420395"/>
                </a:lnTo>
                <a:lnTo>
                  <a:pt x="2042998" y="420395"/>
                </a:lnTo>
                <a:lnTo>
                  <a:pt x="2042998" y="443713"/>
                </a:lnTo>
                <a:lnTo>
                  <a:pt x="2065972" y="443713"/>
                </a:lnTo>
                <a:lnTo>
                  <a:pt x="2065972" y="466687"/>
                </a:lnTo>
                <a:close/>
                <a:moveTo>
                  <a:pt x="2069059" y="183109"/>
                </a:moveTo>
                <a:lnTo>
                  <a:pt x="2086204" y="183109"/>
                </a:lnTo>
                <a:lnTo>
                  <a:pt x="2086204" y="166307"/>
                </a:lnTo>
                <a:lnTo>
                  <a:pt x="2103006" y="166307"/>
                </a:lnTo>
                <a:lnTo>
                  <a:pt x="2103006" y="149162"/>
                </a:lnTo>
                <a:lnTo>
                  <a:pt x="2086204" y="149162"/>
                </a:lnTo>
                <a:lnTo>
                  <a:pt x="2086204" y="132359"/>
                </a:lnTo>
                <a:lnTo>
                  <a:pt x="2069059" y="132359"/>
                </a:lnTo>
                <a:lnTo>
                  <a:pt x="2069059" y="149162"/>
                </a:lnTo>
                <a:lnTo>
                  <a:pt x="2052256" y="149162"/>
                </a:lnTo>
                <a:lnTo>
                  <a:pt x="2052256" y="166307"/>
                </a:lnTo>
                <a:lnTo>
                  <a:pt x="2069059" y="166307"/>
                </a:lnTo>
                <a:lnTo>
                  <a:pt x="2069059" y="183109"/>
                </a:lnTo>
                <a:close/>
                <a:moveTo>
                  <a:pt x="1791652" y="467030"/>
                </a:moveTo>
                <a:lnTo>
                  <a:pt x="1814970" y="467030"/>
                </a:lnTo>
                <a:lnTo>
                  <a:pt x="1814970" y="443713"/>
                </a:lnTo>
                <a:lnTo>
                  <a:pt x="1838287" y="443713"/>
                </a:lnTo>
                <a:lnTo>
                  <a:pt x="1838287" y="420395"/>
                </a:lnTo>
                <a:lnTo>
                  <a:pt x="1814970" y="420395"/>
                </a:lnTo>
                <a:lnTo>
                  <a:pt x="1814970" y="397078"/>
                </a:lnTo>
                <a:lnTo>
                  <a:pt x="1791652" y="397078"/>
                </a:lnTo>
                <a:lnTo>
                  <a:pt x="1791652" y="420395"/>
                </a:lnTo>
                <a:lnTo>
                  <a:pt x="1768335" y="420395"/>
                </a:lnTo>
                <a:lnTo>
                  <a:pt x="1768335" y="443713"/>
                </a:lnTo>
                <a:lnTo>
                  <a:pt x="1791652" y="443713"/>
                </a:lnTo>
                <a:lnTo>
                  <a:pt x="1791652" y="467030"/>
                </a:lnTo>
                <a:close/>
                <a:moveTo>
                  <a:pt x="1794739" y="183109"/>
                </a:moveTo>
                <a:lnTo>
                  <a:pt x="1811884" y="183109"/>
                </a:lnTo>
                <a:lnTo>
                  <a:pt x="1811884" y="166307"/>
                </a:lnTo>
                <a:lnTo>
                  <a:pt x="1828686" y="166307"/>
                </a:lnTo>
                <a:lnTo>
                  <a:pt x="1828686" y="149162"/>
                </a:lnTo>
                <a:lnTo>
                  <a:pt x="1811884" y="149162"/>
                </a:lnTo>
                <a:lnTo>
                  <a:pt x="1811884" y="132359"/>
                </a:lnTo>
                <a:lnTo>
                  <a:pt x="1794739" y="132359"/>
                </a:lnTo>
                <a:lnTo>
                  <a:pt x="1794739" y="149162"/>
                </a:lnTo>
                <a:lnTo>
                  <a:pt x="1777936" y="149162"/>
                </a:lnTo>
                <a:lnTo>
                  <a:pt x="1777936" y="166307"/>
                </a:lnTo>
                <a:lnTo>
                  <a:pt x="1794739" y="166307"/>
                </a:lnTo>
                <a:lnTo>
                  <a:pt x="1794739" y="183109"/>
                </a:lnTo>
                <a:close/>
                <a:moveTo>
                  <a:pt x="1928812" y="467030"/>
                </a:moveTo>
                <a:lnTo>
                  <a:pt x="1952130" y="467030"/>
                </a:lnTo>
                <a:lnTo>
                  <a:pt x="1952130" y="443713"/>
                </a:lnTo>
                <a:lnTo>
                  <a:pt x="1975447" y="443713"/>
                </a:lnTo>
                <a:lnTo>
                  <a:pt x="1975447" y="420395"/>
                </a:lnTo>
                <a:lnTo>
                  <a:pt x="1952130" y="420395"/>
                </a:lnTo>
                <a:lnTo>
                  <a:pt x="1952130" y="397078"/>
                </a:lnTo>
                <a:lnTo>
                  <a:pt x="1928812" y="397078"/>
                </a:lnTo>
                <a:lnTo>
                  <a:pt x="1928812" y="420395"/>
                </a:lnTo>
                <a:lnTo>
                  <a:pt x="1905495" y="420395"/>
                </a:lnTo>
                <a:lnTo>
                  <a:pt x="1905495" y="443713"/>
                </a:lnTo>
                <a:lnTo>
                  <a:pt x="1928812" y="443713"/>
                </a:lnTo>
                <a:lnTo>
                  <a:pt x="1928812" y="467030"/>
                </a:lnTo>
                <a:close/>
                <a:moveTo>
                  <a:pt x="1861604" y="325412"/>
                </a:moveTo>
                <a:lnTo>
                  <a:pt x="1882178" y="325412"/>
                </a:lnTo>
                <a:lnTo>
                  <a:pt x="1882178" y="305181"/>
                </a:lnTo>
                <a:lnTo>
                  <a:pt x="1902409" y="305181"/>
                </a:lnTo>
                <a:lnTo>
                  <a:pt x="1902409" y="284607"/>
                </a:lnTo>
                <a:lnTo>
                  <a:pt x="1882178" y="284607"/>
                </a:lnTo>
                <a:lnTo>
                  <a:pt x="1882178" y="264376"/>
                </a:lnTo>
                <a:lnTo>
                  <a:pt x="1861604" y="264376"/>
                </a:lnTo>
                <a:lnTo>
                  <a:pt x="1861604" y="284607"/>
                </a:lnTo>
                <a:lnTo>
                  <a:pt x="1841373" y="284607"/>
                </a:lnTo>
                <a:lnTo>
                  <a:pt x="1841373" y="305181"/>
                </a:lnTo>
                <a:lnTo>
                  <a:pt x="1861604" y="305181"/>
                </a:lnTo>
                <a:lnTo>
                  <a:pt x="1861604" y="325412"/>
                </a:lnTo>
                <a:close/>
                <a:moveTo>
                  <a:pt x="1865033" y="40805"/>
                </a:moveTo>
                <a:lnTo>
                  <a:pt x="1878749" y="40805"/>
                </a:lnTo>
                <a:lnTo>
                  <a:pt x="1878749" y="27432"/>
                </a:lnTo>
                <a:lnTo>
                  <a:pt x="1892122" y="27432"/>
                </a:lnTo>
                <a:lnTo>
                  <a:pt x="1892122" y="13716"/>
                </a:lnTo>
                <a:lnTo>
                  <a:pt x="1878749" y="13716"/>
                </a:lnTo>
                <a:lnTo>
                  <a:pt x="1878749" y="343"/>
                </a:lnTo>
                <a:lnTo>
                  <a:pt x="1865033" y="343"/>
                </a:lnTo>
                <a:lnTo>
                  <a:pt x="1865033" y="13716"/>
                </a:lnTo>
                <a:lnTo>
                  <a:pt x="1851660" y="13716"/>
                </a:lnTo>
                <a:lnTo>
                  <a:pt x="1851660" y="27432"/>
                </a:lnTo>
                <a:lnTo>
                  <a:pt x="1865033" y="27432"/>
                </a:lnTo>
                <a:lnTo>
                  <a:pt x="1865033" y="40805"/>
                </a:lnTo>
                <a:close/>
                <a:moveTo>
                  <a:pt x="2002193" y="41148"/>
                </a:moveTo>
                <a:lnTo>
                  <a:pt x="2015909" y="41148"/>
                </a:lnTo>
                <a:lnTo>
                  <a:pt x="2015909" y="27432"/>
                </a:lnTo>
                <a:lnTo>
                  <a:pt x="2029625" y="27432"/>
                </a:lnTo>
                <a:lnTo>
                  <a:pt x="2029625" y="13716"/>
                </a:lnTo>
                <a:lnTo>
                  <a:pt x="2015909" y="13716"/>
                </a:lnTo>
                <a:lnTo>
                  <a:pt x="2015909" y="0"/>
                </a:lnTo>
                <a:lnTo>
                  <a:pt x="2002193" y="0"/>
                </a:lnTo>
                <a:lnTo>
                  <a:pt x="2002193" y="13716"/>
                </a:lnTo>
                <a:lnTo>
                  <a:pt x="1988477" y="13716"/>
                </a:lnTo>
                <a:lnTo>
                  <a:pt x="1988477" y="27432"/>
                </a:lnTo>
                <a:lnTo>
                  <a:pt x="2002193" y="27432"/>
                </a:lnTo>
                <a:lnTo>
                  <a:pt x="2002193" y="41148"/>
                </a:lnTo>
                <a:close/>
                <a:moveTo>
                  <a:pt x="2344064" y="181394"/>
                </a:moveTo>
                <a:lnTo>
                  <a:pt x="2359838" y="181394"/>
                </a:lnTo>
                <a:lnTo>
                  <a:pt x="2359838" y="165621"/>
                </a:lnTo>
                <a:lnTo>
                  <a:pt x="2375611" y="165621"/>
                </a:lnTo>
                <a:lnTo>
                  <a:pt x="2375611" y="149847"/>
                </a:lnTo>
                <a:lnTo>
                  <a:pt x="2359838" y="149847"/>
                </a:lnTo>
                <a:lnTo>
                  <a:pt x="2359838" y="134074"/>
                </a:lnTo>
                <a:lnTo>
                  <a:pt x="2344064" y="134074"/>
                </a:lnTo>
                <a:lnTo>
                  <a:pt x="2344064" y="149847"/>
                </a:lnTo>
                <a:lnTo>
                  <a:pt x="2328291" y="149847"/>
                </a:lnTo>
                <a:lnTo>
                  <a:pt x="2328291" y="165621"/>
                </a:lnTo>
                <a:lnTo>
                  <a:pt x="2344064" y="165621"/>
                </a:lnTo>
                <a:lnTo>
                  <a:pt x="2344064" y="181394"/>
                </a:lnTo>
                <a:close/>
                <a:moveTo>
                  <a:pt x="1108253" y="459829"/>
                </a:moveTo>
                <a:lnTo>
                  <a:pt x="1126769" y="459829"/>
                </a:lnTo>
                <a:lnTo>
                  <a:pt x="1126769" y="441312"/>
                </a:lnTo>
                <a:lnTo>
                  <a:pt x="1145286" y="441312"/>
                </a:lnTo>
                <a:lnTo>
                  <a:pt x="1145286" y="422796"/>
                </a:lnTo>
                <a:lnTo>
                  <a:pt x="1126769" y="422796"/>
                </a:lnTo>
                <a:lnTo>
                  <a:pt x="1126769" y="404279"/>
                </a:lnTo>
                <a:lnTo>
                  <a:pt x="1108253" y="404279"/>
                </a:lnTo>
                <a:lnTo>
                  <a:pt x="1108253" y="422796"/>
                </a:lnTo>
                <a:lnTo>
                  <a:pt x="1089736" y="422796"/>
                </a:lnTo>
                <a:lnTo>
                  <a:pt x="1089736" y="441312"/>
                </a:lnTo>
                <a:lnTo>
                  <a:pt x="1108253" y="441312"/>
                </a:lnTo>
                <a:lnTo>
                  <a:pt x="1108253" y="459829"/>
                </a:lnTo>
                <a:close/>
                <a:moveTo>
                  <a:pt x="2414359" y="38748"/>
                </a:moveTo>
                <a:lnTo>
                  <a:pt x="2426704" y="38748"/>
                </a:lnTo>
                <a:lnTo>
                  <a:pt x="2426704" y="26746"/>
                </a:lnTo>
                <a:lnTo>
                  <a:pt x="2438705" y="26746"/>
                </a:lnTo>
                <a:lnTo>
                  <a:pt x="2438705" y="14402"/>
                </a:lnTo>
                <a:lnTo>
                  <a:pt x="2426704" y="14402"/>
                </a:lnTo>
                <a:lnTo>
                  <a:pt x="2426704" y="2400"/>
                </a:lnTo>
                <a:lnTo>
                  <a:pt x="2414359" y="2400"/>
                </a:lnTo>
                <a:lnTo>
                  <a:pt x="2414359" y="14402"/>
                </a:lnTo>
                <a:lnTo>
                  <a:pt x="2402357" y="14402"/>
                </a:lnTo>
                <a:lnTo>
                  <a:pt x="2402357" y="26746"/>
                </a:lnTo>
                <a:lnTo>
                  <a:pt x="2414359" y="26746"/>
                </a:lnTo>
                <a:lnTo>
                  <a:pt x="2414359" y="38748"/>
                </a:lnTo>
                <a:close/>
                <a:moveTo>
                  <a:pt x="2340979" y="465315"/>
                </a:moveTo>
                <a:lnTo>
                  <a:pt x="2362924" y="465315"/>
                </a:lnTo>
                <a:lnTo>
                  <a:pt x="2362924" y="443027"/>
                </a:lnTo>
                <a:lnTo>
                  <a:pt x="2385212" y="443027"/>
                </a:lnTo>
                <a:lnTo>
                  <a:pt x="2385212" y="421081"/>
                </a:lnTo>
                <a:lnTo>
                  <a:pt x="2362924" y="421081"/>
                </a:lnTo>
                <a:lnTo>
                  <a:pt x="2362924" y="398793"/>
                </a:lnTo>
                <a:lnTo>
                  <a:pt x="2340979" y="398793"/>
                </a:lnTo>
                <a:lnTo>
                  <a:pt x="2340979" y="421081"/>
                </a:lnTo>
                <a:lnTo>
                  <a:pt x="2318690" y="421081"/>
                </a:lnTo>
                <a:lnTo>
                  <a:pt x="2318690" y="443027"/>
                </a:lnTo>
                <a:lnTo>
                  <a:pt x="2340979" y="443027"/>
                </a:lnTo>
                <a:lnTo>
                  <a:pt x="2340979" y="465315"/>
                </a:lnTo>
                <a:close/>
                <a:moveTo>
                  <a:pt x="2203475" y="466344"/>
                </a:moveTo>
                <a:lnTo>
                  <a:pt x="2226107" y="466344"/>
                </a:lnTo>
                <a:lnTo>
                  <a:pt x="2226107" y="443370"/>
                </a:lnTo>
                <a:lnTo>
                  <a:pt x="2249081" y="443370"/>
                </a:lnTo>
                <a:lnTo>
                  <a:pt x="2249081" y="420738"/>
                </a:lnTo>
                <a:lnTo>
                  <a:pt x="2226107" y="420738"/>
                </a:lnTo>
                <a:lnTo>
                  <a:pt x="2226107" y="397764"/>
                </a:lnTo>
                <a:lnTo>
                  <a:pt x="2203475" y="397764"/>
                </a:lnTo>
                <a:lnTo>
                  <a:pt x="2203475" y="420738"/>
                </a:lnTo>
                <a:lnTo>
                  <a:pt x="2180501" y="420738"/>
                </a:lnTo>
                <a:lnTo>
                  <a:pt x="2180501" y="443370"/>
                </a:lnTo>
                <a:lnTo>
                  <a:pt x="2203475" y="443370"/>
                </a:lnTo>
                <a:lnTo>
                  <a:pt x="2203475" y="466344"/>
                </a:lnTo>
                <a:close/>
                <a:moveTo>
                  <a:pt x="2139353" y="40805"/>
                </a:moveTo>
                <a:lnTo>
                  <a:pt x="2153069" y="40805"/>
                </a:lnTo>
                <a:lnTo>
                  <a:pt x="2153069" y="27432"/>
                </a:lnTo>
                <a:lnTo>
                  <a:pt x="2166442" y="27432"/>
                </a:lnTo>
                <a:lnTo>
                  <a:pt x="2166442" y="13716"/>
                </a:lnTo>
                <a:lnTo>
                  <a:pt x="2153069" y="13716"/>
                </a:lnTo>
                <a:lnTo>
                  <a:pt x="2153069" y="343"/>
                </a:lnTo>
                <a:lnTo>
                  <a:pt x="2139353" y="343"/>
                </a:lnTo>
                <a:lnTo>
                  <a:pt x="2139353" y="13716"/>
                </a:lnTo>
                <a:lnTo>
                  <a:pt x="2125980" y="13716"/>
                </a:lnTo>
                <a:lnTo>
                  <a:pt x="2125980" y="27432"/>
                </a:lnTo>
                <a:lnTo>
                  <a:pt x="2139353" y="27432"/>
                </a:lnTo>
                <a:lnTo>
                  <a:pt x="2139353" y="40805"/>
                </a:lnTo>
                <a:close/>
                <a:moveTo>
                  <a:pt x="2206562" y="182423"/>
                </a:moveTo>
                <a:lnTo>
                  <a:pt x="2223021" y="182423"/>
                </a:lnTo>
                <a:lnTo>
                  <a:pt x="2223021" y="165964"/>
                </a:lnTo>
                <a:lnTo>
                  <a:pt x="2239480" y="165964"/>
                </a:lnTo>
                <a:lnTo>
                  <a:pt x="2239480" y="149504"/>
                </a:lnTo>
                <a:lnTo>
                  <a:pt x="2223021" y="149504"/>
                </a:lnTo>
                <a:lnTo>
                  <a:pt x="2223021" y="133045"/>
                </a:lnTo>
                <a:lnTo>
                  <a:pt x="2206562" y="133045"/>
                </a:lnTo>
                <a:lnTo>
                  <a:pt x="2206562" y="149504"/>
                </a:lnTo>
                <a:lnTo>
                  <a:pt x="2190103" y="149504"/>
                </a:lnTo>
                <a:lnTo>
                  <a:pt x="2190103" y="165964"/>
                </a:lnTo>
                <a:lnTo>
                  <a:pt x="2206562" y="165964"/>
                </a:lnTo>
                <a:lnTo>
                  <a:pt x="2206562" y="182423"/>
                </a:lnTo>
                <a:close/>
                <a:moveTo>
                  <a:pt x="2273770" y="324041"/>
                </a:moveTo>
                <a:lnTo>
                  <a:pt x="2292973" y="324041"/>
                </a:lnTo>
                <a:lnTo>
                  <a:pt x="2292973" y="304495"/>
                </a:lnTo>
                <a:lnTo>
                  <a:pt x="2312518" y="304495"/>
                </a:lnTo>
                <a:lnTo>
                  <a:pt x="2312518" y="285293"/>
                </a:lnTo>
                <a:lnTo>
                  <a:pt x="2292973" y="285293"/>
                </a:lnTo>
                <a:lnTo>
                  <a:pt x="2292973" y="265748"/>
                </a:lnTo>
                <a:lnTo>
                  <a:pt x="2273770" y="265748"/>
                </a:lnTo>
                <a:lnTo>
                  <a:pt x="2273770" y="285293"/>
                </a:lnTo>
                <a:lnTo>
                  <a:pt x="2254225" y="285293"/>
                </a:lnTo>
                <a:lnTo>
                  <a:pt x="2254225" y="304495"/>
                </a:lnTo>
                <a:lnTo>
                  <a:pt x="2273770" y="304495"/>
                </a:lnTo>
                <a:lnTo>
                  <a:pt x="2273770" y="324041"/>
                </a:lnTo>
                <a:close/>
                <a:moveTo>
                  <a:pt x="2276856" y="39776"/>
                </a:moveTo>
                <a:lnTo>
                  <a:pt x="2289886" y="39776"/>
                </a:lnTo>
                <a:lnTo>
                  <a:pt x="2289886" y="27089"/>
                </a:lnTo>
                <a:lnTo>
                  <a:pt x="2302574" y="27089"/>
                </a:lnTo>
                <a:lnTo>
                  <a:pt x="2302574" y="14059"/>
                </a:lnTo>
                <a:lnTo>
                  <a:pt x="2289886" y="14059"/>
                </a:lnTo>
                <a:lnTo>
                  <a:pt x="2289886" y="1372"/>
                </a:lnTo>
                <a:lnTo>
                  <a:pt x="2276856" y="1372"/>
                </a:lnTo>
                <a:lnTo>
                  <a:pt x="2276856" y="14059"/>
                </a:lnTo>
                <a:lnTo>
                  <a:pt x="2264169" y="14059"/>
                </a:lnTo>
                <a:lnTo>
                  <a:pt x="2264169" y="27089"/>
                </a:lnTo>
                <a:lnTo>
                  <a:pt x="2276856" y="27089"/>
                </a:lnTo>
                <a:lnTo>
                  <a:pt x="2276856" y="39776"/>
                </a:lnTo>
                <a:close/>
                <a:moveTo>
                  <a:pt x="2411273" y="323012"/>
                </a:moveTo>
                <a:lnTo>
                  <a:pt x="2429789" y="323012"/>
                </a:lnTo>
                <a:lnTo>
                  <a:pt x="2429789" y="304152"/>
                </a:lnTo>
                <a:lnTo>
                  <a:pt x="2448649" y="304152"/>
                </a:lnTo>
                <a:lnTo>
                  <a:pt x="2448649" y="285636"/>
                </a:lnTo>
                <a:lnTo>
                  <a:pt x="2429789" y="285636"/>
                </a:lnTo>
                <a:lnTo>
                  <a:pt x="2429789" y="266776"/>
                </a:lnTo>
                <a:lnTo>
                  <a:pt x="2411273" y="266776"/>
                </a:lnTo>
                <a:lnTo>
                  <a:pt x="2411273" y="285636"/>
                </a:lnTo>
                <a:lnTo>
                  <a:pt x="2392414" y="285636"/>
                </a:lnTo>
                <a:lnTo>
                  <a:pt x="2392414" y="304152"/>
                </a:lnTo>
                <a:lnTo>
                  <a:pt x="2411273" y="304152"/>
                </a:lnTo>
                <a:lnTo>
                  <a:pt x="2411273" y="323012"/>
                </a:lnTo>
                <a:close/>
                <a:moveTo>
                  <a:pt x="1314336" y="321297"/>
                </a:moveTo>
                <a:lnTo>
                  <a:pt x="1332166" y="321297"/>
                </a:lnTo>
                <a:lnTo>
                  <a:pt x="1332166" y="303809"/>
                </a:lnTo>
                <a:lnTo>
                  <a:pt x="1349654" y="303809"/>
                </a:lnTo>
                <a:lnTo>
                  <a:pt x="1349654" y="285979"/>
                </a:lnTo>
                <a:lnTo>
                  <a:pt x="1332166" y="285979"/>
                </a:lnTo>
                <a:lnTo>
                  <a:pt x="1332166" y="268491"/>
                </a:lnTo>
                <a:lnTo>
                  <a:pt x="1314336" y="268491"/>
                </a:lnTo>
                <a:lnTo>
                  <a:pt x="1314336" y="285979"/>
                </a:lnTo>
                <a:lnTo>
                  <a:pt x="1296848" y="285979"/>
                </a:lnTo>
                <a:lnTo>
                  <a:pt x="1296848" y="303809"/>
                </a:lnTo>
                <a:lnTo>
                  <a:pt x="1314336" y="303809"/>
                </a:lnTo>
                <a:lnTo>
                  <a:pt x="1314336" y="321297"/>
                </a:lnTo>
                <a:close/>
                <a:moveTo>
                  <a:pt x="1247813" y="178651"/>
                </a:moveTo>
                <a:lnTo>
                  <a:pt x="1261529" y="178651"/>
                </a:lnTo>
                <a:lnTo>
                  <a:pt x="1261529" y="164592"/>
                </a:lnTo>
                <a:lnTo>
                  <a:pt x="1275588" y="164592"/>
                </a:lnTo>
                <a:lnTo>
                  <a:pt x="1275588" y="150876"/>
                </a:lnTo>
                <a:lnTo>
                  <a:pt x="1261529" y="150876"/>
                </a:lnTo>
                <a:lnTo>
                  <a:pt x="1261529" y="136817"/>
                </a:lnTo>
                <a:lnTo>
                  <a:pt x="1247813" y="136817"/>
                </a:lnTo>
                <a:lnTo>
                  <a:pt x="1247813" y="150876"/>
                </a:lnTo>
                <a:lnTo>
                  <a:pt x="1233754" y="150876"/>
                </a:lnTo>
                <a:lnTo>
                  <a:pt x="1233754" y="164592"/>
                </a:lnTo>
                <a:lnTo>
                  <a:pt x="1247813" y="164592"/>
                </a:lnTo>
                <a:lnTo>
                  <a:pt x="1247813" y="178651"/>
                </a:lnTo>
                <a:close/>
                <a:moveTo>
                  <a:pt x="1311592" y="604190"/>
                </a:moveTo>
                <a:lnTo>
                  <a:pt x="1334910" y="604190"/>
                </a:lnTo>
                <a:lnTo>
                  <a:pt x="1334910" y="580873"/>
                </a:lnTo>
                <a:lnTo>
                  <a:pt x="1358227" y="580873"/>
                </a:lnTo>
                <a:lnTo>
                  <a:pt x="1358227" y="557555"/>
                </a:lnTo>
                <a:lnTo>
                  <a:pt x="1334910" y="557555"/>
                </a:lnTo>
                <a:lnTo>
                  <a:pt x="1334910" y="534238"/>
                </a:lnTo>
                <a:lnTo>
                  <a:pt x="1311592" y="534238"/>
                </a:lnTo>
                <a:lnTo>
                  <a:pt x="1311592" y="557555"/>
                </a:lnTo>
                <a:lnTo>
                  <a:pt x="1288275" y="557555"/>
                </a:lnTo>
                <a:lnTo>
                  <a:pt x="1288275" y="580873"/>
                </a:lnTo>
                <a:lnTo>
                  <a:pt x="1311592" y="580873"/>
                </a:lnTo>
                <a:lnTo>
                  <a:pt x="1311592" y="604190"/>
                </a:lnTo>
                <a:close/>
                <a:moveTo>
                  <a:pt x="1381201" y="463944"/>
                </a:moveTo>
                <a:lnTo>
                  <a:pt x="1402461" y="463944"/>
                </a:lnTo>
                <a:lnTo>
                  <a:pt x="1402461" y="442684"/>
                </a:lnTo>
                <a:lnTo>
                  <a:pt x="1423721" y="442684"/>
                </a:lnTo>
                <a:lnTo>
                  <a:pt x="1423721" y="421424"/>
                </a:lnTo>
                <a:lnTo>
                  <a:pt x="1402461" y="421424"/>
                </a:lnTo>
                <a:lnTo>
                  <a:pt x="1402461" y="400164"/>
                </a:lnTo>
                <a:lnTo>
                  <a:pt x="1381201" y="400164"/>
                </a:lnTo>
                <a:lnTo>
                  <a:pt x="1381201" y="421424"/>
                </a:lnTo>
                <a:lnTo>
                  <a:pt x="1359941" y="421424"/>
                </a:lnTo>
                <a:lnTo>
                  <a:pt x="1359941" y="442684"/>
                </a:lnTo>
                <a:lnTo>
                  <a:pt x="1381201" y="442684"/>
                </a:lnTo>
                <a:lnTo>
                  <a:pt x="1381201" y="463944"/>
                </a:lnTo>
                <a:close/>
                <a:moveTo>
                  <a:pt x="1244727" y="461886"/>
                </a:moveTo>
                <a:lnTo>
                  <a:pt x="1264615" y="461886"/>
                </a:lnTo>
                <a:lnTo>
                  <a:pt x="1264615" y="441998"/>
                </a:lnTo>
                <a:lnTo>
                  <a:pt x="1284503" y="441998"/>
                </a:lnTo>
                <a:lnTo>
                  <a:pt x="1284503" y="422110"/>
                </a:lnTo>
                <a:lnTo>
                  <a:pt x="1264615" y="422110"/>
                </a:lnTo>
                <a:lnTo>
                  <a:pt x="1264615" y="402222"/>
                </a:lnTo>
                <a:lnTo>
                  <a:pt x="1244727" y="402222"/>
                </a:lnTo>
                <a:lnTo>
                  <a:pt x="1244727" y="422110"/>
                </a:lnTo>
                <a:lnTo>
                  <a:pt x="1224839" y="422110"/>
                </a:lnTo>
                <a:lnTo>
                  <a:pt x="1224839" y="441998"/>
                </a:lnTo>
                <a:lnTo>
                  <a:pt x="1244727" y="441998"/>
                </a:lnTo>
                <a:lnTo>
                  <a:pt x="1244727" y="461886"/>
                </a:lnTo>
                <a:close/>
                <a:moveTo>
                  <a:pt x="1384287" y="180365"/>
                </a:moveTo>
                <a:lnTo>
                  <a:pt x="1399375" y="180365"/>
                </a:lnTo>
                <a:lnTo>
                  <a:pt x="1399375" y="165278"/>
                </a:lnTo>
                <a:lnTo>
                  <a:pt x="1414462" y="165278"/>
                </a:lnTo>
                <a:lnTo>
                  <a:pt x="1414462" y="150190"/>
                </a:lnTo>
                <a:lnTo>
                  <a:pt x="1399375" y="150190"/>
                </a:lnTo>
                <a:lnTo>
                  <a:pt x="1399375" y="135103"/>
                </a:lnTo>
                <a:lnTo>
                  <a:pt x="1384287" y="135103"/>
                </a:lnTo>
                <a:lnTo>
                  <a:pt x="1384287" y="150190"/>
                </a:lnTo>
                <a:lnTo>
                  <a:pt x="1369200" y="150190"/>
                </a:lnTo>
                <a:lnTo>
                  <a:pt x="1369200" y="165278"/>
                </a:lnTo>
                <a:lnTo>
                  <a:pt x="1384287" y="165278"/>
                </a:lnTo>
                <a:lnTo>
                  <a:pt x="1384287" y="180365"/>
                </a:lnTo>
                <a:close/>
                <a:moveTo>
                  <a:pt x="1111339" y="176594"/>
                </a:moveTo>
                <a:lnTo>
                  <a:pt x="1123683" y="176594"/>
                </a:lnTo>
                <a:lnTo>
                  <a:pt x="1123683" y="163906"/>
                </a:lnTo>
                <a:lnTo>
                  <a:pt x="1136371" y="163906"/>
                </a:lnTo>
                <a:lnTo>
                  <a:pt x="1136371" y="151562"/>
                </a:lnTo>
                <a:lnTo>
                  <a:pt x="1123683" y="151562"/>
                </a:lnTo>
                <a:lnTo>
                  <a:pt x="1123683" y="138875"/>
                </a:lnTo>
                <a:lnTo>
                  <a:pt x="1111339" y="138875"/>
                </a:lnTo>
                <a:lnTo>
                  <a:pt x="1111339" y="151562"/>
                </a:lnTo>
                <a:lnTo>
                  <a:pt x="1098652" y="151562"/>
                </a:lnTo>
                <a:lnTo>
                  <a:pt x="1098652" y="163906"/>
                </a:lnTo>
                <a:lnTo>
                  <a:pt x="1111339" y="163906"/>
                </a:lnTo>
                <a:lnTo>
                  <a:pt x="1111339" y="176594"/>
                </a:lnTo>
                <a:close/>
                <a:moveTo>
                  <a:pt x="1175118" y="602475"/>
                </a:moveTo>
                <a:lnTo>
                  <a:pt x="1197064" y="602475"/>
                </a:lnTo>
                <a:lnTo>
                  <a:pt x="1197064" y="580187"/>
                </a:lnTo>
                <a:lnTo>
                  <a:pt x="1219352" y="580187"/>
                </a:lnTo>
                <a:lnTo>
                  <a:pt x="1219352" y="558241"/>
                </a:lnTo>
                <a:lnTo>
                  <a:pt x="1197064" y="558241"/>
                </a:lnTo>
                <a:lnTo>
                  <a:pt x="1197064" y="535953"/>
                </a:lnTo>
                <a:lnTo>
                  <a:pt x="1175118" y="535953"/>
                </a:lnTo>
                <a:lnTo>
                  <a:pt x="1175118" y="558241"/>
                </a:lnTo>
                <a:lnTo>
                  <a:pt x="1152830" y="558241"/>
                </a:lnTo>
                <a:lnTo>
                  <a:pt x="1152830" y="580187"/>
                </a:lnTo>
                <a:lnTo>
                  <a:pt x="1175118" y="580187"/>
                </a:lnTo>
                <a:lnTo>
                  <a:pt x="1175118" y="602475"/>
                </a:lnTo>
                <a:close/>
                <a:moveTo>
                  <a:pt x="1177861" y="319240"/>
                </a:moveTo>
                <a:lnTo>
                  <a:pt x="1194321" y="319240"/>
                </a:lnTo>
                <a:lnTo>
                  <a:pt x="1194321" y="303124"/>
                </a:lnTo>
                <a:lnTo>
                  <a:pt x="1210437" y="303124"/>
                </a:lnTo>
                <a:lnTo>
                  <a:pt x="1210437" y="286664"/>
                </a:lnTo>
                <a:lnTo>
                  <a:pt x="1194321" y="286664"/>
                </a:lnTo>
                <a:lnTo>
                  <a:pt x="1194321" y="270548"/>
                </a:lnTo>
                <a:lnTo>
                  <a:pt x="1177861" y="270548"/>
                </a:lnTo>
                <a:lnTo>
                  <a:pt x="1177861" y="286664"/>
                </a:lnTo>
                <a:lnTo>
                  <a:pt x="1161745" y="286664"/>
                </a:lnTo>
                <a:lnTo>
                  <a:pt x="1161745" y="303124"/>
                </a:lnTo>
                <a:lnTo>
                  <a:pt x="1177861" y="303124"/>
                </a:lnTo>
                <a:lnTo>
                  <a:pt x="1177861" y="319240"/>
                </a:lnTo>
                <a:close/>
                <a:moveTo>
                  <a:pt x="1657921" y="182423"/>
                </a:moveTo>
                <a:lnTo>
                  <a:pt x="1674381" y="182423"/>
                </a:lnTo>
                <a:lnTo>
                  <a:pt x="1674381" y="165964"/>
                </a:lnTo>
                <a:lnTo>
                  <a:pt x="1690840" y="165964"/>
                </a:lnTo>
                <a:lnTo>
                  <a:pt x="1690840" y="149504"/>
                </a:lnTo>
                <a:lnTo>
                  <a:pt x="1674381" y="149504"/>
                </a:lnTo>
                <a:lnTo>
                  <a:pt x="1674381" y="133045"/>
                </a:lnTo>
                <a:lnTo>
                  <a:pt x="1657921" y="133045"/>
                </a:lnTo>
                <a:lnTo>
                  <a:pt x="1657921" y="149504"/>
                </a:lnTo>
                <a:lnTo>
                  <a:pt x="1641462" y="149504"/>
                </a:lnTo>
                <a:lnTo>
                  <a:pt x="1641462" y="165964"/>
                </a:lnTo>
                <a:lnTo>
                  <a:pt x="1657921" y="165964"/>
                </a:lnTo>
                <a:lnTo>
                  <a:pt x="1657921" y="182423"/>
                </a:lnTo>
                <a:close/>
                <a:moveTo>
                  <a:pt x="1727873" y="40805"/>
                </a:moveTo>
                <a:lnTo>
                  <a:pt x="1741589" y="40805"/>
                </a:lnTo>
                <a:lnTo>
                  <a:pt x="1741589" y="27432"/>
                </a:lnTo>
                <a:lnTo>
                  <a:pt x="1754962" y="27432"/>
                </a:lnTo>
                <a:lnTo>
                  <a:pt x="1754962" y="13716"/>
                </a:lnTo>
                <a:lnTo>
                  <a:pt x="1741589" y="13716"/>
                </a:lnTo>
                <a:lnTo>
                  <a:pt x="1741589" y="343"/>
                </a:lnTo>
                <a:lnTo>
                  <a:pt x="1727873" y="343"/>
                </a:lnTo>
                <a:lnTo>
                  <a:pt x="1727873" y="13716"/>
                </a:lnTo>
                <a:lnTo>
                  <a:pt x="1714500" y="13716"/>
                </a:lnTo>
                <a:lnTo>
                  <a:pt x="1714500" y="27432"/>
                </a:lnTo>
                <a:lnTo>
                  <a:pt x="1727873" y="27432"/>
                </a:lnTo>
                <a:lnTo>
                  <a:pt x="1727873" y="40805"/>
                </a:lnTo>
                <a:close/>
                <a:moveTo>
                  <a:pt x="1654835" y="466001"/>
                </a:moveTo>
                <a:lnTo>
                  <a:pt x="1677467" y="466001"/>
                </a:lnTo>
                <a:lnTo>
                  <a:pt x="1677467" y="443370"/>
                </a:lnTo>
                <a:lnTo>
                  <a:pt x="1700098" y="443370"/>
                </a:lnTo>
                <a:lnTo>
                  <a:pt x="1700098" y="420738"/>
                </a:lnTo>
                <a:lnTo>
                  <a:pt x="1677467" y="420738"/>
                </a:lnTo>
                <a:lnTo>
                  <a:pt x="1677467" y="398107"/>
                </a:lnTo>
                <a:lnTo>
                  <a:pt x="1654835" y="398107"/>
                </a:lnTo>
                <a:lnTo>
                  <a:pt x="1654835" y="420738"/>
                </a:lnTo>
                <a:lnTo>
                  <a:pt x="1632204" y="420738"/>
                </a:lnTo>
                <a:lnTo>
                  <a:pt x="1632204" y="443370"/>
                </a:lnTo>
                <a:lnTo>
                  <a:pt x="1654835" y="443370"/>
                </a:lnTo>
                <a:lnTo>
                  <a:pt x="1654835" y="466001"/>
                </a:lnTo>
                <a:close/>
                <a:moveTo>
                  <a:pt x="1724787" y="325069"/>
                </a:moveTo>
                <a:lnTo>
                  <a:pt x="1744675" y="325069"/>
                </a:lnTo>
                <a:lnTo>
                  <a:pt x="1744675" y="304838"/>
                </a:lnTo>
                <a:lnTo>
                  <a:pt x="1764906" y="304838"/>
                </a:lnTo>
                <a:lnTo>
                  <a:pt x="1764906" y="284950"/>
                </a:lnTo>
                <a:lnTo>
                  <a:pt x="1744675" y="284950"/>
                </a:lnTo>
                <a:lnTo>
                  <a:pt x="1744675" y="264719"/>
                </a:lnTo>
                <a:lnTo>
                  <a:pt x="1724787" y="264719"/>
                </a:lnTo>
                <a:lnTo>
                  <a:pt x="1724787" y="284950"/>
                </a:lnTo>
                <a:lnTo>
                  <a:pt x="1704556" y="284950"/>
                </a:lnTo>
                <a:lnTo>
                  <a:pt x="1704556" y="304838"/>
                </a:lnTo>
                <a:lnTo>
                  <a:pt x="1724787" y="304838"/>
                </a:lnTo>
                <a:lnTo>
                  <a:pt x="1724787" y="325069"/>
                </a:lnTo>
                <a:close/>
                <a:moveTo>
                  <a:pt x="1591056" y="39776"/>
                </a:moveTo>
                <a:lnTo>
                  <a:pt x="1604086" y="39776"/>
                </a:lnTo>
                <a:lnTo>
                  <a:pt x="1604086" y="27089"/>
                </a:lnTo>
                <a:lnTo>
                  <a:pt x="1616773" y="27089"/>
                </a:lnTo>
                <a:lnTo>
                  <a:pt x="1616773" y="14059"/>
                </a:lnTo>
                <a:lnTo>
                  <a:pt x="1604086" y="14059"/>
                </a:lnTo>
                <a:lnTo>
                  <a:pt x="1604086" y="1372"/>
                </a:lnTo>
                <a:lnTo>
                  <a:pt x="1591056" y="1372"/>
                </a:lnTo>
                <a:lnTo>
                  <a:pt x="1591056" y="14059"/>
                </a:lnTo>
                <a:lnTo>
                  <a:pt x="1578369" y="14059"/>
                </a:lnTo>
                <a:lnTo>
                  <a:pt x="1578369" y="27089"/>
                </a:lnTo>
                <a:lnTo>
                  <a:pt x="1591056" y="27089"/>
                </a:lnTo>
                <a:lnTo>
                  <a:pt x="1591056" y="39776"/>
                </a:lnTo>
                <a:close/>
                <a:moveTo>
                  <a:pt x="1454239" y="39091"/>
                </a:moveTo>
                <a:lnTo>
                  <a:pt x="1466583" y="39091"/>
                </a:lnTo>
                <a:lnTo>
                  <a:pt x="1466583" y="26746"/>
                </a:lnTo>
                <a:lnTo>
                  <a:pt x="1478928" y="26746"/>
                </a:lnTo>
                <a:lnTo>
                  <a:pt x="1478928" y="14402"/>
                </a:lnTo>
                <a:lnTo>
                  <a:pt x="1466583" y="14402"/>
                </a:lnTo>
                <a:lnTo>
                  <a:pt x="1466583" y="2057"/>
                </a:lnTo>
                <a:lnTo>
                  <a:pt x="1454239" y="2057"/>
                </a:lnTo>
                <a:lnTo>
                  <a:pt x="1454239" y="14402"/>
                </a:lnTo>
                <a:lnTo>
                  <a:pt x="1441894" y="14402"/>
                </a:lnTo>
                <a:lnTo>
                  <a:pt x="1441894" y="26746"/>
                </a:lnTo>
                <a:lnTo>
                  <a:pt x="1454239" y="26746"/>
                </a:lnTo>
                <a:lnTo>
                  <a:pt x="1454239" y="39091"/>
                </a:lnTo>
                <a:close/>
                <a:moveTo>
                  <a:pt x="1518018" y="464972"/>
                </a:moveTo>
                <a:lnTo>
                  <a:pt x="1539964" y="464972"/>
                </a:lnTo>
                <a:lnTo>
                  <a:pt x="1539964" y="443027"/>
                </a:lnTo>
                <a:lnTo>
                  <a:pt x="1561909" y="443027"/>
                </a:lnTo>
                <a:lnTo>
                  <a:pt x="1561909" y="421081"/>
                </a:lnTo>
                <a:lnTo>
                  <a:pt x="1539964" y="421081"/>
                </a:lnTo>
                <a:lnTo>
                  <a:pt x="1539964" y="399136"/>
                </a:lnTo>
                <a:lnTo>
                  <a:pt x="1518018" y="399136"/>
                </a:lnTo>
                <a:lnTo>
                  <a:pt x="1518018" y="421081"/>
                </a:lnTo>
                <a:lnTo>
                  <a:pt x="1496073" y="421081"/>
                </a:lnTo>
                <a:lnTo>
                  <a:pt x="1496073" y="443027"/>
                </a:lnTo>
                <a:lnTo>
                  <a:pt x="1518018" y="443027"/>
                </a:lnTo>
                <a:lnTo>
                  <a:pt x="1518018" y="464972"/>
                </a:lnTo>
                <a:close/>
                <a:moveTo>
                  <a:pt x="1451153" y="323012"/>
                </a:moveTo>
                <a:lnTo>
                  <a:pt x="1469669" y="323012"/>
                </a:lnTo>
                <a:lnTo>
                  <a:pt x="1469669" y="304152"/>
                </a:lnTo>
                <a:lnTo>
                  <a:pt x="1488529" y="304152"/>
                </a:lnTo>
                <a:lnTo>
                  <a:pt x="1488529" y="285636"/>
                </a:lnTo>
                <a:lnTo>
                  <a:pt x="1469669" y="285636"/>
                </a:lnTo>
                <a:lnTo>
                  <a:pt x="1469669" y="266776"/>
                </a:lnTo>
                <a:lnTo>
                  <a:pt x="1451153" y="266776"/>
                </a:lnTo>
                <a:lnTo>
                  <a:pt x="1451153" y="285636"/>
                </a:lnTo>
                <a:lnTo>
                  <a:pt x="1432293" y="285636"/>
                </a:lnTo>
                <a:lnTo>
                  <a:pt x="1432293" y="304152"/>
                </a:lnTo>
                <a:lnTo>
                  <a:pt x="1451153" y="304152"/>
                </a:lnTo>
                <a:lnTo>
                  <a:pt x="1451153" y="323012"/>
                </a:lnTo>
                <a:close/>
                <a:moveTo>
                  <a:pt x="1587970" y="324041"/>
                </a:moveTo>
                <a:lnTo>
                  <a:pt x="1607172" y="324041"/>
                </a:lnTo>
                <a:lnTo>
                  <a:pt x="1607172" y="304495"/>
                </a:lnTo>
                <a:lnTo>
                  <a:pt x="1626718" y="304495"/>
                </a:lnTo>
                <a:lnTo>
                  <a:pt x="1626718" y="285293"/>
                </a:lnTo>
                <a:lnTo>
                  <a:pt x="1607172" y="285293"/>
                </a:lnTo>
                <a:lnTo>
                  <a:pt x="1607172" y="265748"/>
                </a:lnTo>
                <a:lnTo>
                  <a:pt x="1587970" y="265748"/>
                </a:lnTo>
                <a:lnTo>
                  <a:pt x="1587970" y="285293"/>
                </a:lnTo>
                <a:lnTo>
                  <a:pt x="1568425" y="285293"/>
                </a:lnTo>
                <a:lnTo>
                  <a:pt x="1568425" y="304495"/>
                </a:lnTo>
                <a:lnTo>
                  <a:pt x="1587970" y="304495"/>
                </a:lnTo>
                <a:lnTo>
                  <a:pt x="1587970" y="324041"/>
                </a:lnTo>
                <a:close/>
                <a:moveTo>
                  <a:pt x="1521104" y="181394"/>
                </a:moveTo>
                <a:lnTo>
                  <a:pt x="1536878" y="181394"/>
                </a:lnTo>
                <a:lnTo>
                  <a:pt x="1536878" y="165621"/>
                </a:lnTo>
                <a:lnTo>
                  <a:pt x="1552651" y="165621"/>
                </a:lnTo>
                <a:lnTo>
                  <a:pt x="1552651" y="149847"/>
                </a:lnTo>
                <a:lnTo>
                  <a:pt x="1536878" y="149847"/>
                </a:lnTo>
                <a:lnTo>
                  <a:pt x="1536878" y="134074"/>
                </a:lnTo>
                <a:lnTo>
                  <a:pt x="1521104" y="134074"/>
                </a:lnTo>
                <a:lnTo>
                  <a:pt x="1521104" y="149847"/>
                </a:lnTo>
                <a:lnTo>
                  <a:pt x="1505331" y="149847"/>
                </a:lnTo>
                <a:lnTo>
                  <a:pt x="1505331" y="165621"/>
                </a:lnTo>
                <a:lnTo>
                  <a:pt x="1521104" y="165621"/>
                </a:lnTo>
                <a:lnTo>
                  <a:pt x="1521104" y="181394"/>
                </a:lnTo>
                <a:close/>
              </a:path>
            </a:pathLst>
          </a:custGeom>
          <a:gradFill>
            <a:gsLst>
              <a:gs pos="0">
                <a:schemeClr val="accent4">
                  <a:alpha val="15080"/>
                </a:schemeClr>
              </a:gs>
              <a:gs pos="100000">
                <a:schemeClr val="accent1">
                  <a:alpha val="1508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4" name="Google Shape;34;p5"/>
          <p:cNvCxnSpPr/>
          <p:nvPr/>
        </p:nvCxnSpPr>
        <p:spPr>
          <a:xfrm>
            <a:off x="-8" y="1681267"/>
            <a:ext cx="1121200" cy="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med" len="med"/>
            <a:tailEnd type="diamond" w="med" len="med"/>
          </a:ln>
        </p:spPr>
      </p:cxnSp>
      <p:sp>
        <p:nvSpPr>
          <p:cNvPr id="35" name="Google Shape;35;p5"/>
          <p:cNvSpPr txBox="1">
            <a:spLocks noGrp="1"/>
          </p:cNvSpPr>
          <p:nvPr>
            <p:ph type="title"/>
          </p:nvPr>
        </p:nvSpPr>
        <p:spPr>
          <a:xfrm>
            <a:off x="1300333" y="1420356"/>
            <a:ext cx="95912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1"/>
          </p:nvPr>
        </p:nvSpPr>
        <p:spPr>
          <a:xfrm>
            <a:off x="1300333" y="2100161"/>
            <a:ext cx="9591200" cy="360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507987">
              <a:spcBef>
                <a:spcPts val="800"/>
              </a:spcBef>
              <a:spcAft>
                <a:spcPts val="0"/>
              </a:spcAft>
              <a:buSzPts val="2400"/>
              <a:buChar char="▫"/>
              <a:defRPr/>
            </a:lvl1pPr>
            <a:lvl2pPr marL="1219170" lvl="1" indent="-507987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2pPr>
            <a:lvl3pPr marL="1828754" lvl="2" indent="-507987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3pPr>
            <a:lvl4pPr marL="2438339" lvl="3" indent="-507987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4pPr>
            <a:lvl5pPr marL="3047924" lvl="4" indent="-507987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5pPr>
            <a:lvl6pPr marL="3657509" lvl="5" indent="-507987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6pPr>
            <a:lvl7pPr marL="4267093" lvl="6" indent="-507987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7pPr>
            <a:lvl8pPr marL="4876678" lvl="7" indent="-507987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8pPr>
            <a:lvl9pPr marL="5486263" lvl="8" indent="-507987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11205845" y="6231535"/>
            <a:ext cx="7316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06043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6597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8249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A4AA959-99F8-4F27-976D-6355A8A24AE6}"/>
              </a:ext>
            </a:extLst>
          </p:cNvPr>
          <p:cNvSpPr/>
          <p:nvPr userDrawn="1"/>
        </p:nvSpPr>
        <p:spPr>
          <a:xfrm>
            <a:off x="0" y="0"/>
            <a:ext cx="12191999" cy="1063756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70000"/>
                </a:schemeClr>
              </a:gs>
              <a:gs pos="100000">
                <a:schemeClr val="accent2">
                  <a:alpha val="7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91461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4064022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650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CFE3B4E-D51E-4474-BC0A-8D7DBC01EEC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0000"/>
                </a:schemeClr>
              </a:gs>
              <a:gs pos="100000">
                <a:schemeClr val="bg1">
                  <a:alpha val="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440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7366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2721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891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172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1698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681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65" r:id="rId10"/>
    <p:sldLayoutId id="2147483676" r:id="rId11"/>
    <p:sldLayoutId id="2147483678" r:id="rId12"/>
    <p:sldLayoutId id="2147483677" r:id="rId13"/>
    <p:sldLayoutId id="2147483680" r:id="rId14"/>
    <p:sldLayoutId id="2147483682" r:id="rId15"/>
    <p:sldLayoutId id="2147483684" r:id="rId16"/>
    <p:sldLayoutId id="214748368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2553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626F23F-61BC-4438-B906-C10C8232AA27}"/>
              </a:ext>
            </a:extLst>
          </p:cNvPr>
          <p:cNvSpPr/>
          <p:nvPr/>
        </p:nvSpPr>
        <p:spPr>
          <a:xfrm>
            <a:off x="0" y="3770610"/>
            <a:ext cx="12192000" cy="220414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70000"/>
                </a:schemeClr>
              </a:gs>
              <a:gs pos="100000">
                <a:schemeClr val="accent2">
                  <a:alpha val="7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F913EA5-5B9E-4F05-A8F0-4531AB5BD20D}"/>
              </a:ext>
            </a:extLst>
          </p:cNvPr>
          <p:cNvSpPr txBox="1"/>
          <p:nvPr/>
        </p:nvSpPr>
        <p:spPr>
          <a:xfrm>
            <a:off x="208784" y="4008560"/>
            <a:ext cx="11773989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o-RO" sz="4000" dirty="0">
                <a:solidFill>
                  <a:schemeClr val="bg1"/>
                </a:solidFill>
                <a:latin typeface="+mj-lt"/>
              </a:rPr>
              <a:t>Sesiunea 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3</a:t>
            </a:r>
            <a:r>
              <a:rPr lang="ro-RO" sz="4000" dirty="0" smtClean="0">
                <a:solidFill>
                  <a:schemeClr val="bg1"/>
                </a:solidFill>
                <a:latin typeface="+mj-lt"/>
              </a:rPr>
              <a:t>. </a:t>
            </a:r>
            <a:r>
              <a:rPr lang="ro-RO" sz="4000" dirty="0">
                <a:solidFill>
                  <a:schemeClr val="bg1"/>
                </a:solidFill>
                <a:latin typeface="+mj-lt"/>
              </a:rPr>
              <a:t>Soluții </a:t>
            </a:r>
            <a:r>
              <a:rPr lang="ro-RO" sz="4000" dirty="0" err="1">
                <a:solidFill>
                  <a:schemeClr val="bg1"/>
                </a:solidFill>
                <a:latin typeface="+mj-lt"/>
              </a:rPr>
              <a:t>cloud</a:t>
            </a:r>
            <a:r>
              <a:rPr lang="ro-RO" sz="4000" dirty="0">
                <a:solidFill>
                  <a:schemeClr val="bg1"/>
                </a:solidFill>
                <a:latin typeface="+mj-lt"/>
              </a:rPr>
              <a:t>, inclusiv crearea portofoliilor-dosare; </a:t>
            </a:r>
            <a:r>
              <a:rPr lang="ro-RO" sz="4000" dirty="0" smtClean="0">
                <a:solidFill>
                  <a:schemeClr val="bg1"/>
                </a:solidFill>
                <a:latin typeface="+mj-lt"/>
              </a:rPr>
              <a:t>suite </a:t>
            </a:r>
            <a:r>
              <a:rPr lang="ro-RO" sz="4000" dirty="0">
                <a:solidFill>
                  <a:schemeClr val="bg1"/>
                </a:solidFill>
                <a:latin typeface="+mj-lt"/>
              </a:rPr>
              <a:t>de documente, inclusiv prezentări</a:t>
            </a:r>
            <a:endParaRPr lang="ko-KR" altLang="en-US" sz="4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714428-39F5-41EC-B1F4-8347B77A8C8E}"/>
              </a:ext>
            </a:extLst>
          </p:cNvPr>
          <p:cNvSpPr txBox="1"/>
          <p:nvPr/>
        </p:nvSpPr>
        <p:spPr>
          <a:xfrm>
            <a:off x="-147" y="6050061"/>
            <a:ext cx="12191853" cy="6669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Tatiana </a:t>
            </a:r>
            <a:r>
              <a:rPr lang="en-US" altLang="ko-KR" sz="1867" dirty="0" err="1">
                <a:solidFill>
                  <a:schemeClr val="bg1"/>
                </a:solidFill>
                <a:cs typeface="Arial" pitchFamily="34" charset="0"/>
              </a:rPr>
              <a:t>Veveri</a:t>
            </a:r>
            <a:r>
              <a:rPr lang="ro-RO" altLang="ko-KR" sz="1867" dirty="0">
                <a:solidFill>
                  <a:schemeClr val="bg1"/>
                </a:solidFill>
                <a:cs typeface="Arial" pitchFamily="34" charset="0"/>
              </a:rPr>
              <a:t>ț</a:t>
            </a:r>
            <a:r>
              <a:rPr lang="en-US" altLang="ko-KR" sz="1867" dirty="0" smtClean="0">
                <a:solidFill>
                  <a:schemeClr val="bg1"/>
                </a:solidFill>
                <a:cs typeface="Arial" pitchFamily="34" charset="0"/>
              </a:rPr>
              <a:t>a</a:t>
            </a:r>
            <a:endParaRPr lang="ro-RO" altLang="ko-KR" sz="1867" dirty="0" smtClean="0">
              <a:solidFill>
                <a:schemeClr val="bg1"/>
              </a:solidFill>
              <a:cs typeface="Arial" pitchFamily="34" charset="0"/>
            </a:endParaRPr>
          </a:p>
          <a:p>
            <a:pPr algn="ctr"/>
            <a:r>
              <a:rPr lang="ro-RO" altLang="ko-KR" sz="1867" dirty="0" smtClean="0">
                <a:solidFill>
                  <a:schemeClr val="bg1"/>
                </a:solidFill>
                <a:cs typeface="Arial" pitchFamily="34" charset="0"/>
              </a:rPr>
              <a:t>Universitatea de Stat din Tiraspol</a:t>
            </a:r>
            <a:endParaRPr lang="ko-KR" altLang="en-US" sz="1867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2321"/>
            <a:ext cx="12192000" cy="97469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1541417" y="1879900"/>
            <a:ext cx="953588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sz="3200" b="1" dirty="0">
                <a:solidFill>
                  <a:schemeClr val="bg1"/>
                </a:solidFill>
              </a:rPr>
              <a:t>Curs de formare profesională continuă </a:t>
            </a:r>
            <a:r>
              <a:rPr lang="en-US" sz="3200" dirty="0">
                <a:solidFill>
                  <a:schemeClr val="bg1"/>
                </a:solidFill>
              </a:rPr>
              <a:t/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ro-RO" sz="3200" b="1" dirty="0">
                <a:solidFill>
                  <a:schemeClr val="bg1"/>
                </a:solidFill>
              </a:rPr>
              <a:t>„Trecem rapid către învățământul la distanță” </a:t>
            </a:r>
            <a:endParaRPr lang="ro-RO" sz="3200" dirty="0">
              <a:solidFill>
                <a:schemeClr val="bg1"/>
              </a:solidFill>
            </a:endParaRPr>
          </a:p>
        </p:txBody>
      </p:sp>
      <p:pic>
        <p:nvPicPr>
          <p:cNvPr id="7" name="Picture 6" descr="LOGO_UST_mic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619" y="1851561"/>
            <a:ext cx="674096" cy="1048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07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8"/>
          <p:cNvSpPr txBox="1">
            <a:spLocks noGrp="1"/>
          </p:cNvSpPr>
          <p:nvPr>
            <p:ph type="title"/>
          </p:nvPr>
        </p:nvSpPr>
        <p:spPr>
          <a:xfrm>
            <a:off x="1300333" y="1420356"/>
            <a:ext cx="95912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ro-RO" dirty="0" smtClean="0">
                <a:solidFill>
                  <a:schemeClr val="bg1"/>
                </a:solidFill>
              </a:rPr>
              <a:t>Offline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26" name="Google Shape;126;p18"/>
          <p:cNvSpPr txBox="1">
            <a:spLocks noGrp="1"/>
          </p:cNvSpPr>
          <p:nvPr>
            <p:ph type="sldNum" idx="12"/>
          </p:nvPr>
        </p:nvSpPr>
        <p:spPr>
          <a:xfrm>
            <a:off x="11205845" y="6231535"/>
            <a:ext cx="7316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r"/>
            <a:fld id="{00000000-1234-1234-1234-123412341234}" type="slidenum">
              <a:rPr lang="en"/>
              <a:pPr algn="r"/>
              <a:t>10</a:t>
            </a:fld>
            <a:endParaRPr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611" y="2093469"/>
            <a:ext cx="8350549" cy="436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65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7"/>
          <p:cNvSpPr txBox="1">
            <a:spLocks noGrp="1"/>
          </p:cNvSpPr>
          <p:nvPr>
            <p:ph type="ctrTitle"/>
          </p:nvPr>
        </p:nvSpPr>
        <p:spPr>
          <a:xfrm>
            <a:off x="2447105" y="2462824"/>
            <a:ext cx="9591200" cy="1546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+mn-lt"/>
              </a:rPr>
              <a:t>3</a:t>
            </a:r>
            <a:r>
              <a:rPr lang="en" dirty="0" smtClean="0">
                <a:solidFill>
                  <a:schemeClr val="bg1"/>
                </a:solidFill>
                <a:latin typeface="+mn-lt"/>
              </a:rPr>
              <a:t>. </a:t>
            </a:r>
            <a:r>
              <a:rPr lang="ro-RO" dirty="0" smtClean="0">
                <a:solidFill>
                  <a:schemeClr val="bg1"/>
                </a:solidFill>
                <a:latin typeface="+mn-lt"/>
              </a:rPr>
              <a:t>Evidența modificărilor</a:t>
            </a:r>
            <a:br>
              <a:rPr lang="ro-RO" dirty="0" smtClean="0">
                <a:solidFill>
                  <a:schemeClr val="bg1"/>
                </a:solidFill>
                <a:latin typeface="+mn-lt"/>
              </a:rPr>
            </a:br>
            <a:endParaRPr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44E6227-4972-4DE6-BEB0-C3FC42991182}"/>
              </a:ext>
            </a:extLst>
          </p:cNvPr>
          <p:cNvSpPr/>
          <p:nvPr/>
        </p:nvSpPr>
        <p:spPr>
          <a:xfrm>
            <a:off x="1532468" y="2092965"/>
            <a:ext cx="527335" cy="493633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104898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8"/>
          <p:cNvSpPr txBox="1">
            <a:spLocks noGrp="1"/>
          </p:cNvSpPr>
          <p:nvPr>
            <p:ph type="title"/>
          </p:nvPr>
        </p:nvSpPr>
        <p:spPr>
          <a:xfrm>
            <a:off x="1300333" y="1420356"/>
            <a:ext cx="95912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ro-RO" dirty="0" smtClean="0">
                <a:solidFill>
                  <a:schemeClr val="bg1"/>
                </a:solidFill>
              </a:rPr>
              <a:t>Istoricul versiunilor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26" name="Google Shape;126;p18"/>
          <p:cNvSpPr txBox="1">
            <a:spLocks noGrp="1"/>
          </p:cNvSpPr>
          <p:nvPr>
            <p:ph type="sldNum" idx="12"/>
          </p:nvPr>
        </p:nvSpPr>
        <p:spPr>
          <a:xfrm>
            <a:off x="11205845" y="6231535"/>
            <a:ext cx="7316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r"/>
            <a:fld id="{00000000-1234-1234-1234-123412341234}" type="slidenum">
              <a:rPr lang="en"/>
              <a:pPr algn="r"/>
              <a:t>12</a:t>
            </a:fld>
            <a:endParaRPr/>
          </a:p>
        </p:txBody>
      </p:sp>
      <p:sp>
        <p:nvSpPr>
          <p:cNvPr id="5" name="Google Shape;125;p18"/>
          <p:cNvSpPr txBox="1">
            <a:spLocks noGrp="1"/>
          </p:cNvSpPr>
          <p:nvPr>
            <p:ph type="body" idx="1"/>
          </p:nvPr>
        </p:nvSpPr>
        <p:spPr>
          <a:xfrm>
            <a:off x="1300333" y="2352975"/>
            <a:ext cx="9591200" cy="1035355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fontAlgn="base">
              <a:buFont typeface="+mj-lt"/>
              <a:buAutoNum type="arabicPeriod"/>
            </a:pPr>
            <a:r>
              <a:rPr lang="ro-RO" dirty="0">
                <a:solidFill>
                  <a:schemeClr val="accent5"/>
                </a:solidFill>
              </a:rPr>
              <a:t>În bara de meniuri Toate modificările salvate în Drive.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" t="-1611" r="-441" b="35449"/>
          <a:stretch/>
        </p:blipFill>
        <p:spPr>
          <a:xfrm>
            <a:off x="1300334" y="3254283"/>
            <a:ext cx="8444733" cy="2551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37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29B5E0-EC47-4278-B835-F09E3851C6DF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33A799AE-21F6-4CEC-9D80-CC7214A46BD0}"/>
              </a:ext>
            </a:extLst>
          </p:cNvPr>
          <p:cNvSpPr/>
          <p:nvPr/>
        </p:nvSpPr>
        <p:spPr>
          <a:xfrm rot="16200000" flipH="1">
            <a:off x="2991218" y="-2414954"/>
            <a:ext cx="6244738" cy="11687908"/>
          </a:xfrm>
          <a:prstGeom prst="parallelogram">
            <a:avLst>
              <a:gd name="adj" fmla="val 50682"/>
            </a:avLst>
          </a:prstGeom>
          <a:gradFill flip="none" rotWithShape="1">
            <a:gsLst>
              <a:gs pos="0">
                <a:schemeClr val="accent1">
                  <a:alpha val="70000"/>
                </a:schemeClr>
              </a:gs>
              <a:gs pos="100000">
                <a:schemeClr val="accent2">
                  <a:alpha val="7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B8269CA4-DB36-452D-BB02-71263D6840AF}"/>
              </a:ext>
            </a:extLst>
          </p:cNvPr>
          <p:cNvSpPr txBox="1">
            <a:spLocks/>
          </p:cNvSpPr>
          <p:nvPr/>
        </p:nvSpPr>
        <p:spPr>
          <a:xfrm>
            <a:off x="519141" y="306630"/>
            <a:ext cx="4808997" cy="2154436"/>
          </a:xfrm>
          <a:prstGeom prst="rect">
            <a:avLst/>
          </a:prstGeom>
          <a:noFill/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altLang="ko-KR" sz="4000" b="1" dirty="0">
                <a:solidFill>
                  <a:schemeClr val="accent2"/>
                </a:solidFill>
                <a:latin typeface="+mj-lt"/>
                <a:cs typeface="Arial" pitchFamily="34" charset="0"/>
              </a:rPr>
              <a:t>2</a:t>
            </a:r>
            <a:r>
              <a:rPr lang="ro-RO" altLang="ko-KR" sz="4000" b="1" dirty="0" smtClean="0">
                <a:solidFill>
                  <a:schemeClr val="accent2"/>
                </a:solidFill>
                <a:latin typeface="+mj-lt"/>
                <a:cs typeface="Arial" pitchFamily="34" charset="0"/>
              </a:rPr>
              <a:t>. Google </a:t>
            </a:r>
            <a:r>
              <a:rPr lang="en-US" altLang="ko-KR" sz="4000" b="1" dirty="0" smtClean="0">
                <a:solidFill>
                  <a:schemeClr val="accent2"/>
                </a:solidFill>
                <a:latin typeface="+mj-lt"/>
                <a:cs typeface="Arial" pitchFamily="34" charset="0"/>
              </a:rPr>
              <a:t>Docs</a:t>
            </a:r>
            <a:endParaRPr lang="en-US" altLang="ko-KR" sz="4000" b="1" dirty="0">
              <a:solidFill>
                <a:schemeClr val="accent2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0159" y="4818393"/>
            <a:ext cx="849098" cy="1125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43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2B702DD-8C76-4E18-A256-D81A593CE588}"/>
              </a:ext>
            </a:extLst>
          </p:cNvPr>
          <p:cNvSpPr txBox="1"/>
          <p:nvPr/>
        </p:nvSpPr>
        <p:spPr>
          <a:xfrm>
            <a:off x="4224212" y="2021426"/>
            <a:ext cx="4294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o-RO" b="1" i="1" dirty="0">
                <a:solidFill>
                  <a:schemeClr val="bg1"/>
                </a:solidFill>
              </a:rPr>
              <a:t>1. Folosește comenzile compacte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E8B132-C8E8-41AA-9B6A-42AB314F6925}"/>
              </a:ext>
            </a:extLst>
          </p:cNvPr>
          <p:cNvSpPr txBox="1"/>
          <p:nvPr/>
        </p:nvSpPr>
        <p:spPr>
          <a:xfrm>
            <a:off x="3345458" y="2996498"/>
            <a:ext cx="42942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o-RO" b="1" i="1" dirty="0">
                <a:solidFill>
                  <a:schemeClr val="bg1"/>
                </a:solidFill>
              </a:rPr>
              <a:t>2. Accesibilitate crescută pentru opțiuni adiționale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0D77AA4-ED9F-4DB7-9D30-11D92C81FAA9}"/>
              </a:ext>
            </a:extLst>
          </p:cNvPr>
          <p:cNvSpPr txBox="1"/>
          <p:nvPr/>
        </p:nvSpPr>
        <p:spPr>
          <a:xfrm>
            <a:off x="2503691" y="4345921"/>
            <a:ext cx="4294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o-RO" b="1" i="1" dirty="0">
                <a:solidFill>
                  <a:schemeClr val="bg1"/>
                </a:solidFill>
              </a:rPr>
              <a:t>3. Repetarea frecventă a unui text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451970B-E48A-4B3E-9933-D68C75D99734}"/>
              </a:ext>
            </a:extLst>
          </p:cNvPr>
          <p:cNvGrpSpPr/>
          <p:nvPr/>
        </p:nvGrpSpPr>
        <p:grpSpPr>
          <a:xfrm>
            <a:off x="3409315" y="1772975"/>
            <a:ext cx="5109192" cy="738667"/>
            <a:chOff x="3409315" y="1772975"/>
            <a:chExt cx="5109192" cy="738667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89CF395C-2DDF-4F24-BED3-502B137AD57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48063" y="2486390"/>
              <a:ext cx="4370444" cy="8142"/>
            </a:xfrm>
            <a:prstGeom prst="line">
              <a:avLst/>
            </a:prstGeom>
            <a:ln>
              <a:solidFill>
                <a:schemeClr val="accent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63C867D-6744-40FD-9251-F78AAEC1E5BF}"/>
                </a:ext>
              </a:extLst>
            </p:cNvPr>
            <p:cNvSpPr/>
            <p:nvPr/>
          </p:nvSpPr>
          <p:spPr>
            <a:xfrm>
              <a:off x="3409315" y="1772975"/>
              <a:ext cx="738749" cy="73866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7C5D894-B927-480F-8620-748379C30AA4}"/>
              </a:ext>
            </a:extLst>
          </p:cNvPr>
          <p:cNvGrpSpPr/>
          <p:nvPr/>
        </p:nvGrpSpPr>
        <p:grpSpPr>
          <a:xfrm>
            <a:off x="2526363" y="2967115"/>
            <a:ext cx="5049081" cy="738667"/>
            <a:chOff x="2625593" y="2891686"/>
            <a:chExt cx="5049081" cy="738667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A30C3F4-107D-42DE-BBAF-72373B153FD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04230" y="3605101"/>
              <a:ext cx="4370444" cy="8142"/>
            </a:xfrm>
            <a:prstGeom prst="line">
              <a:avLst/>
            </a:prstGeom>
            <a:ln>
              <a:solidFill>
                <a:schemeClr val="accent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080FA0D-DE62-4E10-BD2A-DBF00A412940}"/>
                </a:ext>
              </a:extLst>
            </p:cNvPr>
            <p:cNvSpPr/>
            <p:nvPr/>
          </p:nvSpPr>
          <p:spPr>
            <a:xfrm>
              <a:off x="2625593" y="2891686"/>
              <a:ext cx="738667" cy="73866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621126E-E64D-49F3-96A4-88C4FCCBE8EB}"/>
              </a:ext>
            </a:extLst>
          </p:cNvPr>
          <p:cNvGrpSpPr/>
          <p:nvPr/>
        </p:nvGrpSpPr>
        <p:grpSpPr>
          <a:xfrm>
            <a:off x="1648516" y="4161255"/>
            <a:ext cx="5043977" cy="738667"/>
            <a:chOff x="1846976" y="4010395"/>
            <a:chExt cx="5043977" cy="7386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574634D-4E29-43FC-BDA1-94E1DC370DC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20509" y="4723811"/>
              <a:ext cx="4370444" cy="8142"/>
            </a:xfrm>
            <a:prstGeom prst="line">
              <a:avLst/>
            </a:prstGeom>
            <a:ln>
              <a:solidFill>
                <a:schemeClr val="accent3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96D49FE-CC0B-4F2C-B628-6434B2A2A244}"/>
                </a:ext>
              </a:extLst>
            </p:cNvPr>
            <p:cNvSpPr/>
            <p:nvPr/>
          </p:nvSpPr>
          <p:spPr>
            <a:xfrm>
              <a:off x="1846976" y="4010395"/>
              <a:ext cx="738667" cy="73866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</p:grpSp>
      <p:sp>
        <p:nvSpPr>
          <p:cNvPr id="18" name="Rounded Rectangle 5">
            <a:extLst>
              <a:ext uri="{FF2B5EF4-FFF2-40B4-BE49-F238E27FC236}">
                <a16:creationId xmlns:a16="http://schemas.microsoft.com/office/drawing/2014/main" id="{703BD235-3D8D-4632-916B-C78E16C6D50A}"/>
              </a:ext>
            </a:extLst>
          </p:cNvPr>
          <p:cNvSpPr/>
          <p:nvPr/>
        </p:nvSpPr>
        <p:spPr>
          <a:xfrm flipH="1">
            <a:off x="2718179" y="3209987"/>
            <a:ext cx="334864" cy="276243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0A2AD957-5723-4172-B795-9DCBC644FE25}"/>
              </a:ext>
            </a:extLst>
          </p:cNvPr>
          <p:cNvSpPr/>
          <p:nvPr/>
        </p:nvSpPr>
        <p:spPr>
          <a:xfrm>
            <a:off x="3633523" y="2001649"/>
            <a:ext cx="317851" cy="317334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20" name="Rounded Rectangle 27">
            <a:extLst>
              <a:ext uri="{FF2B5EF4-FFF2-40B4-BE49-F238E27FC236}">
                <a16:creationId xmlns:a16="http://schemas.microsoft.com/office/drawing/2014/main" id="{366AE771-0AC0-4FD0-8869-C7B96B989C7A}"/>
              </a:ext>
            </a:extLst>
          </p:cNvPr>
          <p:cNvSpPr/>
          <p:nvPr/>
        </p:nvSpPr>
        <p:spPr>
          <a:xfrm>
            <a:off x="1868728" y="4416847"/>
            <a:ext cx="296147" cy="227481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E28D232-1F19-44B3-A5E5-379C27432799}"/>
              </a:ext>
            </a:extLst>
          </p:cNvPr>
          <p:cNvGrpSpPr/>
          <p:nvPr/>
        </p:nvGrpSpPr>
        <p:grpSpPr>
          <a:xfrm>
            <a:off x="7009259" y="1787676"/>
            <a:ext cx="4243140" cy="4286977"/>
            <a:chOff x="794796" y="1552872"/>
            <a:chExt cx="4243140" cy="4286977"/>
          </a:xfrm>
        </p:grpSpPr>
        <p:sp>
          <p:nvSpPr>
            <p:cNvPr id="22" name="Curved Up Arrow 1">
              <a:extLst>
                <a:ext uri="{FF2B5EF4-FFF2-40B4-BE49-F238E27FC236}">
                  <a16:creationId xmlns:a16="http://schemas.microsoft.com/office/drawing/2014/main" id="{A1FB9883-A16C-40C0-9F02-501E339BD022}"/>
                </a:ext>
              </a:extLst>
            </p:cNvPr>
            <p:cNvSpPr/>
            <p:nvPr/>
          </p:nvSpPr>
          <p:spPr>
            <a:xfrm>
              <a:off x="794796" y="1552872"/>
              <a:ext cx="4243140" cy="4286977"/>
            </a:xfrm>
            <a:custGeom>
              <a:avLst/>
              <a:gdLst>
                <a:gd name="connsiteX0" fmla="*/ 467810 w 635736"/>
                <a:gd name="connsiteY0" fmla="*/ 0 h 731523"/>
                <a:gd name="connsiteX1" fmla="*/ 635736 w 635736"/>
                <a:gd name="connsiteY1" fmla="*/ 182880 h 731523"/>
                <a:gd name="connsiteX2" fmla="*/ 544296 w 635736"/>
                <a:gd name="connsiteY2" fmla="*/ 182880 h 731523"/>
                <a:gd name="connsiteX3" fmla="*/ 87404 w 635736"/>
                <a:gd name="connsiteY3" fmla="*/ 731520 h 731523"/>
                <a:gd name="connsiteX4" fmla="*/ 0 w 635736"/>
                <a:gd name="connsiteY4" fmla="*/ 731520 h 731523"/>
                <a:gd name="connsiteX5" fmla="*/ 0 w 635736"/>
                <a:gd name="connsiteY5" fmla="*/ 718075 h 731523"/>
                <a:gd name="connsiteX6" fmla="*/ 0 w 635736"/>
                <a:gd name="connsiteY6" fmla="*/ 716278 h 731523"/>
                <a:gd name="connsiteX7" fmla="*/ 361416 w 635736"/>
                <a:gd name="connsiteY7" fmla="*/ 182880 h 731523"/>
                <a:gd name="connsiteX8" fmla="*/ 269976 w 635736"/>
                <a:gd name="connsiteY8" fmla="*/ 182880 h 731523"/>
                <a:gd name="connsiteX9" fmla="*/ 467810 w 635736"/>
                <a:gd name="connsiteY9" fmla="*/ 0 h 731523"/>
                <a:gd name="connsiteX0" fmla="*/ 467810 w 635736"/>
                <a:gd name="connsiteY0" fmla="*/ 0 h 731523"/>
                <a:gd name="connsiteX1" fmla="*/ 635736 w 635736"/>
                <a:gd name="connsiteY1" fmla="*/ 182880 h 731523"/>
                <a:gd name="connsiteX2" fmla="*/ 544296 w 635736"/>
                <a:gd name="connsiteY2" fmla="*/ 182880 h 731523"/>
                <a:gd name="connsiteX3" fmla="*/ 87404 w 635736"/>
                <a:gd name="connsiteY3" fmla="*/ 731520 h 731523"/>
                <a:gd name="connsiteX4" fmla="*/ 0 w 635736"/>
                <a:gd name="connsiteY4" fmla="*/ 731520 h 731523"/>
                <a:gd name="connsiteX5" fmla="*/ 0 w 635736"/>
                <a:gd name="connsiteY5" fmla="*/ 716278 h 731523"/>
                <a:gd name="connsiteX6" fmla="*/ 361416 w 635736"/>
                <a:gd name="connsiteY6" fmla="*/ 182880 h 731523"/>
                <a:gd name="connsiteX7" fmla="*/ 269976 w 635736"/>
                <a:gd name="connsiteY7" fmla="*/ 182880 h 731523"/>
                <a:gd name="connsiteX8" fmla="*/ 467810 w 635736"/>
                <a:gd name="connsiteY8" fmla="*/ 0 h 731523"/>
                <a:gd name="connsiteX0" fmla="*/ 582986 w 750912"/>
                <a:gd name="connsiteY0" fmla="*/ 0 h 736598"/>
                <a:gd name="connsiteX1" fmla="*/ 750912 w 750912"/>
                <a:gd name="connsiteY1" fmla="*/ 182880 h 736598"/>
                <a:gd name="connsiteX2" fmla="*/ 659472 w 750912"/>
                <a:gd name="connsiteY2" fmla="*/ 182880 h 736598"/>
                <a:gd name="connsiteX3" fmla="*/ 202580 w 750912"/>
                <a:gd name="connsiteY3" fmla="*/ 731520 h 736598"/>
                <a:gd name="connsiteX4" fmla="*/ 0 w 750912"/>
                <a:gd name="connsiteY4" fmla="*/ 736598 h 736598"/>
                <a:gd name="connsiteX5" fmla="*/ 115176 w 750912"/>
                <a:gd name="connsiteY5" fmla="*/ 716278 h 736598"/>
                <a:gd name="connsiteX6" fmla="*/ 476592 w 750912"/>
                <a:gd name="connsiteY6" fmla="*/ 182880 h 736598"/>
                <a:gd name="connsiteX7" fmla="*/ 385152 w 750912"/>
                <a:gd name="connsiteY7" fmla="*/ 182880 h 736598"/>
                <a:gd name="connsiteX8" fmla="*/ 582986 w 750912"/>
                <a:gd name="connsiteY8" fmla="*/ 0 h 736598"/>
                <a:gd name="connsiteX0" fmla="*/ 582986 w 750912"/>
                <a:gd name="connsiteY0" fmla="*/ 0 h 736598"/>
                <a:gd name="connsiteX1" fmla="*/ 750912 w 750912"/>
                <a:gd name="connsiteY1" fmla="*/ 182880 h 736598"/>
                <a:gd name="connsiteX2" fmla="*/ 659472 w 750912"/>
                <a:gd name="connsiteY2" fmla="*/ 182880 h 736598"/>
                <a:gd name="connsiteX3" fmla="*/ 202580 w 750912"/>
                <a:gd name="connsiteY3" fmla="*/ 731520 h 736598"/>
                <a:gd name="connsiteX4" fmla="*/ 0 w 750912"/>
                <a:gd name="connsiteY4" fmla="*/ 736598 h 736598"/>
                <a:gd name="connsiteX5" fmla="*/ 115176 w 750912"/>
                <a:gd name="connsiteY5" fmla="*/ 716278 h 736598"/>
                <a:gd name="connsiteX6" fmla="*/ 476592 w 750912"/>
                <a:gd name="connsiteY6" fmla="*/ 182880 h 736598"/>
                <a:gd name="connsiteX7" fmla="*/ 385152 w 750912"/>
                <a:gd name="connsiteY7" fmla="*/ 182880 h 736598"/>
                <a:gd name="connsiteX8" fmla="*/ 582986 w 750912"/>
                <a:gd name="connsiteY8" fmla="*/ 0 h 736598"/>
                <a:gd name="connsiteX0" fmla="*/ 582986 w 750912"/>
                <a:gd name="connsiteY0" fmla="*/ 0 h 736598"/>
                <a:gd name="connsiteX1" fmla="*/ 750912 w 750912"/>
                <a:gd name="connsiteY1" fmla="*/ 182880 h 736598"/>
                <a:gd name="connsiteX2" fmla="*/ 659472 w 750912"/>
                <a:gd name="connsiteY2" fmla="*/ 182880 h 736598"/>
                <a:gd name="connsiteX3" fmla="*/ 202580 w 750912"/>
                <a:gd name="connsiteY3" fmla="*/ 731520 h 736598"/>
                <a:gd name="connsiteX4" fmla="*/ 0 w 750912"/>
                <a:gd name="connsiteY4" fmla="*/ 736598 h 736598"/>
                <a:gd name="connsiteX5" fmla="*/ 115176 w 750912"/>
                <a:gd name="connsiteY5" fmla="*/ 716278 h 736598"/>
                <a:gd name="connsiteX6" fmla="*/ 476592 w 750912"/>
                <a:gd name="connsiteY6" fmla="*/ 182880 h 736598"/>
                <a:gd name="connsiteX7" fmla="*/ 385152 w 750912"/>
                <a:gd name="connsiteY7" fmla="*/ 182880 h 736598"/>
                <a:gd name="connsiteX8" fmla="*/ 582986 w 750912"/>
                <a:gd name="connsiteY8" fmla="*/ 0 h 7365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50912" h="736598">
                  <a:moveTo>
                    <a:pt x="582986" y="0"/>
                  </a:moveTo>
                  <a:lnTo>
                    <a:pt x="750912" y="182880"/>
                  </a:lnTo>
                  <a:lnTo>
                    <a:pt x="659472" y="182880"/>
                  </a:lnTo>
                  <a:cubicBezTo>
                    <a:pt x="604805" y="511774"/>
                    <a:pt x="413733" y="732568"/>
                    <a:pt x="202580" y="731520"/>
                  </a:cubicBezTo>
                  <a:lnTo>
                    <a:pt x="0" y="736598"/>
                  </a:lnTo>
                  <a:cubicBezTo>
                    <a:pt x="38392" y="729825"/>
                    <a:pt x="73200" y="726606"/>
                    <a:pt x="115176" y="716278"/>
                  </a:cubicBezTo>
                  <a:cubicBezTo>
                    <a:pt x="291341" y="660491"/>
                    <a:pt x="431613" y="453492"/>
                    <a:pt x="476592" y="182880"/>
                  </a:cubicBezTo>
                  <a:lnTo>
                    <a:pt x="385152" y="182880"/>
                  </a:lnTo>
                  <a:lnTo>
                    <a:pt x="58298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  <p:sp>
          <p:nvSpPr>
            <p:cNvPr id="23" name="Curved Up Arrow 1">
              <a:extLst>
                <a:ext uri="{FF2B5EF4-FFF2-40B4-BE49-F238E27FC236}">
                  <a16:creationId xmlns:a16="http://schemas.microsoft.com/office/drawing/2014/main" id="{5357DFFD-C6C6-4BFF-9E34-11FC6C962D25}"/>
                </a:ext>
              </a:extLst>
            </p:cNvPr>
            <p:cNvSpPr/>
            <p:nvPr/>
          </p:nvSpPr>
          <p:spPr>
            <a:xfrm>
              <a:off x="2608239" y="1552872"/>
              <a:ext cx="2429697" cy="3278977"/>
            </a:xfrm>
            <a:custGeom>
              <a:avLst/>
              <a:gdLst/>
              <a:ahLst/>
              <a:cxnLst/>
              <a:rect l="l" t="t" r="r" b="b"/>
              <a:pathLst>
                <a:path w="2429697" h="3278977">
                  <a:moveTo>
                    <a:pt x="1480806" y="0"/>
                  </a:moveTo>
                  <a:lnTo>
                    <a:pt x="2429697" y="1064356"/>
                  </a:lnTo>
                  <a:lnTo>
                    <a:pt x="1913002" y="1064356"/>
                  </a:lnTo>
                  <a:cubicBezTo>
                    <a:pt x="1767557" y="1965619"/>
                    <a:pt x="1451237" y="2727407"/>
                    <a:pt x="1030480" y="3278977"/>
                  </a:cubicBezTo>
                  <a:lnTo>
                    <a:pt x="0" y="3278977"/>
                  </a:lnTo>
                  <a:cubicBezTo>
                    <a:pt x="423651" y="2718190"/>
                    <a:pt x="736725" y="1949779"/>
                    <a:pt x="879611" y="1064356"/>
                  </a:cubicBezTo>
                  <a:lnTo>
                    <a:pt x="362916" y="106435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  <p:sp>
          <p:nvSpPr>
            <p:cNvPr id="24" name="Curved Up Arrow 1">
              <a:extLst>
                <a:ext uri="{FF2B5EF4-FFF2-40B4-BE49-F238E27FC236}">
                  <a16:creationId xmlns:a16="http://schemas.microsoft.com/office/drawing/2014/main" id="{1B716909-E3E5-4F51-A296-C406265F6A2C}"/>
                </a:ext>
              </a:extLst>
            </p:cNvPr>
            <p:cNvSpPr/>
            <p:nvPr/>
          </p:nvSpPr>
          <p:spPr>
            <a:xfrm>
              <a:off x="2971155" y="1552872"/>
              <a:ext cx="2066781" cy="2270977"/>
            </a:xfrm>
            <a:custGeom>
              <a:avLst/>
              <a:gdLst/>
              <a:ahLst/>
              <a:cxnLst/>
              <a:rect l="l" t="t" r="r" b="b"/>
              <a:pathLst>
                <a:path w="2066781" h="2270977">
                  <a:moveTo>
                    <a:pt x="1117890" y="0"/>
                  </a:moveTo>
                  <a:lnTo>
                    <a:pt x="2066781" y="1064356"/>
                  </a:lnTo>
                  <a:lnTo>
                    <a:pt x="1550086" y="1064356"/>
                  </a:lnTo>
                  <a:cubicBezTo>
                    <a:pt x="1479389" y="1502438"/>
                    <a:pt x="1368319" y="1907566"/>
                    <a:pt x="1222656" y="2270977"/>
                  </a:cubicBezTo>
                  <a:lnTo>
                    <a:pt x="189248" y="2270977"/>
                  </a:lnTo>
                  <a:cubicBezTo>
                    <a:pt x="335680" y="1904432"/>
                    <a:pt x="446642" y="1498457"/>
                    <a:pt x="516695" y="1064356"/>
                  </a:cubicBezTo>
                  <a:lnTo>
                    <a:pt x="0" y="106435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  <p:sp>
          <p:nvSpPr>
            <p:cNvPr id="25" name="Curved Up Arrow 1">
              <a:extLst>
                <a:ext uri="{FF2B5EF4-FFF2-40B4-BE49-F238E27FC236}">
                  <a16:creationId xmlns:a16="http://schemas.microsoft.com/office/drawing/2014/main" id="{96655C49-8C1B-4057-9618-0F676FDF0915}"/>
                </a:ext>
              </a:extLst>
            </p:cNvPr>
            <p:cNvSpPr/>
            <p:nvPr/>
          </p:nvSpPr>
          <p:spPr>
            <a:xfrm>
              <a:off x="2971155" y="1552872"/>
              <a:ext cx="2066781" cy="1262977"/>
            </a:xfrm>
            <a:custGeom>
              <a:avLst/>
              <a:gdLst/>
              <a:ahLst/>
              <a:cxnLst/>
              <a:rect l="l" t="t" r="r" b="b"/>
              <a:pathLst>
                <a:path w="2066781" h="1262977">
                  <a:moveTo>
                    <a:pt x="1117890" y="0"/>
                  </a:moveTo>
                  <a:lnTo>
                    <a:pt x="2066781" y="1064356"/>
                  </a:lnTo>
                  <a:lnTo>
                    <a:pt x="1550086" y="1064356"/>
                  </a:lnTo>
                  <a:lnTo>
                    <a:pt x="1512330" y="1262977"/>
                  </a:lnTo>
                  <a:lnTo>
                    <a:pt x="479897" y="1262977"/>
                  </a:lnTo>
                  <a:cubicBezTo>
                    <a:pt x="494102" y="1197656"/>
                    <a:pt x="505885" y="1131341"/>
                    <a:pt x="516695" y="1064356"/>
                  </a:cubicBezTo>
                  <a:lnTo>
                    <a:pt x="0" y="106435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225629D-822A-4178-98D1-AFE0BE5948B8}"/>
              </a:ext>
            </a:extLst>
          </p:cNvPr>
          <p:cNvGrpSpPr/>
          <p:nvPr/>
        </p:nvGrpSpPr>
        <p:grpSpPr>
          <a:xfrm>
            <a:off x="770669" y="5355395"/>
            <a:ext cx="5043977" cy="738667"/>
            <a:chOff x="770669" y="5355395"/>
            <a:chExt cx="5043977" cy="738667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E8E2646-25D3-4345-B482-E48EE8EABA9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44202" y="6077128"/>
              <a:ext cx="4370444" cy="8142"/>
            </a:xfrm>
            <a:prstGeom prst="line">
              <a:avLst/>
            </a:prstGeom>
            <a:ln>
              <a:solidFill>
                <a:schemeClr val="accent4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CD18B38-9AD2-4806-B41E-81545F8BB64A}"/>
                </a:ext>
              </a:extLst>
            </p:cNvPr>
            <p:cNvSpPr/>
            <p:nvPr/>
          </p:nvSpPr>
          <p:spPr>
            <a:xfrm>
              <a:off x="770669" y="5355395"/>
              <a:ext cx="738667" cy="73866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</p:grpSp>
      <p:sp>
        <p:nvSpPr>
          <p:cNvPr id="33" name="Rectangle 16">
            <a:extLst>
              <a:ext uri="{FF2B5EF4-FFF2-40B4-BE49-F238E27FC236}">
                <a16:creationId xmlns:a16="http://schemas.microsoft.com/office/drawing/2014/main" id="{C0C09E50-914C-4DB7-AF90-EA2EA641D9BB}"/>
              </a:ext>
            </a:extLst>
          </p:cNvPr>
          <p:cNvSpPr/>
          <p:nvPr/>
        </p:nvSpPr>
        <p:spPr>
          <a:xfrm rot="2700000">
            <a:off x="1014720" y="5552186"/>
            <a:ext cx="230974" cy="414093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F4AF5C1-9DF1-41A6-92E4-5E4CA0A64976}"/>
              </a:ext>
            </a:extLst>
          </p:cNvPr>
          <p:cNvSpPr txBox="1"/>
          <p:nvPr/>
        </p:nvSpPr>
        <p:spPr>
          <a:xfrm>
            <a:off x="1589920" y="5523127"/>
            <a:ext cx="4294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o-RO" b="1" i="1" dirty="0">
                <a:solidFill>
                  <a:schemeClr val="bg1"/>
                </a:solidFill>
              </a:rPr>
              <a:t>4. Construiește-ți propriul dicționar</a:t>
            </a:r>
          </a:p>
        </p:txBody>
      </p:sp>
      <p:sp>
        <p:nvSpPr>
          <p:cNvPr id="37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9401" y="588467"/>
            <a:ext cx="11573197" cy="724247"/>
          </a:xfrm>
          <a:prstGeom prst="rect">
            <a:avLst/>
          </a:prstGeom>
        </p:spPr>
        <p:txBody>
          <a:bodyPr/>
          <a:lstStyle/>
          <a:p>
            <a:r>
              <a:rPr lang="ro-RO" altLang="ko-KR" sz="4400" dirty="0" smtClean="0"/>
              <a:t>Principalele beneficii Google </a:t>
            </a:r>
            <a:r>
              <a:rPr lang="ro-RO" altLang="ko-KR" sz="4400" dirty="0" err="1" smtClean="0"/>
              <a:t>Docs</a:t>
            </a:r>
            <a:endParaRPr lang="ko-KR" altLang="en-US" sz="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040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6" grpId="0"/>
      <p:bldP spid="3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2B702DD-8C76-4E18-A256-D81A593CE588}"/>
              </a:ext>
            </a:extLst>
          </p:cNvPr>
          <p:cNvSpPr txBox="1"/>
          <p:nvPr/>
        </p:nvSpPr>
        <p:spPr>
          <a:xfrm>
            <a:off x="4224212" y="1787676"/>
            <a:ext cx="42942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o-RO" b="1" i="1" dirty="0">
                <a:solidFill>
                  <a:schemeClr val="bg1"/>
                </a:solidFill>
              </a:rPr>
              <a:t>5. Folosirea </a:t>
            </a:r>
            <a:r>
              <a:rPr lang="ro-RO" b="1" i="1" dirty="0" err="1">
                <a:solidFill>
                  <a:schemeClr val="bg1"/>
                </a:solidFill>
              </a:rPr>
              <a:t>colaborativă</a:t>
            </a:r>
            <a:r>
              <a:rPr lang="ro-RO" b="1" i="1" dirty="0">
                <a:solidFill>
                  <a:schemeClr val="bg1"/>
                </a:solidFill>
              </a:rPr>
              <a:t> a unui document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E8B132-C8E8-41AA-9B6A-42AB314F6925}"/>
              </a:ext>
            </a:extLst>
          </p:cNvPr>
          <p:cNvSpPr txBox="1"/>
          <p:nvPr/>
        </p:nvSpPr>
        <p:spPr>
          <a:xfrm>
            <a:off x="3343476" y="3123327"/>
            <a:ext cx="4294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o-RO" b="1" i="1" dirty="0">
                <a:solidFill>
                  <a:schemeClr val="bg1"/>
                </a:solidFill>
              </a:rPr>
              <a:t>6. Vizualizarea </a:t>
            </a:r>
            <a:r>
              <a:rPr lang="ro-RO" b="1" i="1" dirty="0" smtClean="0">
                <a:solidFill>
                  <a:schemeClr val="bg1"/>
                </a:solidFill>
              </a:rPr>
              <a:t>istoricului versiunilor</a:t>
            </a:r>
            <a:endParaRPr lang="ro-RO" b="1" i="1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0D77AA4-ED9F-4DB7-9D30-11D92C81FAA9}"/>
              </a:ext>
            </a:extLst>
          </p:cNvPr>
          <p:cNvSpPr txBox="1"/>
          <p:nvPr/>
        </p:nvSpPr>
        <p:spPr>
          <a:xfrm>
            <a:off x="2503691" y="4345921"/>
            <a:ext cx="4294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o-RO" b="1" i="1" dirty="0">
                <a:solidFill>
                  <a:schemeClr val="bg1"/>
                </a:solidFill>
              </a:rPr>
              <a:t>7. Controlul vocal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451970B-E48A-4B3E-9933-D68C75D99734}"/>
              </a:ext>
            </a:extLst>
          </p:cNvPr>
          <p:cNvGrpSpPr/>
          <p:nvPr/>
        </p:nvGrpSpPr>
        <p:grpSpPr>
          <a:xfrm>
            <a:off x="3409315" y="1787676"/>
            <a:ext cx="5109192" cy="738667"/>
            <a:chOff x="3409315" y="1772975"/>
            <a:chExt cx="5109192" cy="738667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89CF395C-2DDF-4F24-BED3-502B137AD57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48063" y="2486390"/>
              <a:ext cx="4370444" cy="8142"/>
            </a:xfrm>
            <a:prstGeom prst="line">
              <a:avLst/>
            </a:prstGeom>
            <a:ln>
              <a:solidFill>
                <a:schemeClr val="accent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63C867D-6744-40FD-9251-F78AAEC1E5BF}"/>
                </a:ext>
              </a:extLst>
            </p:cNvPr>
            <p:cNvSpPr/>
            <p:nvPr/>
          </p:nvSpPr>
          <p:spPr>
            <a:xfrm>
              <a:off x="3409315" y="1772975"/>
              <a:ext cx="738749" cy="73866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7C5D894-B927-480F-8620-748379C30AA4}"/>
              </a:ext>
            </a:extLst>
          </p:cNvPr>
          <p:cNvGrpSpPr/>
          <p:nvPr/>
        </p:nvGrpSpPr>
        <p:grpSpPr>
          <a:xfrm>
            <a:off x="2526363" y="2981816"/>
            <a:ext cx="5049081" cy="738667"/>
            <a:chOff x="2625593" y="2891686"/>
            <a:chExt cx="5049081" cy="738667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A30C3F4-107D-42DE-BBAF-72373B153FD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04230" y="3605101"/>
              <a:ext cx="4370444" cy="8142"/>
            </a:xfrm>
            <a:prstGeom prst="line">
              <a:avLst/>
            </a:prstGeom>
            <a:ln>
              <a:solidFill>
                <a:schemeClr val="accent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080FA0D-DE62-4E10-BD2A-DBF00A412940}"/>
                </a:ext>
              </a:extLst>
            </p:cNvPr>
            <p:cNvSpPr/>
            <p:nvPr/>
          </p:nvSpPr>
          <p:spPr>
            <a:xfrm>
              <a:off x="2625593" y="2891686"/>
              <a:ext cx="738667" cy="73866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621126E-E64D-49F3-96A4-88C4FCCBE8EB}"/>
              </a:ext>
            </a:extLst>
          </p:cNvPr>
          <p:cNvGrpSpPr/>
          <p:nvPr/>
        </p:nvGrpSpPr>
        <p:grpSpPr>
          <a:xfrm>
            <a:off x="1648516" y="4175956"/>
            <a:ext cx="5043977" cy="738667"/>
            <a:chOff x="1846976" y="4010395"/>
            <a:chExt cx="5043977" cy="7386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574634D-4E29-43FC-BDA1-94E1DC370DC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20509" y="4723811"/>
              <a:ext cx="4370444" cy="8142"/>
            </a:xfrm>
            <a:prstGeom prst="line">
              <a:avLst/>
            </a:prstGeom>
            <a:ln>
              <a:solidFill>
                <a:schemeClr val="accent3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96D49FE-CC0B-4F2C-B628-6434B2A2A244}"/>
                </a:ext>
              </a:extLst>
            </p:cNvPr>
            <p:cNvSpPr/>
            <p:nvPr/>
          </p:nvSpPr>
          <p:spPr>
            <a:xfrm>
              <a:off x="1846976" y="4010395"/>
              <a:ext cx="738667" cy="73866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</p:grpSp>
      <p:sp>
        <p:nvSpPr>
          <p:cNvPr id="18" name="Rounded Rectangle 5">
            <a:extLst>
              <a:ext uri="{FF2B5EF4-FFF2-40B4-BE49-F238E27FC236}">
                <a16:creationId xmlns:a16="http://schemas.microsoft.com/office/drawing/2014/main" id="{703BD235-3D8D-4632-916B-C78E16C6D50A}"/>
              </a:ext>
            </a:extLst>
          </p:cNvPr>
          <p:cNvSpPr/>
          <p:nvPr/>
        </p:nvSpPr>
        <p:spPr>
          <a:xfrm flipH="1">
            <a:off x="2718179" y="3209987"/>
            <a:ext cx="334864" cy="276243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0A2AD957-5723-4172-B795-9DCBC644FE25}"/>
              </a:ext>
            </a:extLst>
          </p:cNvPr>
          <p:cNvSpPr/>
          <p:nvPr/>
        </p:nvSpPr>
        <p:spPr>
          <a:xfrm>
            <a:off x="3633523" y="2001649"/>
            <a:ext cx="317851" cy="317334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20" name="Rounded Rectangle 27">
            <a:extLst>
              <a:ext uri="{FF2B5EF4-FFF2-40B4-BE49-F238E27FC236}">
                <a16:creationId xmlns:a16="http://schemas.microsoft.com/office/drawing/2014/main" id="{366AE771-0AC0-4FD0-8869-C7B96B989C7A}"/>
              </a:ext>
            </a:extLst>
          </p:cNvPr>
          <p:cNvSpPr/>
          <p:nvPr/>
        </p:nvSpPr>
        <p:spPr>
          <a:xfrm>
            <a:off x="1868728" y="4431548"/>
            <a:ext cx="296147" cy="227481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E28D232-1F19-44B3-A5E5-379C27432799}"/>
              </a:ext>
            </a:extLst>
          </p:cNvPr>
          <p:cNvGrpSpPr/>
          <p:nvPr/>
        </p:nvGrpSpPr>
        <p:grpSpPr>
          <a:xfrm>
            <a:off x="7009259" y="1787676"/>
            <a:ext cx="4243140" cy="4286977"/>
            <a:chOff x="794796" y="1552872"/>
            <a:chExt cx="4243140" cy="4286977"/>
          </a:xfrm>
        </p:grpSpPr>
        <p:sp>
          <p:nvSpPr>
            <p:cNvPr id="22" name="Curved Up Arrow 1">
              <a:extLst>
                <a:ext uri="{FF2B5EF4-FFF2-40B4-BE49-F238E27FC236}">
                  <a16:creationId xmlns:a16="http://schemas.microsoft.com/office/drawing/2014/main" id="{A1FB9883-A16C-40C0-9F02-501E339BD022}"/>
                </a:ext>
              </a:extLst>
            </p:cNvPr>
            <p:cNvSpPr/>
            <p:nvPr/>
          </p:nvSpPr>
          <p:spPr>
            <a:xfrm>
              <a:off x="794796" y="1552872"/>
              <a:ext cx="4243140" cy="4286977"/>
            </a:xfrm>
            <a:custGeom>
              <a:avLst/>
              <a:gdLst>
                <a:gd name="connsiteX0" fmla="*/ 467810 w 635736"/>
                <a:gd name="connsiteY0" fmla="*/ 0 h 731523"/>
                <a:gd name="connsiteX1" fmla="*/ 635736 w 635736"/>
                <a:gd name="connsiteY1" fmla="*/ 182880 h 731523"/>
                <a:gd name="connsiteX2" fmla="*/ 544296 w 635736"/>
                <a:gd name="connsiteY2" fmla="*/ 182880 h 731523"/>
                <a:gd name="connsiteX3" fmla="*/ 87404 w 635736"/>
                <a:gd name="connsiteY3" fmla="*/ 731520 h 731523"/>
                <a:gd name="connsiteX4" fmla="*/ 0 w 635736"/>
                <a:gd name="connsiteY4" fmla="*/ 731520 h 731523"/>
                <a:gd name="connsiteX5" fmla="*/ 0 w 635736"/>
                <a:gd name="connsiteY5" fmla="*/ 718075 h 731523"/>
                <a:gd name="connsiteX6" fmla="*/ 0 w 635736"/>
                <a:gd name="connsiteY6" fmla="*/ 716278 h 731523"/>
                <a:gd name="connsiteX7" fmla="*/ 361416 w 635736"/>
                <a:gd name="connsiteY7" fmla="*/ 182880 h 731523"/>
                <a:gd name="connsiteX8" fmla="*/ 269976 w 635736"/>
                <a:gd name="connsiteY8" fmla="*/ 182880 h 731523"/>
                <a:gd name="connsiteX9" fmla="*/ 467810 w 635736"/>
                <a:gd name="connsiteY9" fmla="*/ 0 h 731523"/>
                <a:gd name="connsiteX0" fmla="*/ 467810 w 635736"/>
                <a:gd name="connsiteY0" fmla="*/ 0 h 731523"/>
                <a:gd name="connsiteX1" fmla="*/ 635736 w 635736"/>
                <a:gd name="connsiteY1" fmla="*/ 182880 h 731523"/>
                <a:gd name="connsiteX2" fmla="*/ 544296 w 635736"/>
                <a:gd name="connsiteY2" fmla="*/ 182880 h 731523"/>
                <a:gd name="connsiteX3" fmla="*/ 87404 w 635736"/>
                <a:gd name="connsiteY3" fmla="*/ 731520 h 731523"/>
                <a:gd name="connsiteX4" fmla="*/ 0 w 635736"/>
                <a:gd name="connsiteY4" fmla="*/ 731520 h 731523"/>
                <a:gd name="connsiteX5" fmla="*/ 0 w 635736"/>
                <a:gd name="connsiteY5" fmla="*/ 716278 h 731523"/>
                <a:gd name="connsiteX6" fmla="*/ 361416 w 635736"/>
                <a:gd name="connsiteY6" fmla="*/ 182880 h 731523"/>
                <a:gd name="connsiteX7" fmla="*/ 269976 w 635736"/>
                <a:gd name="connsiteY7" fmla="*/ 182880 h 731523"/>
                <a:gd name="connsiteX8" fmla="*/ 467810 w 635736"/>
                <a:gd name="connsiteY8" fmla="*/ 0 h 731523"/>
                <a:gd name="connsiteX0" fmla="*/ 582986 w 750912"/>
                <a:gd name="connsiteY0" fmla="*/ 0 h 736598"/>
                <a:gd name="connsiteX1" fmla="*/ 750912 w 750912"/>
                <a:gd name="connsiteY1" fmla="*/ 182880 h 736598"/>
                <a:gd name="connsiteX2" fmla="*/ 659472 w 750912"/>
                <a:gd name="connsiteY2" fmla="*/ 182880 h 736598"/>
                <a:gd name="connsiteX3" fmla="*/ 202580 w 750912"/>
                <a:gd name="connsiteY3" fmla="*/ 731520 h 736598"/>
                <a:gd name="connsiteX4" fmla="*/ 0 w 750912"/>
                <a:gd name="connsiteY4" fmla="*/ 736598 h 736598"/>
                <a:gd name="connsiteX5" fmla="*/ 115176 w 750912"/>
                <a:gd name="connsiteY5" fmla="*/ 716278 h 736598"/>
                <a:gd name="connsiteX6" fmla="*/ 476592 w 750912"/>
                <a:gd name="connsiteY6" fmla="*/ 182880 h 736598"/>
                <a:gd name="connsiteX7" fmla="*/ 385152 w 750912"/>
                <a:gd name="connsiteY7" fmla="*/ 182880 h 736598"/>
                <a:gd name="connsiteX8" fmla="*/ 582986 w 750912"/>
                <a:gd name="connsiteY8" fmla="*/ 0 h 736598"/>
                <a:gd name="connsiteX0" fmla="*/ 582986 w 750912"/>
                <a:gd name="connsiteY0" fmla="*/ 0 h 736598"/>
                <a:gd name="connsiteX1" fmla="*/ 750912 w 750912"/>
                <a:gd name="connsiteY1" fmla="*/ 182880 h 736598"/>
                <a:gd name="connsiteX2" fmla="*/ 659472 w 750912"/>
                <a:gd name="connsiteY2" fmla="*/ 182880 h 736598"/>
                <a:gd name="connsiteX3" fmla="*/ 202580 w 750912"/>
                <a:gd name="connsiteY3" fmla="*/ 731520 h 736598"/>
                <a:gd name="connsiteX4" fmla="*/ 0 w 750912"/>
                <a:gd name="connsiteY4" fmla="*/ 736598 h 736598"/>
                <a:gd name="connsiteX5" fmla="*/ 115176 w 750912"/>
                <a:gd name="connsiteY5" fmla="*/ 716278 h 736598"/>
                <a:gd name="connsiteX6" fmla="*/ 476592 w 750912"/>
                <a:gd name="connsiteY6" fmla="*/ 182880 h 736598"/>
                <a:gd name="connsiteX7" fmla="*/ 385152 w 750912"/>
                <a:gd name="connsiteY7" fmla="*/ 182880 h 736598"/>
                <a:gd name="connsiteX8" fmla="*/ 582986 w 750912"/>
                <a:gd name="connsiteY8" fmla="*/ 0 h 736598"/>
                <a:gd name="connsiteX0" fmla="*/ 582986 w 750912"/>
                <a:gd name="connsiteY0" fmla="*/ 0 h 736598"/>
                <a:gd name="connsiteX1" fmla="*/ 750912 w 750912"/>
                <a:gd name="connsiteY1" fmla="*/ 182880 h 736598"/>
                <a:gd name="connsiteX2" fmla="*/ 659472 w 750912"/>
                <a:gd name="connsiteY2" fmla="*/ 182880 h 736598"/>
                <a:gd name="connsiteX3" fmla="*/ 202580 w 750912"/>
                <a:gd name="connsiteY3" fmla="*/ 731520 h 736598"/>
                <a:gd name="connsiteX4" fmla="*/ 0 w 750912"/>
                <a:gd name="connsiteY4" fmla="*/ 736598 h 736598"/>
                <a:gd name="connsiteX5" fmla="*/ 115176 w 750912"/>
                <a:gd name="connsiteY5" fmla="*/ 716278 h 736598"/>
                <a:gd name="connsiteX6" fmla="*/ 476592 w 750912"/>
                <a:gd name="connsiteY6" fmla="*/ 182880 h 736598"/>
                <a:gd name="connsiteX7" fmla="*/ 385152 w 750912"/>
                <a:gd name="connsiteY7" fmla="*/ 182880 h 736598"/>
                <a:gd name="connsiteX8" fmla="*/ 582986 w 750912"/>
                <a:gd name="connsiteY8" fmla="*/ 0 h 7365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50912" h="736598">
                  <a:moveTo>
                    <a:pt x="582986" y="0"/>
                  </a:moveTo>
                  <a:lnTo>
                    <a:pt x="750912" y="182880"/>
                  </a:lnTo>
                  <a:lnTo>
                    <a:pt x="659472" y="182880"/>
                  </a:lnTo>
                  <a:cubicBezTo>
                    <a:pt x="604805" y="511774"/>
                    <a:pt x="413733" y="732568"/>
                    <a:pt x="202580" y="731520"/>
                  </a:cubicBezTo>
                  <a:lnTo>
                    <a:pt x="0" y="736598"/>
                  </a:lnTo>
                  <a:cubicBezTo>
                    <a:pt x="38392" y="729825"/>
                    <a:pt x="73200" y="726606"/>
                    <a:pt x="115176" y="716278"/>
                  </a:cubicBezTo>
                  <a:cubicBezTo>
                    <a:pt x="291341" y="660491"/>
                    <a:pt x="431613" y="453492"/>
                    <a:pt x="476592" y="182880"/>
                  </a:cubicBezTo>
                  <a:lnTo>
                    <a:pt x="385152" y="182880"/>
                  </a:lnTo>
                  <a:lnTo>
                    <a:pt x="58298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  <p:sp>
          <p:nvSpPr>
            <p:cNvPr id="23" name="Curved Up Arrow 1">
              <a:extLst>
                <a:ext uri="{FF2B5EF4-FFF2-40B4-BE49-F238E27FC236}">
                  <a16:creationId xmlns:a16="http://schemas.microsoft.com/office/drawing/2014/main" id="{5357DFFD-C6C6-4BFF-9E34-11FC6C962D25}"/>
                </a:ext>
              </a:extLst>
            </p:cNvPr>
            <p:cNvSpPr/>
            <p:nvPr/>
          </p:nvSpPr>
          <p:spPr>
            <a:xfrm>
              <a:off x="2608239" y="1552872"/>
              <a:ext cx="2429697" cy="3278977"/>
            </a:xfrm>
            <a:custGeom>
              <a:avLst/>
              <a:gdLst/>
              <a:ahLst/>
              <a:cxnLst/>
              <a:rect l="l" t="t" r="r" b="b"/>
              <a:pathLst>
                <a:path w="2429697" h="3278977">
                  <a:moveTo>
                    <a:pt x="1480806" y="0"/>
                  </a:moveTo>
                  <a:lnTo>
                    <a:pt x="2429697" y="1064356"/>
                  </a:lnTo>
                  <a:lnTo>
                    <a:pt x="1913002" y="1064356"/>
                  </a:lnTo>
                  <a:cubicBezTo>
                    <a:pt x="1767557" y="1965619"/>
                    <a:pt x="1451237" y="2727407"/>
                    <a:pt x="1030480" y="3278977"/>
                  </a:cubicBezTo>
                  <a:lnTo>
                    <a:pt x="0" y="3278977"/>
                  </a:lnTo>
                  <a:cubicBezTo>
                    <a:pt x="423651" y="2718190"/>
                    <a:pt x="736725" y="1949779"/>
                    <a:pt x="879611" y="1064356"/>
                  </a:cubicBezTo>
                  <a:lnTo>
                    <a:pt x="362916" y="106435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  <p:sp>
          <p:nvSpPr>
            <p:cNvPr id="24" name="Curved Up Arrow 1">
              <a:extLst>
                <a:ext uri="{FF2B5EF4-FFF2-40B4-BE49-F238E27FC236}">
                  <a16:creationId xmlns:a16="http://schemas.microsoft.com/office/drawing/2014/main" id="{1B716909-E3E5-4F51-A296-C406265F6A2C}"/>
                </a:ext>
              </a:extLst>
            </p:cNvPr>
            <p:cNvSpPr/>
            <p:nvPr/>
          </p:nvSpPr>
          <p:spPr>
            <a:xfrm>
              <a:off x="2971155" y="1552872"/>
              <a:ext cx="2066781" cy="2270977"/>
            </a:xfrm>
            <a:custGeom>
              <a:avLst/>
              <a:gdLst/>
              <a:ahLst/>
              <a:cxnLst/>
              <a:rect l="l" t="t" r="r" b="b"/>
              <a:pathLst>
                <a:path w="2066781" h="2270977">
                  <a:moveTo>
                    <a:pt x="1117890" y="0"/>
                  </a:moveTo>
                  <a:lnTo>
                    <a:pt x="2066781" y="1064356"/>
                  </a:lnTo>
                  <a:lnTo>
                    <a:pt x="1550086" y="1064356"/>
                  </a:lnTo>
                  <a:cubicBezTo>
                    <a:pt x="1479389" y="1502438"/>
                    <a:pt x="1368319" y="1907566"/>
                    <a:pt x="1222656" y="2270977"/>
                  </a:cubicBezTo>
                  <a:lnTo>
                    <a:pt x="189248" y="2270977"/>
                  </a:lnTo>
                  <a:cubicBezTo>
                    <a:pt x="335680" y="1904432"/>
                    <a:pt x="446642" y="1498457"/>
                    <a:pt x="516695" y="1064356"/>
                  </a:cubicBezTo>
                  <a:lnTo>
                    <a:pt x="0" y="106435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  <p:sp>
          <p:nvSpPr>
            <p:cNvPr id="25" name="Curved Up Arrow 1">
              <a:extLst>
                <a:ext uri="{FF2B5EF4-FFF2-40B4-BE49-F238E27FC236}">
                  <a16:creationId xmlns:a16="http://schemas.microsoft.com/office/drawing/2014/main" id="{96655C49-8C1B-4057-9618-0F676FDF0915}"/>
                </a:ext>
              </a:extLst>
            </p:cNvPr>
            <p:cNvSpPr/>
            <p:nvPr/>
          </p:nvSpPr>
          <p:spPr>
            <a:xfrm>
              <a:off x="2971155" y="1552872"/>
              <a:ext cx="2066781" cy="1262977"/>
            </a:xfrm>
            <a:custGeom>
              <a:avLst/>
              <a:gdLst/>
              <a:ahLst/>
              <a:cxnLst/>
              <a:rect l="l" t="t" r="r" b="b"/>
              <a:pathLst>
                <a:path w="2066781" h="1262977">
                  <a:moveTo>
                    <a:pt x="1117890" y="0"/>
                  </a:moveTo>
                  <a:lnTo>
                    <a:pt x="2066781" y="1064356"/>
                  </a:lnTo>
                  <a:lnTo>
                    <a:pt x="1550086" y="1064356"/>
                  </a:lnTo>
                  <a:lnTo>
                    <a:pt x="1512330" y="1262977"/>
                  </a:lnTo>
                  <a:lnTo>
                    <a:pt x="479897" y="1262977"/>
                  </a:lnTo>
                  <a:cubicBezTo>
                    <a:pt x="494102" y="1197656"/>
                    <a:pt x="505885" y="1131341"/>
                    <a:pt x="516695" y="1064356"/>
                  </a:cubicBezTo>
                  <a:lnTo>
                    <a:pt x="0" y="106435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225629D-822A-4178-98D1-AFE0BE5948B8}"/>
              </a:ext>
            </a:extLst>
          </p:cNvPr>
          <p:cNvGrpSpPr/>
          <p:nvPr/>
        </p:nvGrpSpPr>
        <p:grpSpPr>
          <a:xfrm>
            <a:off x="770669" y="5370096"/>
            <a:ext cx="5043977" cy="738667"/>
            <a:chOff x="770669" y="5355395"/>
            <a:chExt cx="5043977" cy="738667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E8E2646-25D3-4345-B482-E48EE8EABA9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44202" y="6077128"/>
              <a:ext cx="4370444" cy="8142"/>
            </a:xfrm>
            <a:prstGeom prst="line">
              <a:avLst/>
            </a:prstGeom>
            <a:ln>
              <a:solidFill>
                <a:schemeClr val="accent4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CD18B38-9AD2-4806-B41E-81545F8BB64A}"/>
                </a:ext>
              </a:extLst>
            </p:cNvPr>
            <p:cNvSpPr/>
            <p:nvPr/>
          </p:nvSpPr>
          <p:spPr>
            <a:xfrm>
              <a:off x="770669" y="5355395"/>
              <a:ext cx="738667" cy="73866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</p:grpSp>
      <p:sp>
        <p:nvSpPr>
          <p:cNvPr id="33" name="Rectangle 16">
            <a:extLst>
              <a:ext uri="{FF2B5EF4-FFF2-40B4-BE49-F238E27FC236}">
                <a16:creationId xmlns:a16="http://schemas.microsoft.com/office/drawing/2014/main" id="{C0C09E50-914C-4DB7-AF90-EA2EA641D9BB}"/>
              </a:ext>
            </a:extLst>
          </p:cNvPr>
          <p:cNvSpPr/>
          <p:nvPr/>
        </p:nvSpPr>
        <p:spPr>
          <a:xfrm rot="2700000">
            <a:off x="1014720" y="5552186"/>
            <a:ext cx="230974" cy="414093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F4AF5C1-9DF1-41A6-92E4-5E4CA0A64976}"/>
              </a:ext>
            </a:extLst>
          </p:cNvPr>
          <p:cNvSpPr txBox="1"/>
          <p:nvPr/>
        </p:nvSpPr>
        <p:spPr>
          <a:xfrm>
            <a:off x="1589920" y="5523127"/>
            <a:ext cx="4294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o-MD" b="1" dirty="0">
                <a:solidFill>
                  <a:schemeClr val="bg1"/>
                </a:solidFill>
              </a:rPr>
              <a:t>8. Căutarea documentelor</a:t>
            </a:r>
            <a:endParaRPr lang="ro-RO" b="1" i="1" dirty="0">
              <a:solidFill>
                <a:schemeClr val="bg1"/>
              </a:solidFill>
            </a:endParaRPr>
          </a:p>
        </p:txBody>
      </p:sp>
      <p:sp>
        <p:nvSpPr>
          <p:cNvPr id="37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9401" y="588467"/>
            <a:ext cx="11573197" cy="724247"/>
          </a:xfrm>
          <a:prstGeom prst="rect">
            <a:avLst/>
          </a:prstGeom>
        </p:spPr>
        <p:txBody>
          <a:bodyPr/>
          <a:lstStyle/>
          <a:p>
            <a:r>
              <a:rPr lang="ro-RO" altLang="ko-KR" sz="4400" dirty="0" smtClean="0"/>
              <a:t>Principalele beneficii Google </a:t>
            </a:r>
            <a:r>
              <a:rPr lang="ro-RO" altLang="ko-KR" sz="4400" dirty="0" err="1" smtClean="0"/>
              <a:t>Docs</a:t>
            </a:r>
            <a:endParaRPr lang="ko-KR" altLang="en-US" sz="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660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6" grpId="0"/>
      <p:bldP spid="3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2B702DD-8C76-4E18-A256-D81A593CE588}"/>
              </a:ext>
            </a:extLst>
          </p:cNvPr>
          <p:cNvSpPr txBox="1"/>
          <p:nvPr/>
        </p:nvSpPr>
        <p:spPr>
          <a:xfrm>
            <a:off x="4224212" y="1787676"/>
            <a:ext cx="42942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o-RO" b="1" i="1" dirty="0">
                <a:solidFill>
                  <a:schemeClr val="bg1"/>
                </a:solidFill>
              </a:rPr>
              <a:t>9. Deschiderea documentelor în </a:t>
            </a:r>
            <a:r>
              <a:rPr lang="ro-RO" b="1" i="1" dirty="0" err="1">
                <a:solidFill>
                  <a:schemeClr val="bg1"/>
                </a:solidFill>
              </a:rPr>
              <a:t>taburi</a:t>
            </a:r>
            <a:r>
              <a:rPr lang="ro-RO" b="1" i="1" dirty="0">
                <a:solidFill>
                  <a:schemeClr val="bg1"/>
                </a:solidFill>
              </a:rPr>
              <a:t> separate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E8B132-C8E8-41AA-9B6A-42AB314F6925}"/>
              </a:ext>
            </a:extLst>
          </p:cNvPr>
          <p:cNvSpPr txBox="1"/>
          <p:nvPr/>
        </p:nvSpPr>
        <p:spPr>
          <a:xfrm>
            <a:off x="3343476" y="3123327"/>
            <a:ext cx="4294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o-RO" b="1" i="1" dirty="0">
                <a:solidFill>
                  <a:schemeClr val="bg1"/>
                </a:solidFill>
              </a:rPr>
              <a:t>10. Lucrează Offline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451970B-E48A-4B3E-9933-D68C75D99734}"/>
              </a:ext>
            </a:extLst>
          </p:cNvPr>
          <p:cNvGrpSpPr/>
          <p:nvPr/>
        </p:nvGrpSpPr>
        <p:grpSpPr>
          <a:xfrm>
            <a:off x="3409315" y="1787676"/>
            <a:ext cx="5109192" cy="738667"/>
            <a:chOff x="3409315" y="1772975"/>
            <a:chExt cx="5109192" cy="738667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89CF395C-2DDF-4F24-BED3-502B137AD57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48063" y="2486390"/>
              <a:ext cx="4370444" cy="8142"/>
            </a:xfrm>
            <a:prstGeom prst="line">
              <a:avLst/>
            </a:prstGeom>
            <a:ln>
              <a:solidFill>
                <a:schemeClr val="accent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63C867D-6744-40FD-9251-F78AAEC1E5BF}"/>
                </a:ext>
              </a:extLst>
            </p:cNvPr>
            <p:cNvSpPr/>
            <p:nvPr/>
          </p:nvSpPr>
          <p:spPr>
            <a:xfrm>
              <a:off x="3409315" y="1772975"/>
              <a:ext cx="738749" cy="73866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7C5D894-B927-480F-8620-748379C30AA4}"/>
              </a:ext>
            </a:extLst>
          </p:cNvPr>
          <p:cNvGrpSpPr/>
          <p:nvPr/>
        </p:nvGrpSpPr>
        <p:grpSpPr>
          <a:xfrm>
            <a:off x="2526363" y="2981816"/>
            <a:ext cx="5049081" cy="738667"/>
            <a:chOff x="2625593" y="2891686"/>
            <a:chExt cx="5049081" cy="738667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A30C3F4-107D-42DE-BBAF-72373B153FD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04230" y="3605101"/>
              <a:ext cx="4370444" cy="8142"/>
            </a:xfrm>
            <a:prstGeom prst="line">
              <a:avLst/>
            </a:prstGeom>
            <a:ln>
              <a:solidFill>
                <a:schemeClr val="accent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080FA0D-DE62-4E10-BD2A-DBF00A412940}"/>
                </a:ext>
              </a:extLst>
            </p:cNvPr>
            <p:cNvSpPr/>
            <p:nvPr/>
          </p:nvSpPr>
          <p:spPr>
            <a:xfrm>
              <a:off x="2625593" y="2891686"/>
              <a:ext cx="738667" cy="73866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</p:grpSp>
      <p:sp>
        <p:nvSpPr>
          <p:cNvPr id="18" name="Rounded Rectangle 5">
            <a:extLst>
              <a:ext uri="{FF2B5EF4-FFF2-40B4-BE49-F238E27FC236}">
                <a16:creationId xmlns:a16="http://schemas.microsoft.com/office/drawing/2014/main" id="{703BD235-3D8D-4632-916B-C78E16C6D50A}"/>
              </a:ext>
            </a:extLst>
          </p:cNvPr>
          <p:cNvSpPr/>
          <p:nvPr/>
        </p:nvSpPr>
        <p:spPr>
          <a:xfrm flipH="1">
            <a:off x="2718179" y="3209987"/>
            <a:ext cx="334864" cy="276243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0A2AD957-5723-4172-B795-9DCBC644FE25}"/>
              </a:ext>
            </a:extLst>
          </p:cNvPr>
          <p:cNvSpPr/>
          <p:nvPr/>
        </p:nvSpPr>
        <p:spPr>
          <a:xfrm>
            <a:off x="3633523" y="2001649"/>
            <a:ext cx="317851" cy="317334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E28D232-1F19-44B3-A5E5-379C27432799}"/>
              </a:ext>
            </a:extLst>
          </p:cNvPr>
          <p:cNvGrpSpPr/>
          <p:nvPr/>
        </p:nvGrpSpPr>
        <p:grpSpPr>
          <a:xfrm>
            <a:off x="7009259" y="1787676"/>
            <a:ext cx="4243140" cy="4286977"/>
            <a:chOff x="794796" y="1552872"/>
            <a:chExt cx="4243140" cy="4286977"/>
          </a:xfrm>
        </p:grpSpPr>
        <p:sp>
          <p:nvSpPr>
            <p:cNvPr id="22" name="Curved Up Arrow 1">
              <a:extLst>
                <a:ext uri="{FF2B5EF4-FFF2-40B4-BE49-F238E27FC236}">
                  <a16:creationId xmlns:a16="http://schemas.microsoft.com/office/drawing/2014/main" id="{A1FB9883-A16C-40C0-9F02-501E339BD022}"/>
                </a:ext>
              </a:extLst>
            </p:cNvPr>
            <p:cNvSpPr/>
            <p:nvPr/>
          </p:nvSpPr>
          <p:spPr>
            <a:xfrm>
              <a:off x="794796" y="1552872"/>
              <a:ext cx="4243140" cy="4286977"/>
            </a:xfrm>
            <a:custGeom>
              <a:avLst/>
              <a:gdLst>
                <a:gd name="connsiteX0" fmla="*/ 467810 w 635736"/>
                <a:gd name="connsiteY0" fmla="*/ 0 h 731523"/>
                <a:gd name="connsiteX1" fmla="*/ 635736 w 635736"/>
                <a:gd name="connsiteY1" fmla="*/ 182880 h 731523"/>
                <a:gd name="connsiteX2" fmla="*/ 544296 w 635736"/>
                <a:gd name="connsiteY2" fmla="*/ 182880 h 731523"/>
                <a:gd name="connsiteX3" fmla="*/ 87404 w 635736"/>
                <a:gd name="connsiteY3" fmla="*/ 731520 h 731523"/>
                <a:gd name="connsiteX4" fmla="*/ 0 w 635736"/>
                <a:gd name="connsiteY4" fmla="*/ 731520 h 731523"/>
                <a:gd name="connsiteX5" fmla="*/ 0 w 635736"/>
                <a:gd name="connsiteY5" fmla="*/ 718075 h 731523"/>
                <a:gd name="connsiteX6" fmla="*/ 0 w 635736"/>
                <a:gd name="connsiteY6" fmla="*/ 716278 h 731523"/>
                <a:gd name="connsiteX7" fmla="*/ 361416 w 635736"/>
                <a:gd name="connsiteY7" fmla="*/ 182880 h 731523"/>
                <a:gd name="connsiteX8" fmla="*/ 269976 w 635736"/>
                <a:gd name="connsiteY8" fmla="*/ 182880 h 731523"/>
                <a:gd name="connsiteX9" fmla="*/ 467810 w 635736"/>
                <a:gd name="connsiteY9" fmla="*/ 0 h 731523"/>
                <a:gd name="connsiteX0" fmla="*/ 467810 w 635736"/>
                <a:gd name="connsiteY0" fmla="*/ 0 h 731523"/>
                <a:gd name="connsiteX1" fmla="*/ 635736 w 635736"/>
                <a:gd name="connsiteY1" fmla="*/ 182880 h 731523"/>
                <a:gd name="connsiteX2" fmla="*/ 544296 w 635736"/>
                <a:gd name="connsiteY2" fmla="*/ 182880 h 731523"/>
                <a:gd name="connsiteX3" fmla="*/ 87404 w 635736"/>
                <a:gd name="connsiteY3" fmla="*/ 731520 h 731523"/>
                <a:gd name="connsiteX4" fmla="*/ 0 w 635736"/>
                <a:gd name="connsiteY4" fmla="*/ 731520 h 731523"/>
                <a:gd name="connsiteX5" fmla="*/ 0 w 635736"/>
                <a:gd name="connsiteY5" fmla="*/ 716278 h 731523"/>
                <a:gd name="connsiteX6" fmla="*/ 361416 w 635736"/>
                <a:gd name="connsiteY6" fmla="*/ 182880 h 731523"/>
                <a:gd name="connsiteX7" fmla="*/ 269976 w 635736"/>
                <a:gd name="connsiteY7" fmla="*/ 182880 h 731523"/>
                <a:gd name="connsiteX8" fmla="*/ 467810 w 635736"/>
                <a:gd name="connsiteY8" fmla="*/ 0 h 731523"/>
                <a:gd name="connsiteX0" fmla="*/ 582986 w 750912"/>
                <a:gd name="connsiteY0" fmla="*/ 0 h 736598"/>
                <a:gd name="connsiteX1" fmla="*/ 750912 w 750912"/>
                <a:gd name="connsiteY1" fmla="*/ 182880 h 736598"/>
                <a:gd name="connsiteX2" fmla="*/ 659472 w 750912"/>
                <a:gd name="connsiteY2" fmla="*/ 182880 h 736598"/>
                <a:gd name="connsiteX3" fmla="*/ 202580 w 750912"/>
                <a:gd name="connsiteY3" fmla="*/ 731520 h 736598"/>
                <a:gd name="connsiteX4" fmla="*/ 0 w 750912"/>
                <a:gd name="connsiteY4" fmla="*/ 736598 h 736598"/>
                <a:gd name="connsiteX5" fmla="*/ 115176 w 750912"/>
                <a:gd name="connsiteY5" fmla="*/ 716278 h 736598"/>
                <a:gd name="connsiteX6" fmla="*/ 476592 w 750912"/>
                <a:gd name="connsiteY6" fmla="*/ 182880 h 736598"/>
                <a:gd name="connsiteX7" fmla="*/ 385152 w 750912"/>
                <a:gd name="connsiteY7" fmla="*/ 182880 h 736598"/>
                <a:gd name="connsiteX8" fmla="*/ 582986 w 750912"/>
                <a:gd name="connsiteY8" fmla="*/ 0 h 736598"/>
                <a:gd name="connsiteX0" fmla="*/ 582986 w 750912"/>
                <a:gd name="connsiteY0" fmla="*/ 0 h 736598"/>
                <a:gd name="connsiteX1" fmla="*/ 750912 w 750912"/>
                <a:gd name="connsiteY1" fmla="*/ 182880 h 736598"/>
                <a:gd name="connsiteX2" fmla="*/ 659472 w 750912"/>
                <a:gd name="connsiteY2" fmla="*/ 182880 h 736598"/>
                <a:gd name="connsiteX3" fmla="*/ 202580 w 750912"/>
                <a:gd name="connsiteY3" fmla="*/ 731520 h 736598"/>
                <a:gd name="connsiteX4" fmla="*/ 0 w 750912"/>
                <a:gd name="connsiteY4" fmla="*/ 736598 h 736598"/>
                <a:gd name="connsiteX5" fmla="*/ 115176 w 750912"/>
                <a:gd name="connsiteY5" fmla="*/ 716278 h 736598"/>
                <a:gd name="connsiteX6" fmla="*/ 476592 w 750912"/>
                <a:gd name="connsiteY6" fmla="*/ 182880 h 736598"/>
                <a:gd name="connsiteX7" fmla="*/ 385152 w 750912"/>
                <a:gd name="connsiteY7" fmla="*/ 182880 h 736598"/>
                <a:gd name="connsiteX8" fmla="*/ 582986 w 750912"/>
                <a:gd name="connsiteY8" fmla="*/ 0 h 736598"/>
                <a:gd name="connsiteX0" fmla="*/ 582986 w 750912"/>
                <a:gd name="connsiteY0" fmla="*/ 0 h 736598"/>
                <a:gd name="connsiteX1" fmla="*/ 750912 w 750912"/>
                <a:gd name="connsiteY1" fmla="*/ 182880 h 736598"/>
                <a:gd name="connsiteX2" fmla="*/ 659472 w 750912"/>
                <a:gd name="connsiteY2" fmla="*/ 182880 h 736598"/>
                <a:gd name="connsiteX3" fmla="*/ 202580 w 750912"/>
                <a:gd name="connsiteY3" fmla="*/ 731520 h 736598"/>
                <a:gd name="connsiteX4" fmla="*/ 0 w 750912"/>
                <a:gd name="connsiteY4" fmla="*/ 736598 h 736598"/>
                <a:gd name="connsiteX5" fmla="*/ 115176 w 750912"/>
                <a:gd name="connsiteY5" fmla="*/ 716278 h 736598"/>
                <a:gd name="connsiteX6" fmla="*/ 476592 w 750912"/>
                <a:gd name="connsiteY6" fmla="*/ 182880 h 736598"/>
                <a:gd name="connsiteX7" fmla="*/ 385152 w 750912"/>
                <a:gd name="connsiteY7" fmla="*/ 182880 h 736598"/>
                <a:gd name="connsiteX8" fmla="*/ 582986 w 750912"/>
                <a:gd name="connsiteY8" fmla="*/ 0 h 7365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50912" h="736598">
                  <a:moveTo>
                    <a:pt x="582986" y="0"/>
                  </a:moveTo>
                  <a:lnTo>
                    <a:pt x="750912" y="182880"/>
                  </a:lnTo>
                  <a:lnTo>
                    <a:pt x="659472" y="182880"/>
                  </a:lnTo>
                  <a:cubicBezTo>
                    <a:pt x="604805" y="511774"/>
                    <a:pt x="413733" y="732568"/>
                    <a:pt x="202580" y="731520"/>
                  </a:cubicBezTo>
                  <a:lnTo>
                    <a:pt x="0" y="736598"/>
                  </a:lnTo>
                  <a:cubicBezTo>
                    <a:pt x="38392" y="729825"/>
                    <a:pt x="73200" y="726606"/>
                    <a:pt x="115176" y="716278"/>
                  </a:cubicBezTo>
                  <a:cubicBezTo>
                    <a:pt x="291341" y="660491"/>
                    <a:pt x="431613" y="453492"/>
                    <a:pt x="476592" y="182880"/>
                  </a:cubicBezTo>
                  <a:lnTo>
                    <a:pt x="385152" y="182880"/>
                  </a:lnTo>
                  <a:lnTo>
                    <a:pt x="58298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  <p:sp>
          <p:nvSpPr>
            <p:cNvPr id="23" name="Curved Up Arrow 1">
              <a:extLst>
                <a:ext uri="{FF2B5EF4-FFF2-40B4-BE49-F238E27FC236}">
                  <a16:creationId xmlns:a16="http://schemas.microsoft.com/office/drawing/2014/main" id="{5357DFFD-C6C6-4BFF-9E34-11FC6C962D25}"/>
                </a:ext>
              </a:extLst>
            </p:cNvPr>
            <p:cNvSpPr/>
            <p:nvPr/>
          </p:nvSpPr>
          <p:spPr>
            <a:xfrm>
              <a:off x="2608239" y="1552872"/>
              <a:ext cx="2429697" cy="3278977"/>
            </a:xfrm>
            <a:custGeom>
              <a:avLst/>
              <a:gdLst/>
              <a:ahLst/>
              <a:cxnLst/>
              <a:rect l="l" t="t" r="r" b="b"/>
              <a:pathLst>
                <a:path w="2429697" h="3278977">
                  <a:moveTo>
                    <a:pt x="1480806" y="0"/>
                  </a:moveTo>
                  <a:lnTo>
                    <a:pt x="2429697" y="1064356"/>
                  </a:lnTo>
                  <a:lnTo>
                    <a:pt x="1913002" y="1064356"/>
                  </a:lnTo>
                  <a:cubicBezTo>
                    <a:pt x="1767557" y="1965619"/>
                    <a:pt x="1451237" y="2727407"/>
                    <a:pt x="1030480" y="3278977"/>
                  </a:cubicBezTo>
                  <a:lnTo>
                    <a:pt x="0" y="3278977"/>
                  </a:lnTo>
                  <a:cubicBezTo>
                    <a:pt x="423651" y="2718190"/>
                    <a:pt x="736725" y="1949779"/>
                    <a:pt x="879611" y="1064356"/>
                  </a:cubicBezTo>
                  <a:lnTo>
                    <a:pt x="362916" y="106435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  <p:sp>
          <p:nvSpPr>
            <p:cNvPr id="24" name="Curved Up Arrow 1">
              <a:extLst>
                <a:ext uri="{FF2B5EF4-FFF2-40B4-BE49-F238E27FC236}">
                  <a16:creationId xmlns:a16="http://schemas.microsoft.com/office/drawing/2014/main" id="{1B716909-E3E5-4F51-A296-C406265F6A2C}"/>
                </a:ext>
              </a:extLst>
            </p:cNvPr>
            <p:cNvSpPr/>
            <p:nvPr/>
          </p:nvSpPr>
          <p:spPr>
            <a:xfrm>
              <a:off x="2971155" y="1552872"/>
              <a:ext cx="2066781" cy="2270977"/>
            </a:xfrm>
            <a:custGeom>
              <a:avLst/>
              <a:gdLst/>
              <a:ahLst/>
              <a:cxnLst/>
              <a:rect l="l" t="t" r="r" b="b"/>
              <a:pathLst>
                <a:path w="2066781" h="2270977">
                  <a:moveTo>
                    <a:pt x="1117890" y="0"/>
                  </a:moveTo>
                  <a:lnTo>
                    <a:pt x="2066781" y="1064356"/>
                  </a:lnTo>
                  <a:lnTo>
                    <a:pt x="1550086" y="1064356"/>
                  </a:lnTo>
                  <a:cubicBezTo>
                    <a:pt x="1479389" y="1502438"/>
                    <a:pt x="1368319" y="1907566"/>
                    <a:pt x="1222656" y="2270977"/>
                  </a:cubicBezTo>
                  <a:lnTo>
                    <a:pt x="189248" y="2270977"/>
                  </a:lnTo>
                  <a:cubicBezTo>
                    <a:pt x="335680" y="1904432"/>
                    <a:pt x="446642" y="1498457"/>
                    <a:pt x="516695" y="1064356"/>
                  </a:cubicBezTo>
                  <a:lnTo>
                    <a:pt x="0" y="106435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  <p:sp>
          <p:nvSpPr>
            <p:cNvPr id="25" name="Curved Up Arrow 1">
              <a:extLst>
                <a:ext uri="{FF2B5EF4-FFF2-40B4-BE49-F238E27FC236}">
                  <a16:creationId xmlns:a16="http://schemas.microsoft.com/office/drawing/2014/main" id="{96655C49-8C1B-4057-9618-0F676FDF0915}"/>
                </a:ext>
              </a:extLst>
            </p:cNvPr>
            <p:cNvSpPr/>
            <p:nvPr/>
          </p:nvSpPr>
          <p:spPr>
            <a:xfrm>
              <a:off x="2971155" y="1552872"/>
              <a:ext cx="2066781" cy="1262977"/>
            </a:xfrm>
            <a:custGeom>
              <a:avLst/>
              <a:gdLst/>
              <a:ahLst/>
              <a:cxnLst/>
              <a:rect l="l" t="t" r="r" b="b"/>
              <a:pathLst>
                <a:path w="2066781" h="1262977">
                  <a:moveTo>
                    <a:pt x="1117890" y="0"/>
                  </a:moveTo>
                  <a:lnTo>
                    <a:pt x="2066781" y="1064356"/>
                  </a:lnTo>
                  <a:lnTo>
                    <a:pt x="1550086" y="1064356"/>
                  </a:lnTo>
                  <a:lnTo>
                    <a:pt x="1512330" y="1262977"/>
                  </a:lnTo>
                  <a:lnTo>
                    <a:pt x="479897" y="1262977"/>
                  </a:lnTo>
                  <a:cubicBezTo>
                    <a:pt x="494102" y="1197656"/>
                    <a:pt x="505885" y="1131341"/>
                    <a:pt x="516695" y="1064356"/>
                  </a:cubicBezTo>
                  <a:lnTo>
                    <a:pt x="0" y="106435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</p:grpSp>
      <p:sp>
        <p:nvSpPr>
          <p:cNvPr id="37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9401" y="588467"/>
            <a:ext cx="11573197" cy="724247"/>
          </a:xfrm>
          <a:prstGeom prst="rect">
            <a:avLst/>
          </a:prstGeom>
        </p:spPr>
        <p:txBody>
          <a:bodyPr/>
          <a:lstStyle/>
          <a:p>
            <a:r>
              <a:rPr lang="ro-RO" altLang="ko-KR" sz="4400" dirty="0" smtClean="0"/>
              <a:t>Principalele beneficii Google </a:t>
            </a:r>
            <a:r>
              <a:rPr lang="ro-RO" altLang="ko-KR" sz="4400" dirty="0" err="1" smtClean="0"/>
              <a:t>Docs</a:t>
            </a:r>
            <a:endParaRPr lang="ko-KR" altLang="en-US" sz="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134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29B5E0-EC47-4278-B835-F09E3851C6DF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33A799AE-21F6-4CEC-9D80-CC7214A46BD0}"/>
              </a:ext>
            </a:extLst>
          </p:cNvPr>
          <p:cNvSpPr/>
          <p:nvPr/>
        </p:nvSpPr>
        <p:spPr>
          <a:xfrm rot="16200000" flipH="1">
            <a:off x="2991218" y="-2414954"/>
            <a:ext cx="6244738" cy="11687908"/>
          </a:xfrm>
          <a:prstGeom prst="parallelogram">
            <a:avLst>
              <a:gd name="adj" fmla="val 50682"/>
            </a:avLst>
          </a:prstGeom>
          <a:gradFill flip="none" rotWithShape="1">
            <a:gsLst>
              <a:gs pos="0">
                <a:schemeClr val="accent1">
                  <a:alpha val="70000"/>
                </a:schemeClr>
              </a:gs>
              <a:gs pos="100000">
                <a:schemeClr val="accent2">
                  <a:alpha val="7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B8269CA4-DB36-452D-BB02-71263D6840AF}"/>
              </a:ext>
            </a:extLst>
          </p:cNvPr>
          <p:cNvSpPr txBox="1">
            <a:spLocks/>
          </p:cNvSpPr>
          <p:nvPr/>
        </p:nvSpPr>
        <p:spPr>
          <a:xfrm>
            <a:off x="519141" y="306630"/>
            <a:ext cx="4808997" cy="2154436"/>
          </a:xfrm>
          <a:prstGeom prst="rect">
            <a:avLst/>
          </a:prstGeom>
          <a:noFill/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ro-RO" altLang="ko-KR" sz="4000" b="1" dirty="0" smtClean="0">
                <a:solidFill>
                  <a:schemeClr val="accent2"/>
                </a:solidFill>
                <a:latin typeface="+mj-lt"/>
                <a:cs typeface="Arial" pitchFamily="34" charset="0"/>
              </a:rPr>
              <a:t>3. Google </a:t>
            </a:r>
            <a:r>
              <a:rPr lang="ro-RO" altLang="ko-KR" sz="4000" b="1" dirty="0" err="1" smtClean="0">
                <a:solidFill>
                  <a:schemeClr val="accent2"/>
                </a:solidFill>
                <a:latin typeface="+mj-lt"/>
                <a:cs typeface="Arial" pitchFamily="34" charset="0"/>
              </a:rPr>
              <a:t>Slides</a:t>
            </a:r>
            <a:endParaRPr lang="en-US" altLang="ko-KR" sz="4000" b="1" dirty="0">
              <a:solidFill>
                <a:schemeClr val="accent2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5257" y="5196277"/>
            <a:ext cx="495423" cy="66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20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ro-RO" dirty="0" smtClean="0"/>
              <a:t>Sfaturi utile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6765AE7-D63C-4A22-9D59-86E6E20ED760}"/>
              </a:ext>
            </a:extLst>
          </p:cNvPr>
          <p:cNvSpPr/>
          <p:nvPr/>
        </p:nvSpPr>
        <p:spPr>
          <a:xfrm>
            <a:off x="1195453" y="1954058"/>
            <a:ext cx="2202428" cy="1069545"/>
          </a:xfrm>
          <a:prstGeom prst="rect">
            <a:avLst/>
          </a:prstGeom>
          <a:gradFill>
            <a:gsLst>
              <a:gs pos="0">
                <a:schemeClr val="accent1">
                  <a:lumMod val="83000"/>
                </a:schemeClr>
              </a:gs>
              <a:gs pos="100000">
                <a:schemeClr val="accent1">
                  <a:lumMod val="8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4" name="Rounded Rectangle 6">
            <a:extLst>
              <a:ext uri="{FF2B5EF4-FFF2-40B4-BE49-F238E27FC236}">
                <a16:creationId xmlns:a16="http://schemas.microsoft.com/office/drawing/2014/main" id="{20D210A3-0A9C-473F-AADF-75D926D0AF43}"/>
              </a:ext>
            </a:extLst>
          </p:cNvPr>
          <p:cNvSpPr/>
          <p:nvPr/>
        </p:nvSpPr>
        <p:spPr>
          <a:xfrm>
            <a:off x="1550807" y="1904616"/>
            <a:ext cx="9684641" cy="1175412"/>
          </a:xfrm>
          <a:prstGeom prst="roundRect">
            <a:avLst>
              <a:gd name="adj" fmla="val 5329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5" name="Isosceles Triangle 3">
            <a:extLst>
              <a:ext uri="{FF2B5EF4-FFF2-40B4-BE49-F238E27FC236}">
                <a16:creationId xmlns:a16="http://schemas.microsoft.com/office/drawing/2014/main" id="{58EF3EC2-AF0E-4BCD-BD67-9EB338254528}"/>
              </a:ext>
            </a:extLst>
          </p:cNvPr>
          <p:cNvSpPr/>
          <p:nvPr/>
        </p:nvSpPr>
        <p:spPr>
          <a:xfrm rot="5400000">
            <a:off x="980273" y="1917365"/>
            <a:ext cx="1070443" cy="1143829"/>
          </a:xfrm>
          <a:custGeom>
            <a:avLst/>
            <a:gdLst/>
            <a:ahLst/>
            <a:cxnLst/>
            <a:rect l="l" t="t" r="r" b="b"/>
            <a:pathLst>
              <a:path w="1886866" h="2016224">
                <a:moveTo>
                  <a:pt x="943433" y="0"/>
                </a:moveTo>
                <a:lnTo>
                  <a:pt x="1886866" y="1584176"/>
                </a:lnTo>
                <a:cubicBezTo>
                  <a:pt x="1683465" y="1844743"/>
                  <a:pt x="1336825" y="2016224"/>
                  <a:pt x="943433" y="2016224"/>
                </a:cubicBezTo>
                <a:cubicBezTo>
                  <a:pt x="550041" y="2016224"/>
                  <a:pt x="203402" y="1844743"/>
                  <a:pt x="0" y="158417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6" name="Rounded Rectangle 9">
            <a:extLst>
              <a:ext uri="{FF2B5EF4-FFF2-40B4-BE49-F238E27FC236}">
                <a16:creationId xmlns:a16="http://schemas.microsoft.com/office/drawing/2014/main" id="{0E3382DB-58DC-43B3-8B80-AE1F29A15A38}"/>
              </a:ext>
            </a:extLst>
          </p:cNvPr>
          <p:cNvSpPr/>
          <p:nvPr/>
        </p:nvSpPr>
        <p:spPr>
          <a:xfrm>
            <a:off x="5608320" y="1897965"/>
            <a:ext cx="5627128" cy="1182063"/>
          </a:xfrm>
          <a:custGeom>
            <a:avLst/>
            <a:gdLst/>
            <a:ahLst/>
            <a:cxnLst/>
            <a:rect l="l" t="t" r="r" b="b"/>
            <a:pathLst>
              <a:path w="5264968" h="1008113">
                <a:moveTo>
                  <a:pt x="0" y="0"/>
                </a:moveTo>
                <a:lnTo>
                  <a:pt x="5211246" y="0"/>
                </a:lnTo>
                <a:cubicBezTo>
                  <a:pt x="5240916" y="0"/>
                  <a:pt x="5264968" y="24052"/>
                  <a:pt x="5264968" y="53722"/>
                </a:cubicBezTo>
                <a:lnTo>
                  <a:pt x="5264968" y="954391"/>
                </a:lnTo>
                <a:cubicBezTo>
                  <a:pt x="5264968" y="984061"/>
                  <a:pt x="5240916" y="1008113"/>
                  <a:pt x="5211246" y="1008113"/>
                </a:cubicBezTo>
                <a:lnTo>
                  <a:pt x="0" y="10081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utiliza</a:t>
            </a:r>
            <a:r>
              <a:rPr lang="en-US" dirty="0"/>
              <a:t> un </a:t>
            </a:r>
            <a:r>
              <a:rPr lang="en-US" dirty="0" err="1"/>
              <a:t>șablon</a:t>
            </a:r>
            <a:r>
              <a:rPr lang="en-US" dirty="0"/>
              <a:t> de </a:t>
            </a:r>
            <a:r>
              <a:rPr lang="en-US" dirty="0" err="1"/>
              <a:t>prezentare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o </a:t>
            </a:r>
            <a:r>
              <a:rPr lang="en-US" dirty="0" err="1"/>
              <a:t>temă</a:t>
            </a:r>
            <a:r>
              <a:rPr lang="en-US" dirty="0"/>
              <a:t>, </a:t>
            </a:r>
            <a:r>
              <a:rPr lang="en-US" dirty="0" err="1"/>
              <a:t>redenumiți</a:t>
            </a:r>
            <a:r>
              <a:rPr lang="en-US" dirty="0"/>
              <a:t>-o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întâi</a:t>
            </a:r>
            <a:r>
              <a:rPr lang="en-US" dirty="0"/>
              <a:t>. </a:t>
            </a:r>
            <a:r>
              <a:rPr lang="en-US" dirty="0" err="1"/>
              <a:t>Apoi</a:t>
            </a:r>
            <a:r>
              <a:rPr lang="en-US" dirty="0"/>
              <a:t>, </a:t>
            </a:r>
            <a:r>
              <a:rPr lang="en-US" dirty="0" err="1"/>
              <a:t>găsiți</a:t>
            </a:r>
            <a:r>
              <a:rPr lang="en-US" dirty="0"/>
              <a:t> </a:t>
            </a:r>
            <a:r>
              <a:rPr lang="en-US" dirty="0" err="1" smtClean="0"/>
              <a:t>diapozitivele</a:t>
            </a:r>
            <a:r>
              <a:rPr lang="en-US" dirty="0" smtClean="0"/>
              <a:t> </a:t>
            </a:r>
            <a:r>
              <a:rPr lang="en-US" dirty="0" err="1"/>
              <a:t>concepute</a:t>
            </a:r>
            <a:r>
              <a:rPr lang="en-US" dirty="0"/>
              <a:t> </a:t>
            </a:r>
            <a:r>
              <a:rPr lang="en-US" dirty="0" err="1"/>
              <a:t>profesional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le </a:t>
            </a:r>
            <a:r>
              <a:rPr lang="ro-RO" dirty="0" smtClean="0"/>
              <a:t>modificați 	</a:t>
            </a:r>
            <a:r>
              <a:rPr lang="en-US" dirty="0" smtClean="0"/>
              <a:t> </a:t>
            </a:r>
            <a:r>
              <a:rPr lang="en-US" dirty="0"/>
              <a:t>cu </a:t>
            </a:r>
            <a:r>
              <a:rPr lang="en-US" dirty="0" err="1"/>
              <a:t>propriile</a:t>
            </a:r>
            <a:r>
              <a:rPr lang="en-US" dirty="0"/>
              <a:t> </a:t>
            </a:r>
            <a:r>
              <a:rPr lang="en-US" dirty="0" err="1"/>
              <a:t>informații</a:t>
            </a:r>
            <a:r>
              <a:rPr lang="en-US" dirty="0"/>
              <a:t>. </a:t>
            </a:r>
            <a:endParaRPr lang="ro-RO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4097C9-93B0-428B-9ECF-C255011E0067}"/>
              </a:ext>
            </a:extLst>
          </p:cNvPr>
          <p:cNvSpPr txBox="1"/>
          <p:nvPr/>
        </p:nvSpPr>
        <p:spPr>
          <a:xfrm>
            <a:off x="2122721" y="2195789"/>
            <a:ext cx="3326034" cy="646331"/>
          </a:xfrm>
          <a:prstGeom prst="rect">
            <a:avLst/>
          </a:prstGeom>
          <a:noFill/>
        </p:spPr>
        <p:txBody>
          <a:bodyPr wrap="square" lIns="108000" rIns="108000" rtlCol="0" anchor="ctr">
            <a:spAutoFit/>
          </a:bodyPr>
          <a:lstStyle/>
          <a:p>
            <a:r>
              <a:rPr lang="ro-MD" b="1" dirty="0"/>
              <a:t>Utilizați un șablon de </a:t>
            </a:r>
            <a:r>
              <a:rPr lang="ro-MD" b="1" dirty="0" smtClean="0"/>
              <a:t>diapozitive</a:t>
            </a:r>
            <a:endParaRPr lang="ko-KR" altLang="en-US" b="1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F28AE88-78F5-4731-9E7E-FE7EC9778804}"/>
              </a:ext>
            </a:extLst>
          </p:cNvPr>
          <p:cNvSpPr txBox="1"/>
          <p:nvPr/>
        </p:nvSpPr>
        <p:spPr>
          <a:xfrm>
            <a:off x="965790" y="2116955"/>
            <a:ext cx="1143830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3600" b="1" dirty="0">
                <a:solidFill>
                  <a:schemeClr val="bg1"/>
                </a:solidFill>
              </a:rPr>
              <a:t>01</a:t>
            </a:r>
            <a:endParaRPr lang="ko-KR" altLang="en-US" sz="3600" b="1" dirty="0">
              <a:solidFill>
                <a:schemeClr val="bg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C5128F5-084E-4E2A-99F1-26D2F5424083}"/>
              </a:ext>
            </a:extLst>
          </p:cNvPr>
          <p:cNvSpPr/>
          <p:nvPr/>
        </p:nvSpPr>
        <p:spPr>
          <a:xfrm>
            <a:off x="1195453" y="3419485"/>
            <a:ext cx="2202428" cy="1069545"/>
          </a:xfrm>
          <a:prstGeom prst="rect">
            <a:avLst/>
          </a:prstGeom>
          <a:gradFill>
            <a:gsLst>
              <a:gs pos="0">
                <a:schemeClr val="accent2">
                  <a:lumMod val="84000"/>
                </a:schemeClr>
              </a:gs>
              <a:gs pos="100000">
                <a:schemeClr val="accent2">
                  <a:lumMod val="8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23" name="Rounded Rectangle 31">
            <a:extLst>
              <a:ext uri="{FF2B5EF4-FFF2-40B4-BE49-F238E27FC236}">
                <a16:creationId xmlns:a16="http://schemas.microsoft.com/office/drawing/2014/main" id="{1B622561-49EC-422B-ACC3-DDB248C33DCE}"/>
              </a:ext>
            </a:extLst>
          </p:cNvPr>
          <p:cNvSpPr/>
          <p:nvPr/>
        </p:nvSpPr>
        <p:spPr>
          <a:xfrm>
            <a:off x="1550807" y="3370043"/>
            <a:ext cx="9684641" cy="1175412"/>
          </a:xfrm>
          <a:prstGeom prst="roundRect">
            <a:avLst>
              <a:gd name="adj" fmla="val 5329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24" name="Isosceles Triangle 3">
            <a:extLst>
              <a:ext uri="{FF2B5EF4-FFF2-40B4-BE49-F238E27FC236}">
                <a16:creationId xmlns:a16="http://schemas.microsoft.com/office/drawing/2014/main" id="{8DE334FE-8D1B-464E-BEDD-B6869BD23A85}"/>
              </a:ext>
            </a:extLst>
          </p:cNvPr>
          <p:cNvSpPr/>
          <p:nvPr/>
        </p:nvSpPr>
        <p:spPr>
          <a:xfrm rot="5400000">
            <a:off x="980273" y="3382792"/>
            <a:ext cx="1070443" cy="1143829"/>
          </a:xfrm>
          <a:custGeom>
            <a:avLst/>
            <a:gdLst/>
            <a:ahLst/>
            <a:cxnLst/>
            <a:rect l="l" t="t" r="r" b="b"/>
            <a:pathLst>
              <a:path w="1886866" h="2016224">
                <a:moveTo>
                  <a:pt x="943433" y="0"/>
                </a:moveTo>
                <a:lnTo>
                  <a:pt x="1886866" y="1584176"/>
                </a:lnTo>
                <a:cubicBezTo>
                  <a:pt x="1683465" y="1844743"/>
                  <a:pt x="1336825" y="2016224"/>
                  <a:pt x="943433" y="2016224"/>
                </a:cubicBezTo>
                <a:cubicBezTo>
                  <a:pt x="550041" y="2016224"/>
                  <a:pt x="203402" y="1844743"/>
                  <a:pt x="0" y="158417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25" name="Rounded Rectangle 9">
            <a:extLst>
              <a:ext uri="{FF2B5EF4-FFF2-40B4-BE49-F238E27FC236}">
                <a16:creationId xmlns:a16="http://schemas.microsoft.com/office/drawing/2014/main" id="{840C5630-CBCA-47E9-BA79-04FB7F557CB4}"/>
              </a:ext>
            </a:extLst>
          </p:cNvPr>
          <p:cNvSpPr/>
          <p:nvPr/>
        </p:nvSpPr>
        <p:spPr>
          <a:xfrm>
            <a:off x="5608320" y="3370043"/>
            <a:ext cx="5627127" cy="1175412"/>
          </a:xfrm>
          <a:custGeom>
            <a:avLst/>
            <a:gdLst/>
            <a:ahLst/>
            <a:cxnLst/>
            <a:rect l="l" t="t" r="r" b="b"/>
            <a:pathLst>
              <a:path w="5264968" h="1008113">
                <a:moveTo>
                  <a:pt x="0" y="0"/>
                </a:moveTo>
                <a:lnTo>
                  <a:pt x="5211246" y="0"/>
                </a:lnTo>
                <a:cubicBezTo>
                  <a:pt x="5240916" y="0"/>
                  <a:pt x="5264968" y="24052"/>
                  <a:pt x="5264968" y="53722"/>
                </a:cubicBezTo>
                <a:lnTo>
                  <a:pt x="5264968" y="954391"/>
                </a:lnTo>
                <a:cubicBezTo>
                  <a:pt x="5264968" y="984061"/>
                  <a:pt x="5240916" y="1008113"/>
                  <a:pt x="5211246" y="1008113"/>
                </a:cubicBezTo>
                <a:lnTo>
                  <a:pt x="0" y="100811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/>
              <a:t>Deschideți</a:t>
            </a:r>
            <a:r>
              <a:rPr lang="en-US" dirty="0"/>
              <a:t> </a:t>
            </a:r>
            <a:r>
              <a:rPr lang="en-US" dirty="0" err="1"/>
              <a:t>prezentarea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care o </a:t>
            </a:r>
            <a:r>
              <a:rPr lang="en-US" dirty="0" err="1"/>
              <a:t>creați</a:t>
            </a:r>
            <a:r>
              <a:rPr lang="en-US" dirty="0" smtClean="0"/>
              <a:t>.</a:t>
            </a:r>
            <a:r>
              <a:rPr lang="ro-RO" dirty="0" smtClean="0"/>
              <a:t> </a:t>
            </a:r>
          </a:p>
          <a:p>
            <a:r>
              <a:rPr lang="en-US" dirty="0" err="1" smtClean="0"/>
              <a:t>Faceți</a:t>
            </a:r>
            <a:r>
              <a:rPr lang="en-US" dirty="0" smtClean="0"/>
              <a:t> </a:t>
            </a:r>
            <a:r>
              <a:rPr lang="en-US" b="1" dirty="0" smtClean="0"/>
              <a:t>Ctrl </a:t>
            </a:r>
            <a:r>
              <a:rPr lang="en-US" b="1" dirty="0"/>
              <a:t>+ C</a:t>
            </a:r>
            <a:r>
              <a:rPr lang="en-US" dirty="0"/>
              <a:t> </a:t>
            </a:r>
            <a:r>
              <a:rPr lang="ro-RO" dirty="0" smtClean="0"/>
              <a:t> după care </a:t>
            </a:r>
            <a:r>
              <a:rPr lang="en-US" b="1" dirty="0" err="1"/>
              <a:t>Clic</a:t>
            </a:r>
            <a:r>
              <a:rPr lang="en-US" b="1" dirty="0"/>
              <a:t> Ctrl + V</a:t>
            </a:r>
            <a:r>
              <a:rPr lang="en-US" dirty="0"/>
              <a:t> 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lipi</a:t>
            </a:r>
            <a:r>
              <a:rPr lang="en-US" dirty="0"/>
              <a:t> slide-</a:t>
            </a:r>
            <a:r>
              <a:rPr lang="en-US" dirty="0" err="1"/>
              <a:t>ul</a:t>
            </a:r>
            <a:r>
              <a:rPr lang="en-US" dirty="0"/>
              <a:t> </a:t>
            </a:r>
            <a:r>
              <a:rPr lang="en-US" dirty="0" err="1"/>
              <a:t>copiat</a:t>
            </a:r>
            <a:r>
              <a:rPr lang="en-US" dirty="0"/>
              <a:t> din clipboard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noua</a:t>
            </a:r>
            <a:r>
              <a:rPr lang="en-US" dirty="0"/>
              <a:t> </a:t>
            </a:r>
            <a:r>
              <a:rPr lang="en-US" dirty="0" err="1" smtClean="0"/>
              <a:t>prezentare</a:t>
            </a:r>
            <a:r>
              <a:rPr lang="ro-RO" dirty="0"/>
              <a:t>.</a:t>
            </a:r>
            <a:endParaRPr lang="en-US" sz="27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8D2CC3E-1669-47E2-92D5-B9953EE0CF70}"/>
              </a:ext>
            </a:extLst>
          </p:cNvPr>
          <p:cNvSpPr txBox="1"/>
          <p:nvPr/>
        </p:nvSpPr>
        <p:spPr>
          <a:xfrm>
            <a:off x="2172467" y="3557086"/>
            <a:ext cx="3435852" cy="830997"/>
          </a:xfrm>
          <a:prstGeom prst="rect">
            <a:avLst/>
          </a:prstGeom>
          <a:noFill/>
        </p:spPr>
        <p:txBody>
          <a:bodyPr wrap="square" lIns="108000" rIns="108000" rtlCol="0" anchor="ctr">
            <a:spAutoFit/>
          </a:bodyPr>
          <a:lstStyle/>
          <a:p>
            <a:r>
              <a:rPr lang="ro-MD" b="1" dirty="0" smtClean="0"/>
              <a:t>Tăiați </a:t>
            </a:r>
            <a:r>
              <a:rPr lang="ro-MD" b="1" dirty="0"/>
              <a:t>și lipiți </a:t>
            </a:r>
            <a:r>
              <a:rPr lang="ro-MD" b="1" dirty="0" smtClean="0"/>
              <a:t>diapozitive de </a:t>
            </a:r>
            <a:r>
              <a:rPr lang="ro-MD" b="1" dirty="0"/>
              <a:t>la o prezentare la alta</a:t>
            </a:r>
            <a:endParaRPr lang="ro-RO" b="1" dirty="0"/>
          </a:p>
          <a:p>
            <a:endParaRPr lang="ko-KR" altLang="en-US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D4DDD59-4071-4F6D-8D72-13C56B6616D1}"/>
              </a:ext>
            </a:extLst>
          </p:cNvPr>
          <p:cNvSpPr txBox="1"/>
          <p:nvPr/>
        </p:nvSpPr>
        <p:spPr>
          <a:xfrm>
            <a:off x="965790" y="3582382"/>
            <a:ext cx="1143830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3600" b="1" dirty="0" smtClean="0">
                <a:solidFill>
                  <a:schemeClr val="bg1"/>
                </a:solidFill>
              </a:rPr>
              <a:t>0</a:t>
            </a:r>
            <a:r>
              <a:rPr lang="ro-RO" altLang="ko-KR" sz="3600" b="1" dirty="0" smtClean="0">
                <a:solidFill>
                  <a:schemeClr val="bg1"/>
                </a:solidFill>
              </a:rPr>
              <a:t>2</a:t>
            </a:r>
            <a:endParaRPr lang="ko-KR" altLang="en-US" sz="3600" b="1" dirty="0">
              <a:solidFill>
                <a:schemeClr val="bg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A699193-B285-49E3-B98D-3D811021E337}"/>
              </a:ext>
            </a:extLst>
          </p:cNvPr>
          <p:cNvSpPr/>
          <p:nvPr/>
        </p:nvSpPr>
        <p:spPr>
          <a:xfrm>
            <a:off x="1195453" y="4884912"/>
            <a:ext cx="2202428" cy="1069545"/>
          </a:xfrm>
          <a:prstGeom prst="rect">
            <a:avLst/>
          </a:prstGeom>
          <a:gradFill>
            <a:gsLst>
              <a:gs pos="0">
                <a:schemeClr val="accent3">
                  <a:lumMod val="83000"/>
                </a:schemeClr>
              </a:gs>
              <a:gs pos="100000">
                <a:schemeClr val="accent3">
                  <a:lumMod val="8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42" name="Rounded Rectangle 50">
            <a:extLst>
              <a:ext uri="{FF2B5EF4-FFF2-40B4-BE49-F238E27FC236}">
                <a16:creationId xmlns:a16="http://schemas.microsoft.com/office/drawing/2014/main" id="{F609E03C-C177-44A9-93E2-9313C288A8B6}"/>
              </a:ext>
            </a:extLst>
          </p:cNvPr>
          <p:cNvSpPr/>
          <p:nvPr/>
        </p:nvSpPr>
        <p:spPr>
          <a:xfrm>
            <a:off x="1550807" y="4835470"/>
            <a:ext cx="9684641" cy="1175412"/>
          </a:xfrm>
          <a:prstGeom prst="roundRect">
            <a:avLst>
              <a:gd name="adj" fmla="val 5329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43" name="Isosceles Triangle 3">
            <a:extLst>
              <a:ext uri="{FF2B5EF4-FFF2-40B4-BE49-F238E27FC236}">
                <a16:creationId xmlns:a16="http://schemas.microsoft.com/office/drawing/2014/main" id="{CE856200-56B1-46B2-AEDE-9B59D0918EA7}"/>
              </a:ext>
            </a:extLst>
          </p:cNvPr>
          <p:cNvSpPr/>
          <p:nvPr/>
        </p:nvSpPr>
        <p:spPr>
          <a:xfrm rot="5400000">
            <a:off x="980273" y="4848219"/>
            <a:ext cx="1070443" cy="1143829"/>
          </a:xfrm>
          <a:custGeom>
            <a:avLst/>
            <a:gdLst/>
            <a:ahLst/>
            <a:cxnLst/>
            <a:rect l="l" t="t" r="r" b="b"/>
            <a:pathLst>
              <a:path w="1886866" h="2016224">
                <a:moveTo>
                  <a:pt x="943433" y="0"/>
                </a:moveTo>
                <a:lnTo>
                  <a:pt x="1886866" y="1584176"/>
                </a:lnTo>
                <a:cubicBezTo>
                  <a:pt x="1683465" y="1844743"/>
                  <a:pt x="1336825" y="2016224"/>
                  <a:pt x="943433" y="2016224"/>
                </a:cubicBezTo>
                <a:cubicBezTo>
                  <a:pt x="550041" y="2016224"/>
                  <a:pt x="203402" y="1844743"/>
                  <a:pt x="0" y="158417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44" name="Rounded Rectangle 9">
            <a:extLst>
              <a:ext uri="{FF2B5EF4-FFF2-40B4-BE49-F238E27FC236}">
                <a16:creationId xmlns:a16="http://schemas.microsoft.com/office/drawing/2014/main" id="{FD29E0B2-E1B8-473B-BFB4-6F471DC6BF22}"/>
              </a:ext>
            </a:extLst>
          </p:cNvPr>
          <p:cNvSpPr/>
          <p:nvPr/>
        </p:nvSpPr>
        <p:spPr>
          <a:xfrm>
            <a:off x="5608319" y="4828819"/>
            <a:ext cx="5627128" cy="1182063"/>
          </a:xfrm>
          <a:custGeom>
            <a:avLst/>
            <a:gdLst/>
            <a:ahLst/>
            <a:cxnLst/>
            <a:rect l="l" t="t" r="r" b="b"/>
            <a:pathLst>
              <a:path w="5264968" h="1008113">
                <a:moveTo>
                  <a:pt x="0" y="0"/>
                </a:moveTo>
                <a:lnTo>
                  <a:pt x="5211246" y="0"/>
                </a:lnTo>
                <a:cubicBezTo>
                  <a:pt x="5240916" y="0"/>
                  <a:pt x="5264968" y="24052"/>
                  <a:pt x="5264968" y="53722"/>
                </a:cubicBezTo>
                <a:lnTo>
                  <a:pt x="5264968" y="954391"/>
                </a:lnTo>
                <a:cubicBezTo>
                  <a:pt x="5264968" y="984061"/>
                  <a:pt x="5240916" y="1008113"/>
                  <a:pt x="5211246" y="1008113"/>
                </a:cubicBezTo>
                <a:lnTo>
                  <a:pt x="0" y="100811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/>
              <a:t>Asigurați-vă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dirty="0" err="1"/>
              <a:t>microfonul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pornit</a:t>
            </a:r>
            <a:r>
              <a:rPr lang="en-US" dirty="0"/>
              <a:t>. </a:t>
            </a:r>
            <a:r>
              <a:rPr lang="en-US" dirty="0" err="1"/>
              <a:t>Dați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 </a:t>
            </a:r>
            <a:r>
              <a:rPr lang="en-US" b="1" dirty="0"/>
              <a:t>Speaker Note</a:t>
            </a:r>
            <a:r>
              <a:rPr lang="en-US" dirty="0"/>
              <a:t> </a:t>
            </a:r>
            <a:r>
              <a:rPr lang="en-US" dirty="0" err="1"/>
              <a:t>secțiune</a:t>
            </a:r>
            <a:r>
              <a:rPr lang="en-US" dirty="0"/>
              <a:t> a </a:t>
            </a:r>
            <a:r>
              <a:rPr lang="en-US" dirty="0" err="1"/>
              <a:t>ecranului</a:t>
            </a:r>
            <a:r>
              <a:rPr lang="en-US" dirty="0"/>
              <a:t>. </a:t>
            </a:r>
            <a:r>
              <a:rPr lang="en-US" dirty="0" err="1" smtClean="0"/>
              <a:t>Selectați</a:t>
            </a:r>
            <a:r>
              <a:rPr lang="en-US" dirty="0"/>
              <a:t> </a:t>
            </a:r>
            <a:r>
              <a:rPr lang="en-US" b="1" dirty="0" err="1"/>
              <a:t>Instrumente</a:t>
            </a:r>
            <a:r>
              <a:rPr lang="en-US" b="1" dirty="0"/>
              <a:t>&gt; Note de tip </a:t>
            </a:r>
            <a:r>
              <a:rPr lang="en-US" b="1" dirty="0" err="1"/>
              <a:t>vorbitor</a:t>
            </a:r>
            <a:r>
              <a:rPr lang="en-US" b="1" dirty="0"/>
              <a:t> de voce</a:t>
            </a:r>
            <a:r>
              <a:rPr lang="en-US" dirty="0" smtClean="0"/>
              <a:t>.</a:t>
            </a:r>
            <a:endParaRPr lang="en-US" sz="27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5875187-4739-478F-9EB6-8A744021B12C}"/>
              </a:ext>
            </a:extLst>
          </p:cNvPr>
          <p:cNvSpPr txBox="1"/>
          <p:nvPr/>
        </p:nvSpPr>
        <p:spPr>
          <a:xfrm>
            <a:off x="2262439" y="5029964"/>
            <a:ext cx="2814658" cy="646331"/>
          </a:xfrm>
          <a:prstGeom prst="rect">
            <a:avLst/>
          </a:prstGeom>
          <a:noFill/>
        </p:spPr>
        <p:txBody>
          <a:bodyPr wrap="square" lIns="108000" rIns="108000" rtlCol="0" anchor="ctr">
            <a:spAutoFit/>
          </a:bodyPr>
          <a:lstStyle/>
          <a:p>
            <a:r>
              <a:rPr lang="ro-MD" b="1" dirty="0"/>
              <a:t>Dictați-vă textul </a:t>
            </a:r>
            <a:r>
              <a:rPr lang="ro-MD" b="1" dirty="0" smtClean="0"/>
              <a:t>în </a:t>
            </a:r>
            <a:r>
              <a:rPr lang="ro-MD" b="1" dirty="0"/>
              <a:t>prezentare</a:t>
            </a:r>
            <a:endParaRPr lang="ko-KR" altLang="en-US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72228D4-A484-4417-8B45-85AC47F63FD8}"/>
              </a:ext>
            </a:extLst>
          </p:cNvPr>
          <p:cNvSpPr txBox="1"/>
          <p:nvPr/>
        </p:nvSpPr>
        <p:spPr>
          <a:xfrm>
            <a:off x="965790" y="5047809"/>
            <a:ext cx="1143830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3600" b="1" dirty="0">
                <a:solidFill>
                  <a:schemeClr val="bg1"/>
                </a:solidFill>
              </a:rPr>
              <a:t>03</a:t>
            </a:r>
            <a:endParaRPr lang="ko-KR" alt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26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25" grpId="0" animBg="1"/>
      <p:bldP spid="28" grpId="0"/>
      <p:bldP spid="44" grpId="0" animBg="1"/>
      <p:bldP spid="4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ro-RO" dirty="0" smtClean="0"/>
              <a:t>Sfaturi utile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6765AE7-D63C-4A22-9D59-86E6E20ED760}"/>
              </a:ext>
            </a:extLst>
          </p:cNvPr>
          <p:cNvSpPr/>
          <p:nvPr/>
        </p:nvSpPr>
        <p:spPr>
          <a:xfrm>
            <a:off x="1195453" y="1954058"/>
            <a:ext cx="2202428" cy="1069545"/>
          </a:xfrm>
          <a:prstGeom prst="rect">
            <a:avLst/>
          </a:prstGeom>
          <a:gradFill>
            <a:gsLst>
              <a:gs pos="0">
                <a:schemeClr val="accent1">
                  <a:lumMod val="83000"/>
                </a:schemeClr>
              </a:gs>
              <a:gs pos="100000">
                <a:schemeClr val="accent1">
                  <a:lumMod val="8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4" name="Rounded Rectangle 6">
            <a:extLst>
              <a:ext uri="{FF2B5EF4-FFF2-40B4-BE49-F238E27FC236}">
                <a16:creationId xmlns:a16="http://schemas.microsoft.com/office/drawing/2014/main" id="{20D210A3-0A9C-473F-AADF-75D926D0AF43}"/>
              </a:ext>
            </a:extLst>
          </p:cNvPr>
          <p:cNvSpPr/>
          <p:nvPr/>
        </p:nvSpPr>
        <p:spPr>
          <a:xfrm>
            <a:off x="1550807" y="1904616"/>
            <a:ext cx="9684641" cy="1175412"/>
          </a:xfrm>
          <a:prstGeom prst="roundRect">
            <a:avLst>
              <a:gd name="adj" fmla="val 5329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5" name="Isosceles Triangle 3">
            <a:extLst>
              <a:ext uri="{FF2B5EF4-FFF2-40B4-BE49-F238E27FC236}">
                <a16:creationId xmlns:a16="http://schemas.microsoft.com/office/drawing/2014/main" id="{58EF3EC2-AF0E-4BCD-BD67-9EB338254528}"/>
              </a:ext>
            </a:extLst>
          </p:cNvPr>
          <p:cNvSpPr/>
          <p:nvPr/>
        </p:nvSpPr>
        <p:spPr>
          <a:xfrm rot="5400000">
            <a:off x="980273" y="1917365"/>
            <a:ext cx="1070443" cy="1143829"/>
          </a:xfrm>
          <a:custGeom>
            <a:avLst/>
            <a:gdLst/>
            <a:ahLst/>
            <a:cxnLst/>
            <a:rect l="l" t="t" r="r" b="b"/>
            <a:pathLst>
              <a:path w="1886866" h="2016224">
                <a:moveTo>
                  <a:pt x="943433" y="0"/>
                </a:moveTo>
                <a:lnTo>
                  <a:pt x="1886866" y="1584176"/>
                </a:lnTo>
                <a:cubicBezTo>
                  <a:pt x="1683465" y="1844743"/>
                  <a:pt x="1336825" y="2016224"/>
                  <a:pt x="943433" y="2016224"/>
                </a:cubicBezTo>
                <a:cubicBezTo>
                  <a:pt x="550041" y="2016224"/>
                  <a:pt x="203402" y="1844743"/>
                  <a:pt x="0" y="158417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6" name="Rounded Rectangle 9">
            <a:extLst>
              <a:ext uri="{FF2B5EF4-FFF2-40B4-BE49-F238E27FC236}">
                <a16:creationId xmlns:a16="http://schemas.microsoft.com/office/drawing/2014/main" id="{0E3382DB-58DC-43B3-8B80-AE1F29A15A38}"/>
              </a:ext>
            </a:extLst>
          </p:cNvPr>
          <p:cNvSpPr/>
          <p:nvPr/>
        </p:nvSpPr>
        <p:spPr>
          <a:xfrm>
            <a:off x="5608320" y="1897965"/>
            <a:ext cx="5627128" cy="1182063"/>
          </a:xfrm>
          <a:custGeom>
            <a:avLst/>
            <a:gdLst/>
            <a:ahLst/>
            <a:cxnLst/>
            <a:rect l="l" t="t" r="r" b="b"/>
            <a:pathLst>
              <a:path w="5264968" h="1008113">
                <a:moveTo>
                  <a:pt x="0" y="0"/>
                </a:moveTo>
                <a:lnTo>
                  <a:pt x="5211246" y="0"/>
                </a:lnTo>
                <a:cubicBezTo>
                  <a:pt x="5240916" y="0"/>
                  <a:pt x="5264968" y="24052"/>
                  <a:pt x="5264968" y="53722"/>
                </a:cubicBezTo>
                <a:lnTo>
                  <a:pt x="5264968" y="954391"/>
                </a:lnTo>
                <a:cubicBezTo>
                  <a:pt x="5264968" y="984061"/>
                  <a:pt x="5240916" y="1008113"/>
                  <a:pt x="5211246" y="1008113"/>
                </a:cubicBezTo>
                <a:lnTo>
                  <a:pt x="0" y="10081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/>
              <a:t>Imaginile</a:t>
            </a:r>
            <a:r>
              <a:rPr lang="en-US" dirty="0"/>
              <a:t> de fundal </a:t>
            </a:r>
            <a:r>
              <a:rPr lang="en-US" dirty="0" err="1"/>
              <a:t>fac</a:t>
            </a:r>
            <a:r>
              <a:rPr lang="en-US" dirty="0"/>
              <a:t> ca </a:t>
            </a:r>
            <a:r>
              <a:rPr lang="en-US" dirty="0" err="1"/>
              <a:t>prezentările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devină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atrăgătoare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smtClean="0"/>
              <a:t>pot </a:t>
            </a:r>
            <a:r>
              <a:rPr lang="en-US" dirty="0" err="1"/>
              <a:t>evidenția</a:t>
            </a:r>
            <a:r>
              <a:rPr lang="en-US" dirty="0"/>
              <a:t> </a:t>
            </a:r>
            <a:r>
              <a:rPr lang="en-US" dirty="0" smtClean="0"/>
              <a:t>concept</a:t>
            </a:r>
            <a:r>
              <a:rPr lang="ro-RO" dirty="0" smtClean="0"/>
              <a:t>e</a:t>
            </a:r>
            <a:r>
              <a:rPr lang="en-US" dirty="0" smtClean="0"/>
              <a:t> </a:t>
            </a:r>
            <a:r>
              <a:rPr lang="en-US" dirty="0" err="1"/>
              <a:t>importante</a:t>
            </a:r>
            <a:r>
              <a:rPr lang="en-US" dirty="0"/>
              <a:t>.</a:t>
            </a:r>
            <a:endParaRPr lang="ro-RO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4097C9-93B0-428B-9ECF-C255011E0067}"/>
              </a:ext>
            </a:extLst>
          </p:cNvPr>
          <p:cNvSpPr txBox="1"/>
          <p:nvPr/>
        </p:nvSpPr>
        <p:spPr>
          <a:xfrm>
            <a:off x="2122721" y="2334288"/>
            <a:ext cx="3326034" cy="369332"/>
          </a:xfrm>
          <a:prstGeom prst="rect">
            <a:avLst/>
          </a:prstGeom>
          <a:noFill/>
        </p:spPr>
        <p:txBody>
          <a:bodyPr wrap="square" lIns="108000" rIns="108000" rtlCol="0" anchor="ctr">
            <a:spAutoFit/>
          </a:bodyPr>
          <a:lstStyle/>
          <a:p>
            <a:r>
              <a:rPr lang="ro-MD" b="1" dirty="0"/>
              <a:t>Utilizați o imagine ca fundal</a:t>
            </a:r>
            <a:endParaRPr lang="ro-RO" b="1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F28AE88-78F5-4731-9E7E-FE7EC9778804}"/>
              </a:ext>
            </a:extLst>
          </p:cNvPr>
          <p:cNvSpPr txBox="1"/>
          <p:nvPr/>
        </p:nvSpPr>
        <p:spPr>
          <a:xfrm>
            <a:off x="965790" y="2116955"/>
            <a:ext cx="1143830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3600" b="1" dirty="0" smtClean="0">
                <a:solidFill>
                  <a:schemeClr val="bg1"/>
                </a:solidFill>
              </a:rPr>
              <a:t>0</a:t>
            </a:r>
            <a:r>
              <a:rPr lang="ro-RO" altLang="ko-KR" sz="3600" b="1" dirty="0" smtClean="0">
                <a:solidFill>
                  <a:schemeClr val="bg1"/>
                </a:solidFill>
              </a:rPr>
              <a:t>4</a:t>
            </a:r>
            <a:endParaRPr lang="ko-KR" altLang="en-US" sz="3600" b="1" dirty="0">
              <a:solidFill>
                <a:schemeClr val="bg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C5128F5-084E-4E2A-99F1-26D2F5424083}"/>
              </a:ext>
            </a:extLst>
          </p:cNvPr>
          <p:cNvSpPr/>
          <p:nvPr/>
        </p:nvSpPr>
        <p:spPr>
          <a:xfrm>
            <a:off x="1195453" y="3419485"/>
            <a:ext cx="2202428" cy="1069545"/>
          </a:xfrm>
          <a:prstGeom prst="rect">
            <a:avLst/>
          </a:prstGeom>
          <a:gradFill>
            <a:gsLst>
              <a:gs pos="0">
                <a:schemeClr val="accent2">
                  <a:lumMod val="84000"/>
                </a:schemeClr>
              </a:gs>
              <a:gs pos="100000">
                <a:schemeClr val="accent2">
                  <a:lumMod val="8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23" name="Rounded Rectangle 31">
            <a:extLst>
              <a:ext uri="{FF2B5EF4-FFF2-40B4-BE49-F238E27FC236}">
                <a16:creationId xmlns:a16="http://schemas.microsoft.com/office/drawing/2014/main" id="{1B622561-49EC-422B-ACC3-DDB248C33DCE}"/>
              </a:ext>
            </a:extLst>
          </p:cNvPr>
          <p:cNvSpPr/>
          <p:nvPr/>
        </p:nvSpPr>
        <p:spPr>
          <a:xfrm>
            <a:off x="1550807" y="3370043"/>
            <a:ext cx="9684641" cy="1175412"/>
          </a:xfrm>
          <a:prstGeom prst="roundRect">
            <a:avLst>
              <a:gd name="adj" fmla="val 5329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24" name="Isosceles Triangle 3">
            <a:extLst>
              <a:ext uri="{FF2B5EF4-FFF2-40B4-BE49-F238E27FC236}">
                <a16:creationId xmlns:a16="http://schemas.microsoft.com/office/drawing/2014/main" id="{8DE334FE-8D1B-464E-BEDD-B6869BD23A85}"/>
              </a:ext>
            </a:extLst>
          </p:cNvPr>
          <p:cNvSpPr/>
          <p:nvPr/>
        </p:nvSpPr>
        <p:spPr>
          <a:xfrm rot="5400000">
            <a:off x="980273" y="3382792"/>
            <a:ext cx="1070443" cy="1143829"/>
          </a:xfrm>
          <a:custGeom>
            <a:avLst/>
            <a:gdLst/>
            <a:ahLst/>
            <a:cxnLst/>
            <a:rect l="l" t="t" r="r" b="b"/>
            <a:pathLst>
              <a:path w="1886866" h="2016224">
                <a:moveTo>
                  <a:pt x="943433" y="0"/>
                </a:moveTo>
                <a:lnTo>
                  <a:pt x="1886866" y="1584176"/>
                </a:lnTo>
                <a:cubicBezTo>
                  <a:pt x="1683465" y="1844743"/>
                  <a:pt x="1336825" y="2016224"/>
                  <a:pt x="943433" y="2016224"/>
                </a:cubicBezTo>
                <a:cubicBezTo>
                  <a:pt x="550041" y="2016224"/>
                  <a:pt x="203402" y="1844743"/>
                  <a:pt x="0" y="158417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25" name="Rounded Rectangle 9">
            <a:extLst>
              <a:ext uri="{FF2B5EF4-FFF2-40B4-BE49-F238E27FC236}">
                <a16:creationId xmlns:a16="http://schemas.microsoft.com/office/drawing/2014/main" id="{840C5630-CBCA-47E9-BA79-04FB7F557CB4}"/>
              </a:ext>
            </a:extLst>
          </p:cNvPr>
          <p:cNvSpPr/>
          <p:nvPr/>
        </p:nvSpPr>
        <p:spPr>
          <a:xfrm>
            <a:off x="5608320" y="3370043"/>
            <a:ext cx="5627127" cy="1175412"/>
          </a:xfrm>
          <a:custGeom>
            <a:avLst/>
            <a:gdLst/>
            <a:ahLst/>
            <a:cxnLst/>
            <a:rect l="l" t="t" r="r" b="b"/>
            <a:pathLst>
              <a:path w="5264968" h="1008113">
                <a:moveTo>
                  <a:pt x="0" y="0"/>
                </a:moveTo>
                <a:lnTo>
                  <a:pt x="5211246" y="0"/>
                </a:lnTo>
                <a:cubicBezTo>
                  <a:pt x="5240916" y="0"/>
                  <a:pt x="5264968" y="24052"/>
                  <a:pt x="5264968" y="53722"/>
                </a:cubicBezTo>
                <a:lnTo>
                  <a:pt x="5264968" y="954391"/>
                </a:lnTo>
                <a:cubicBezTo>
                  <a:pt x="5264968" y="984061"/>
                  <a:pt x="5240916" y="1008113"/>
                  <a:pt x="5211246" y="1008113"/>
                </a:cubicBezTo>
                <a:lnTo>
                  <a:pt x="0" y="100811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o-MD" dirty="0"/>
              <a:t>Instrumentul Q &amp; A oferă o adresă URL în care audiența dvs. poate merge pentru a pune întrebări cu privire la prezentarea dvs</a:t>
            </a:r>
            <a:r>
              <a:rPr lang="ro-MD" dirty="0" smtClean="0"/>
              <a:t>. </a:t>
            </a:r>
            <a:endParaRPr lang="ro-RO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8D2CC3E-1669-47E2-92D5-B9953EE0CF70}"/>
              </a:ext>
            </a:extLst>
          </p:cNvPr>
          <p:cNvSpPr txBox="1"/>
          <p:nvPr/>
        </p:nvSpPr>
        <p:spPr>
          <a:xfrm>
            <a:off x="2262439" y="3443883"/>
            <a:ext cx="3258795" cy="923330"/>
          </a:xfrm>
          <a:prstGeom prst="rect">
            <a:avLst/>
          </a:prstGeom>
          <a:noFill/>
        </p:spPr>
        <p:txBody>
          <a:bodyPr wrap="square" lIns="108000" rIns="108000" rtlCol="0" anchor="ctr">
            <a:spAutoFit/>
          </a:bodyPr>
          <a:lstStyle/>
          <a:p>
            <a:r>
              <a:rPr lang="ro-MD" b="1" dirty="0" smtClean="0"/>
              <a:t>Răspundeți la întrebările </a:t>
            </a:r>
            <a:r>
              <a:rPr lang="ro-MD" b="1" dirty="0"/>
              <a:t>publicului cu ajutorul instrumentului Q &amp; A</a:t>
            </a:r>
            <a:endParaRPr lang="ko-KR" altLang="en-US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D4DDD59-4071-4F6D-8D72-13C56B6616D1}"/>
              </a:ext>
            </a:extLst>
          </p:cNvPr>
          <p:cNvSpPr txBox="1"/>
          <p:nvPr/>
        </p:nvSpPr>
        <p:spPr>
          <a:xfrm>
            <a:off x="965790" y="3582382"/>
            <a:ext cx="1143830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3600" b="1" dirty="0" smtClean="0">
                <a:solidFill>
                  <a:schemeClr val="bg1"/>
                </a:solidFill>
              </a:rPr>
              <a:t>0</a:t>
            </a:r>
            <a:r>
              <a:rPr lang="ro-RO" altLang="ko-KR" sz="3600" b="1" dirty="0" smtClean="0">
                <a:solidFill>
                  <a:schemeClr val="bg1"/>
                </a:solidFill>
              </a:rPr>
              <a:t>5</a:t>
            </a:r>
            <a:endParaRPr lang="ko-KR" altLang="en-US" sz="3600" b="1" dirty="0">
              <a:solidFill>
                <a:schemeClr val="bg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A699193-B285-49E3-B98D-3D811021E337}"/>
              </a:ext>
            </a:extLst>
          </p:cNvPr>
          <p:cNvSpPr/>
          <p:nvPr/>
        </p:nvSpPr>
        <p:spPr>
          <a:xfrm>
            <a:off x="1195453" y="4884912"/>
            <a:ext cx="2202428" cy="1069545"/>
          </a:xfrm>
          <a:prstGeom prst="rect">
            <a:avLst/>
          </a:prstGeom>
          <a:gradFill>
            <a:gsLst>
              <a:gs pos="0">
                <a:schemeClr val="accent3">
                  <a:lumMod val="83000"/>
                </a:schemeClr>
              </a:gs>
              <a:gs pos="100000">
                <a:schemeClr val="accent3">
                  <a:lumMod val="8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42" name="Rounded Rectangle 50">
            <a:extLst>
              <a:ext uri="{FF2B5EF4-FFF2-40B4-BE49-F238E27FC236}">
                <a16:creationId xmlns:a16="http://schemas.microsoft.com/office/drawing/2014/main" id="{F609E03C-C177-44A9-93E2-9313C288A8B6}"/>
              </a:ext>
            </a:extLst>
          </p:cNvPr>
          <p:cNvSpPr/>
          <p:nvPr/>
        </p:nvSpPr>
        <p:spPr>
          <a:xfrm>
            <a:off x="1550807" y="4835470"/>
            <a:ext cx="9684641" cy="1175412"/>
          </a:xfrm>
          <a:prstGeom prst="roundRect">
            <a:avLst>
              <a:gd name="adj" fmla="val 5329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43" name="Isosceles Triangle 3">
            <a:extLst>
              <a:ext uri="{FF2B5EF4-FFF2-40B4-BE49-F238E27FC236}">
                <a16:creationId xmlns:a16="http://schemas.microsoft.com/office/drawing/2014/main" id="{CE856200-56B1-46B2-AEDE-9B59D0918EA7}"/>
              </a:ext>
            </a:extLst>
          </p:cNvPr>
          <p:cNvSpPr/>
          <p:nvPr/>
        </p:nvSpPr>
        <p:spPr>
          <a:xfrm rot="5400000">
            <a:off x="980273" y="4848219"/>
            <a:ext cx="1070443" cy="1143829"/>
          </a:xfrm>
          <a:custGeom>
            <a:avLst/>
            <a:gdLst/>
            <a:ahLst/>
            <a:cxnLst/>
            <a:rect l="l" t="t" r="r" b="b"/>
            <a:pathLst>
              <a:path w="1886866" h="2016224">
                <a:moveTo>
                  <a:pt x="943433" y="0"/>
                </a:moveTo>
                <a:lnTo>
                  <a:pt x="1886866" y="1584176"/>
                </a:lnTo>
                <a:cubicBezTo>
                  <a:pt x="1683465" y="1844743"/>
                  <a:pt x="1336825" y="2016224"/>
                  <a:pt x="943433" y="2016224"/>
                </a:cubicBezTo>
                <a:cubicBezTo>
                  <a:pt x="550041" y="2016224"/>
                  <a:pt x="203402" y="1844743"/>
                  <a:pt x="0" y="158417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44" name="Rounded Rectangle 9">
            <a:extLst>
              <a:ext uri="{FF2B5EF4-FFF2-40B4-BE49-F238E27FC236}">
                <a16:creationId xmlns:a16="http://schemas.microsoft.com/office/drawing/2014/main" id="{FD29E0B2-E1B8-473B-BFB4-6F471DC6BF22}"/>
              </a:ext>
            </a:extLst>
          </p:cNvPr>
          <p:cNvSpPr/>
          <p:nvPr/>
        </p:nvSpPr>
        <p:spPr>
          <a:xfrm>
            <a:off x="5608320" y="4828819"/>
            <a:ext cx="5627128" cy="1182063"/>
          </a:xfrm>
          <a:custGeom>
            <a:avLst/>
            <a:gdLst/>
            <a:ahLst/>
            <a:cxnLst/>
            <a:rect l="l" t="t" r="r" b="b"/>
            <a:pathLst>
              <a:path w="5264968" h="1008113">
                <a:moveTo>
                  <a:pt x="0" y="0"/>
                </a:moveTo>
                <a:lnTo>
                  <a:pt x="5211246" y="0"/>
                </a:lnTo>
                <a:cubicBezTo>
                  <a:pt x="5240916" y="0"/>
                  <a:pt x="5264968" y="24052"/>
                  <a:pt x="5264968" y="53722"/>
                </a:cubicBezTo>
                <a:lnTo>
                  <a:pt x="5264968" y="954391"/>
                </a:lnTo>
                <a:cubicBezTo>
                  <a:pt x="5264968" y="984061"/>
                  <a:pt x="5240916" y="1008113"/>
                  <a:pt x="5211246" y="1008113"/>
                </a:cubicBezTo>
                <a:lnTo>
                  <a:pt x="0" y="100811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o-MD" dirty="0"/>
              <a:t>Conectați-vă la un serviciu de redare muzicală precum </a:t>
            </a:r>
            <a:r>
              <a:rPr lang="ro-MD" dirty="0" err="1"/>
              <a:t>Spotify</a:t>
            </a:r>
            <a:r>
              <a:rPr lang="ro-MD" dirty="0"/>
              <a:t>, </a:t>
            </a:r>
            <a:r>
              <a:rPr lang="ro-MD" dirty="0" err="1"/>
              <a:t>SoundCloud</a:t>
            </a:r>
            <a:r>
              <a:rPr lang="ro-MD" dirty="0"/>
              <a:t> sau Apple Music.</a:t>
            </a:r>
            <a:endParaRPr lang="ro-RO" dirty="0"/>
          </a:p>
          <a:p>
            <a:pPr lvl="0"/>
            <a:r>
              <a:rPr lang="ro-MD" dirty="0"/>
              <a:t>Inserați un videoclip </a:t>
            </a:r>
            <a:r>
              <a:rPr lang="ro-MD" dirty="0" err="1"/>
              <a:t>YouTube</a:t>
            </a:r>
            <a:r>
              <a:rPr lang="ro-MD" dirty="0"/>
              <a:t> care are o coloană sonoră pe care doriți să o utilizați.</a:t>
            </a:r>
            <a:endParaRPr lang="ro-RO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5875187-4739-478F-9EB6-8A744021B12C}"/>
              </a:ext>
            </a:extLst>
          </p:cNvPr>
          <p:cNvSpPr txBox="1"/>
          <p:nvPr/>
        </p:nvSpPr>
        <p:spPr>
          <a:xfrm>
            <a:off x="2262440" y="5029964"/>
            <a:ext cx="2814658" cy="646331"/>
          </a:xfrm>
          <a:prstGeom prst="rect">
            <a:avLst/>
          </a:prstGeom>
          <a:noFill/>
        </p:spPr>
        <p:txBody>
          <a:bodyPr wrap="square" lIns="108000" rIns="108000" rtlCol="0" anchor="ctr">
            <a:spAutoFit/>
          </a:bodyPr>
          <a:lstStyle/>
          <a:p>
            <a:r>
              <a:rPr lang="ro-MD" b="1" dirty="0"/>
              <a:t>Adăugați sunet la prezentarea dvs.</a:t>
            </a:r>
            <a:endParaRPr lang="ro-RO" b="1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72228D4-A484-4417-8B45-85AC47F63FD8}"/>
              </a:ext>
            </a:extLst>
          </p:cNvPr>
          <p:cNvSpPr txBox="1"/>
          <p:nvPr/>
        </p:nvSpPr>
        <p:spPr>
          <a:xfrm>
            <a:off x="965790" y="5047809"/>
            <a:ext cx="1143830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3600" b="1" dirty="0" smtClean="0">
                <a:solidFill>
                  <a:schemeClr val="bg1"/>
                </a:solidFill>
              </a:rPr>
              <a:t>0</a:t>
            </a:r>
            <a:r>
              <a:rPr lang="ro-RO" altLang="ko-KR" sz="3600" b="1" dirty="0" smtClean="0">
                <a:solidFill>
                  <a:schemeClr val="bg1"/>
                </a:solidFill>
              </a:rPr>
              <a:t>6</a:t>
            </a:r>
            <a:endParaRPr lang="ko-KR" alt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419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25" grpId="0" animBg="1"/>
      <p:bldP spid="28" grpId="0"/>
      <p:bldP spid="44" grpId="0" animBg="1"/>
      <p:bldP spid="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 txBox="1">
            <a:spLocks/>
          </p:cNvSpPr>
          <p:nvPr/>
        </p:nvSpPr>
        <p:spPr>
          <a:xfrm>
            <a:off x="1371600" y="685800"/>
            <a:ext cx="9601200" cy="7202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o-RO" sz="2800" b="1" dirty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În cadrul sesiunii precedente </a:t>
            </a:r>
            <a:r>
              <a:rPr lang="en-US" sz="2800" b="1" dirty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am </a:t>
            </a:r>
            <a:r>
              <a:rPr lang="ro-RO" sz="2800" b="1" dirty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aflat/învățat:</a:t>
            </a:r>
            <a:endParaRPr lang="en-US" sz="28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 txBox="1">
            <a:spLocks/>
          </p:cNvSpPr>
          <p:nvPr/>
        </p:nvSpPr>
        <p:spPr>
          <a:xfrm>
            <a:off x="1371600" y="1854926"/>
            <a:ext cx="10320867" cy="610470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ro-RO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ce resurse utilizăm pentru a organiza instruirea la distanță;</a:t>
            </a:r>
          </a:p>
          <a:p>
            <a:pPr marL="514350" indent="-5143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ro-RO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d</a:t>
            </a:r>
            <a:r>
              <a:rPr 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e </a:t>
            </a:r>
            <a:r>
              <a:rPr lang="en-US" sz="24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ce</a:t>
            </a:r>
            <a:r>
              <a:rPr 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ro-RO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trebuie să ținem cont în predarea la distanță;</a:t>
            </a:r>
          </a:p>
          <a:p>
            <a:pPr marL="514350" indent="-5143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ro-RO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cum comunicăm la distanță cu elevii/colegii sincron/asincron;</a:t>
            </a:r>
          </a:p>
          <a:p>
            <a:pPr marL="514350" indent="-5143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ro-RO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cum </a:t>
            </a:r>
            <a:r>
              <a:rPr lang="ro-RO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se </a:t>
            </a:r>
            <a:r>
              <a:rPr lang="ro-RO" sz="2400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folsesc</a:t>
            </a:r>
            <a:r>
              <a:rPr lang="ro-RO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aplicațiile pentru filmarea ecranului </a:t>
            </a:r>
            <a:r>
              <a:rPr lang="ro-RO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calculatorului;</a:t>
            </a:r>
          </a:p>
          <a:p>
            <a:pPr marL="514350" indent="-5143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ro-RO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cum </a:t>
            </a:r>
            <a:r>
              <a:rPr lang="ro-RO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putem înregistra ecranul utilizând o aplicație  accesată </a:t>
            </a:r>
            <a:r>
              <a:rPr lang="ro-RO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online;</a:t>
            </a:r>
          </a:p>
          <a:p>
            <a:pPr marL="514350" indent="-5143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ro-RO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cum </a:t>
            </a:r>
            <a:r>
              <a:rPr lang="ro-RO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creăm un video educațional prin capturarea ecranului</a:t>
            </a:r>
            <a:r>
              <a:rPr lang="ro-RO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.</a:t>
            </a:r>
            <a:endParaRPr lang="en-US" sz="2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664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ro-RO" dirty="0" smtClean="0"/>
              <a:t>Sfaturi utile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6765AE7-D63C-4A22-9D59-86E6E20ED760}"/>
              </a:ext>
            </a:extLst>
          </p:cNvPr>
          <p:cNvSpPr/>
          <p:nvPr/>
        </p:nvSpPr>
        <p:spPr>
          <a:xfrm>
            <a:off x="1195453" y="1954058"/>
            <a:ext cx="2202428" cy="1069545"/>
          </a:xfrm>
          <a:prstGeom prst="rect">
            <a:avLst/>
          </a:prstGeom>
          <a:gradFill>
            <a:gsLst>
              <a:gs pos="0">
                <a:schemeClr val="accent1">
                  <a:lumMod val="83000"/>
                </a:schemeClr>
              </a:gs>
              <a:gs pos="100000">
                <a:schemeClr val="accent1">
                  <a:lumMod val="8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4" name="Rounded Rectangle 6">
            <a:extLst>
              <a:ext uri="{FF2B5EF4-FFF2-40B4-BE49-F238E27FC236}">
                <a16:creationId xmlns:a16="http://schemas.microsoft.com/office/drawing/2014/main" id="{20D210A3-0A9C-473F-AADF-75D926D0AF43}"/>
              </a:ext>
            </a:extLst>
          </p:cNvPr>
          <p:cNvSpPr/>
          <p:nvPr/>
        </p:nvSpPr>
        <p:spPr>
          <a:xfrm>
            <a:off x="1550807" y="1904616"/>
            <a:ext cx="9684641" cy="1175412"/>
          </a:xfrm>
          <a:prstGeom prst="roundRect">
            <a:avLst>
              <a:gd name="adj" fmla="val 5329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5" name="Isosceles Triangle 3">
            <a:extLst>
              <a:ext uri="{FF2B5EF4-FFF2-40B4-BE49-F238E27FC236}">
                <a16:creationId xmlns:a16="http://schemas.microsoft.com/office/drawing/2014/main" id="{58EF3EC2-AF0E-4BCD-BD67-9EB338254528}"/>
              </a:ext>
            </a:extLst>
          </p:cNvPr>
          <p:cNvSpPr/>
          <p:nvPr/>
        </p:nvSpPr>
        <p:spPr>
          <a:xfrm rot="5400000">
            <a:off x="980273" y="1917365"/>
            <a:ext cx="1070443" cy="1143829"/>
          </a:xfrm>
          <a:custGeom>
            <a:avLst/>
            <a:gdLst/>
            <a:ahLst/>
            <a:cxnLst/>
            <a:rect l="l" t="t" r="r" b="b"/>
            <a:pathLst>
              <a:path w="1886866" h="2016224">
                <a:moveTo>
                  <a:pt x="943433" y="0"/>
                </a:moveTo>
                <a:lnTo>
                  <a:pt x="1886866" y="1584176"/>
                </a:lnTo>
                <a:cubicBezTo>
                  <a:pt x="1683465" y="1844743"/>
                  <a:pt x="1336825" y="2016224"/>
                  <a:pt x="943433" y="2016224"/>
                </a:cubicBezTo>
                <a:cubicBezTo>
                  <a:pt x="550041" y="2016224"/>
                  <a:pt x="203402" y="1844743"/>
                  <a:pt x="0" y="158417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6" name="Rounded Rectangle 9">
            <a:extLst>
              <a:ext uri="{FF2B5EF4-FFF2-40B4-BE49-F238E27FC236}">
                <a16:creationId xmlns:a16="http://schemas.microsoft.com/office/drawing/2014/main" id="{0E3382DB-58DC-43B3-8B80-AE1F29A15A38}"/>
              </a:ext>
            </a:extLst>
          </p:cNvPr>
          <p:cNvSpPr/>
          <p:nvPr/>
        </p:nvSpPr>
        <p:spPr>
          <a:xfrm>
            <a:off x="5608320" y="1897965"/>
            <a:ext cx="5627128" cy="1182063"/>
          </a:xfrm>
          <a:custGeom>
            <a:avLst/>
            <a:gdLst/>
            <a:ahLst/>
            <a:cxnLst/>
            <a:rect l="l" t="t" r="r" b="b"/>
            <a:pathLst>
              <a:path w="5264968" h="1008113">
                <a:moveTo>
                  <a:pt x="0" y="0"/>
                </a:moveTo>
                <a:lnTo>
                  <a:pt x="5211246" y="0"/>
                </a:lnTo>
                <a:cubicBezTo>
                  <a:pt x="5240916" y="0"/>
                  <a:pt x="5264968" y="24052"/>
                  <a:pt x="5264968" y="53722"/>
                </a:cubicBezTo>
                <a:lnTo>
                  <a:pt x="5264968" y="954391"/>
                </a:lnTo>
                <a:cubicBezTo>
                  <a:pt x="5264968" y="984061"/>
                  <a:pt x="5240916" y="1008113"/>
                  <a:pt x="5211246" y="1008113"/>
                </a:cubicBezTo>
                <a:lnTo>
                  <a:pt x="0" y="10081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/>
              <a:t>Accesați</a:t>
            </a:r>
            <a:r>
              <a:rPr lang="en-US" dirty="0"/>
              <a:t> </a:t>
            </a:r>
            <a:r>
              <a:rPr lang="en-US" b="1" dirty="0" err="1"/>
              <a:t>Distribuiți</a:t>
            </a:r>
            <a:r>
              <a:rPr lang="en-US" dirty="0"/>
              <a:t> 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împărtăși</a:t>
            </a:r>
            <a:r>
              <a:rPr lang="en-US" dirty="0"/>
              <a:t> </a:t>
            </a:r>
            <a:r>
              <a:rPr lang="en-US" dirty="0" err="1"/>
              <a:t>prezentarea</a:t>
            </a:r>
            <a:r>
              <a:rPr lang="en-US" dirty="0"/>
              <a:t> </a:t>
            </a:r>
            <a:r>
              <a:rPr lang="en-US" dirty="0" err="1"/>
              <a:t>dvs</a:t>
            </a:r>
            <a:r>
              <a:rPr lang="en-US" dirty="0"/>
              <a:t>.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anumite</a:t>
            </a:r>
            <a:r>
              <a:rPr lang="en-US" dirty="0"/>
              <a:t> </a:t>
            </a:r>
            <a:r>
              <a:rPr lang="en-US" dirty="0" err="1" smtClean="0"/>
              <a:t>persoane</a:t>
            </a:r>
            <a:r>
              <a:rPr lang="ro-RO" dirty="0" smtClean="0"/>
              <a:t>. </a:t>
            </a:r>
            <a:r>
              <a:rPr lang="ro-MD" dirty="0"/>
              <a:t>Introduceți numele persoanelor cărora doriți să le partajați prezentarea </a:t>
            </a:r>
            <a:r>
              <a:rPr lang="ro-MD" dirty="0" smtClean="0"/>
              <a:t>Google.</a:t>
            </a:r>
            <a:endParaRPr lang="ro-RO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4097C9-93B0-428B-9ECF-C255011E0067}"/>
              </a:ext>
            </a:extLst>
          </p:cNvPr>
          <p:cNvSpPr txBox="1"/>
          <p:nvPr/>
        </p:nvSpPr>
        <p:spPr>
          <a:xfrm>
            <a:off x="2122721" y="2195789"/>
            <a:ext cx="3326034" cy="646331"/>
          </a:xfrm>
          <a:prstGeom prst="rect">
            <a:avLst/>
          </a:prstGeom>
          <a:noFill/>
        </p:spPr>
        <p:txBody>
          <a:bodyPr wrap="square" lIns="108000" rIns="108000" rtlCol="0" anchor="ctr">
            <a:spAutoFit/>
          </a:bodyPr>
          <a:lstStyle/>
          <a:p>
            <a:r>
              <a:rPr lang="ro-MD" b="1" dirty="0"/>
              <a:t>Pentru a colabora, partajați-vă prezentarea</a:t>
            </a:r>
            <a:endParaRPr lang="ro-RO" b="1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F28AE88-78F5-4731-9E7E-FE7EC9778804}"/>
              </a:ext>
            </a:extLst>
          </p:cNvPr>
          <p:cNvSpPr txBox="1"/>
          <p:nvPr/>
        </p:nvSpPr>
        <p:spPr>
          <a:xfrm>
            <a:off x="965790" y="2116955"/>
            <a:ext cx="1143830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3600" b="1" dirty="0" smtClean="0">
                <a:solidFill>
                  <a:schemeClr val="bg1"/>
                </a:solidFill>
              </a:rPr>
              <a:t>0</a:t>
            </a:r>
            <a:r>
              <a:rPr lang="ro-RO" altLang="ko-KR" sz="3600" b="1" dirty="0">
                <a:solidFill>
                  <a:schemeClr val="bg1"/>
                </a:solidFill>
              </a:rPr>
              <a:t>7</a:t>
            </a:r>
            <a:endParaRPr lang="ko-KR" altLang="en-US" sz="3600" b="1" dirty="0">
              <a:solidFill>
                <a:schemeClr val="bg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C5128F5-084E-4E2A-99F1-26D2F5424083}"/>
              </a:ext>
            </a:extLst>
          </p:cNvPr>
          <p:cNvSpPr/>
          <p:nvPr/>
        </p:nvSpPr>
        <p:spPr>
          <a:xfrm>
            <a:off x="1195453" y="3419485"/>
            <a:ext cx="2202428" cy="1069545"/>
          </a:xfrm>
          <a:prstGeom prst="rect">
            <a:avLst/>
          </a:prstGeom>
          <a:gradFill>
            <a:gsLst>
              <a:gs pos="0">
                <a:schemeClr val="accent2">
                  <a:lumMod val="84000"/>
                </a:schemeClr>
              </a:gs>
              <a:gs pos="100000">
                <a:schemeClr val="accent2">
                  <a:lumMod val="8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23" name="Rounded Rectangle 31">
            <a:extLst>
              <a:ext uri="{FF2B5EF4-FFF2-40B4-BE49-F238E27FC236}">
                <a16:creationId xmlns:a16="http://schemas.microsoft.com/office/drawing/2014/main" id="{1B622561-49EC-422B-ACC3-DDB248C33DCE}"/>
              </a:ext>
            </a:extLst>
          </p:cNvPr>
          <p:cNvSpPr/>
          <p:nvPr/>
        </p:nvSpPr>
        <p:spPr>
          <a:xfrm>
            <a:off x="1550807" y="3370043"/>
            <a:ext cx="9684641" cy="1175412"/>
          </a:xfrm>
          <a:prstGeom prst="roundRect">
            <a:avLst>
              <a:gd name="adj" fmla="val 5329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24" name="Isosceles Triangle 3">
            <a:extLst>
              <a:ext uri="{FF2B5EF4-FFF2-40B4-BE49-F238E27FC236}">
                <a16:creationId xmlns:a16="http://schemas.microsoft.com/office/drawing/2014/main" id="{8DE334FE-8D1B-464E-BEDD-B6869BD23A85}"/>
              </a:ext>
            </a:extLst>
          </p:cNvPr>
          <p:cNvSpPr/>
          <p:nvPr/>
        </p:nvSpPr>
        <p:spPr>
          <a:xfrm rot="5400000">
            <a:off x="980273" y="3382792"/>
            <a:ext cx="1070443" cy="1143829"/>
          </a:xfrm>
          <a:custGeom>
            <a:avLst/>
            <a:gdLst/>
            <a:ahLst/>
            <a:cxnLst/>
            <a:rect l="l" t="t" r="r" b="b"/>
            <a:pathLst>
              <a:path w="1886866" h="2016224">
                <a:moveTo>
                  <a:pt x="943433" y="0"/>
                </a:moveTo>
                <a:lnTo>
                  <a:pt x="1886866" y="1584176"/>
                </a:lnTo>
                <a:cubicBezTo>
                  <a:pt x="1683465" y="1844743"/>
                  <a:pt x="1336825" y="2016224"/>
                  <a:pt x="943433" y="2016224"/>
                </a:cubicBezTo>
                <a:cubicBezTo>
                  <a:pt x="550041" y="2016224"/>
                  <a:pt x="203402" y="1844743"/>
                  <a:pt x="0" y="158417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25" name="Rounded Rectangle 9">
            <a:extLst>
              <a:ext uri="{FF2B5EF4-FFF2-40B4-BE49-F238E27FC236}">
                <a16:creationId xmlns:a16="http://schemas.microsoft.com/office/drawing/2014/main" id="{840C5630-CBCA-47E9-BA79-04FB7F557CB4}"/>
              </a:ext>
            </a:extLst>
          </p:cNvPr>
          <p:cNvSpPr/>
          <p:nvPr/>
        </p:nvSpPr>
        <p:spPr>
          <a:xfrm>
            <a:off x="5608320" y="3370043"/>
            <a:ext cx="5627127" cy="1175412"/>
          </a:xfrm>
          <a:custGeom>
            <a:avLst/>
            <a:gdLst/>
            <a:ahLst/>
            <a:cxnLst/>
            <a:rect l="l" t="t" r="r" b="b"/>
            <a:pathLst>
              <a:path w="5264968" h="1008113">
                <a:moveTo>
                  <a:pt x="0" y="0"/>
                </a:moveTo>
                <a:lnTo>
                  <a:pt x="5211246" y="0"/>
                </a:lnTo>
                <a:cubicBezTo>
                  <a:pt x="5240916" y="0"/>
                  <a:pt x="5264968" y="24052"/>
                  <a:pt x="5264968" y="53722"/>
                </a:cubicBezTo>
                <a:lnTo>
                  <a:pt x="5264968" y="954391"/>
                </a:lnTo>
                <a:cubicBezTo>
                  <a:pt x="5264968" y="984061"/>
                  <a:pt x="5240916" y="1008113"/>
                  <a:pt x="5211246" y="1008113"/>
                </a:cubicBezTo>
                <a:lnTo>
                  <a:pt x="0" y="100811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/>
              <a:t>Instrumente</a:t>
            </a:r>
            <a:r>
              <a:rPr lang="en-US" b="1" dirty="0"/>
              <a:t>&gt; </a:t>
            </a:r>
            <a:r>
              <a:rPr lang="en-US" b="1" dirty="0" err="1"/>
              <a:t>Dicționar</a:t>
            </a:r>
            <a:r>
              <a:rPr lang="en-US" b="1" dirty="0"/>
              <a:t> personal</a:t>
            </a:r>
            <a:r>
              <a:rPr lang="en-US" dirty="0"/>
              <a:t>. </a:t>
            </a:r>
            <a:r>
              <a:rPr lang="en-US" dirty="0" err="1"/>
              <a:t>Adăugați</a:t>
            </a:r>
            <a:r>
              <a:rPr lang="en-US" dirty="0"/>
              <a:t> </a:t>
            </a:r>
            <a:r>
              <a:rPr lang="en-US" dirty="0" err="1"/>
              <a:t>termenii</a:t>
            </a:r>
            <a:r>
              <a:rPr lang="en-US" dirty="0"/>
              <a:t> </a:t>
            </a:r>
            <a:r>
              <a:rPr lang="en-US" dirty="0" err="1"/>
              <a:t>dvs</a:t>
            </a:r>
            <a:r>
              <a:rPr lang="en-US" dirty="0"/>
              <a:t>. </a:t>
            </a:r>
            <a:r>
              <a:rPr lang="en-US" dirty="0" err="1"/>
              <a:t>specifici</a:t>
            </a:r>
            <a:r>
              <a:rPr lang="en-US" dirty="0"/>
              <a:t>. Nu </a:t>
            </a:r>
            <a:r>
              <a:rPr lang="en-US" dirty="0" err="1"/>
              <a:t>vor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fi </a:t>
            </a:r>
            <a:r>
              <a:rPr lang="en-US" dirty="0" err="1"/>
              <a:t>semnalate</a:t>
            </a:r>
            <a:r>
              <a:rPr lang="en-US" dirty="0"/>
              <a:t> ca </a:t>
            </a:r>
            <a:r>
              <a:rPr lang="en-US" dirty="0" err="1"/>
              <a:t>erori</a:t>
            </a:r>
            <a:r>
              <a:rPr lang="en-US" dirty="0"/>
              <a:t> de </a:t>
            </a:r>
            <a:r>
              <a:rPr lang="en-US" dirty="0" err="1"/>
              <a:t>ortografie</a:t>
            </a:r>
            <a:r>
              <a:rPr lang="en-US" dirty="0"/>
              <a:t> </a:t>
            </a:r>
            <a:r>
              <a:rPr lang="en-US" dirty="0" err="1" smtClean="0"/>
              <a:t>posibile</a:t>
            </a:r>
            <a:r>
              <a:rPr lang="ro-RO" dirty="0" smtClean="0"/>
              <a:t>. </a:t>
            </a:r>
            <a:r>
              <a:rPr lang="ro-MD" dirty="0"/>
              <a:t>Adăugați termeni și </a:t>
            </a:r>
            <a:r>
              <a:rPr lang="ro-MD" dirty="0" smtClean="0"/>
              <a:t>expresii.</a:t>
            </a:r>
            <a:endParaRPr lang="ro-RO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8D2CC3E-1669-47E2-92D5-B9953EE0CF70}"/>
              </a:ext>
            </a:extLst>
          </p:cNvPr>
          <p:cNvSpPr txBox="1"/>
          <p:nvPr/>
        </p:nvSpPr>
        <p:spPr>
          <a:xfrm>
            <a:off x="2262439" y="3582383"/>
            <a:ext cx="3258795" cy="646331"/>
          </a:xfrm>
          <a:prstGeom prst="rect">
            <a:avLst/>
          </a:prstGeom>
          <a:noFill/>
        </p:spPr>
        <p:txBody>
          <a:bodyPr wrap="square" lIns="108000" rIns="108000" rtlCol="0" anchor="ctr">
            <a:spAutoFit/>
          </a:bodyPr>
          <a:lstStyle/>
          <a:p>
            <a:r>
              <a:rPr lang="ro-MD" b="1" dirty="0"/>
              <a:t>Adăugați termeni tehnici în dicționarul personal</a:t>
            </a:r>
            <a:endParaRPr lang="ro-RO" b="1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D4DDD59-4071-4F6D-8D72-13C56B6616D1}"/>
              </a:ext>
            </a:extLst>
          </p:cNvPr>
          <p:cNvSpPr txBox="1"/>
          <p:nvPr/>
        </p:nvSpPr>
        <p:spPr>
          <a:xfrm>
            <a:off x="965790" y="3582382"/>
            <a:ext cx="1143830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3600" b="1" dirty="0" smtClean="0">
                <a:solidFill>
                  <a:schemeClr val="bg1"/>
                </a:solidFill>
              </a:rPr>
              <a:t>0</a:t>
            </a:r>
            <a:r>
              <a:rPr lang="ro-RO" altLang="ko-KR" sz="3600" b="1" dirty="0">
                <a:solidFill>
                  <a:schemeClr val="bg1"/>
                </a:solidFill>
              </a:rPr>
              <a:t>8</a:t>
            </a:r>
            <a:endParaRPr lang="ko-KR" altLang="en-US" sz="3600" b="1" dirty="0">
              <a:solidFill>
                <a:schemeClr val="bg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A699193-B285-49E3-B98D-3D811021E337}"/>
              </a:ext>
            </a:extLst>
          </p:cNvPr>
          <p:cNvSpPr/>
          <p:nvPr/>
        </p:nvSpPr>
        <p:spPr>
          <a:xfrm>
            <a:off x="1195453" y="4884912"/>
            <a:ext cx="2202428" cy="1069545"/>
          </a:xfrm>
          <a:prstGeom prst="rect">
            <a:avLst/>
          </a:prstGeom>
          <a:gradFill>
            <a:gsLst>
              <a:gs pos="0">
                <a:schemeClr val="accent3">
                  <a:lumMod val="83000"/>
                </a:schemeClr>
              </a:gs>
              <a:gs pos="100000">
                <a:schemeClr val="accent3">
                  <a:lumMod val="8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42" name="Rounded Rectangle 50">
            <a:extLst>
              <a:ext uri="{FF2B5EF4-FFF2-40B4-BE49-F238E27FC236}">
                <a16:creationId xmlns:a16="http://schemas.microsoft.com/office/drawing/2014/main" id="{F609E03C-C177-44A9-93E2-9313C288A8B6}"/>
              </a:ext>
            </a:extLst>
          </p:cNvPr>
          <p:cNvSpPr/>
          <p:nvPr/>
        </p:nvSpPr>
        <p:spPr>
          <a:xfrm>
            <a:off x="1550807" y="4835470"/>
            <a:ext cx="9684641" cy="1175412"/>
          </a:xfrm>
          <a:prstGeom prst="roundRect">
            <a:avLst>
              <a:gd name="adj" fmla="val 5329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43" name="Isosceles Triangle 3">
            <a:extLst>
              <a:ext uri="{FF2B5EF4-FFF2-40B4-BE49-F238E27FC236}">
                <a16:creationId xmlns:a16="http://schemas.microsoft.com/office/drawing/2014/main" id="{CE856200-56B1-46B2-AEDE-9B59D0918EA7}"/>
              </a:ext>
            </a:extLst>
          </p:cNvPr>
          <p:cNvSpPr/>
          <p:nvPr/>
        </p:nvSpPr>
        <p:spPr>
          <a:xfrm rot="5400000">
            <a:off x="980273" y="4848219"/>
            <a:ext cx="1070443" cy="1143829"/>
          </a:xfrm>
          <a:custGeom>
            <a:avLst/>
            <a:gdLst/>
            <a:ahLst/>
            <a:cxnLst/>
            <a:rect l="l" t="t" r="r" b="b"/>
            <a:pathLst>
              <a:path w="1886866" h="2016224">
                <a:moveTo>
                  <a:pt x="943433" y="0"/>
                </a:moveTo>
                <a:lnTo>
                  <a:pt x="1886866" y="1584176"/>
                </a:lnTo>
                <a:cubicBezTo>
                  <a:pt x="1683465" y="1844743"/>
                  <a:pt x="1336825" y="2016224"/>
                  <a:pt x="943433" y="2016224"/>
                </a:cubicBezTo>
                <a:cubicBezTo>
                  <a:pt x="550041" y="2016224"/>
                  <a:pt x="203402" y="1844743"/>
                  <a:pt x="0" y="158417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44" name="Rounded Rectangle 9">
            <a:extLst>
              <a:ext uri="{FF2B5EF4-FFF2-40B4-BE49-F238E27FC236}">
                <a16:creationId xmlns:a16="http://schemas.microsoft.com/office/drawing/2014/main" id="{FD29E0B2-E1B8-473B-BFB4-6F471DC6BF22}"/>
              </a:ext>
            </a:extLst>
          </p:cNvPr>
          <p:cNvSpPr/>
          <p:nvPr/>
        </p:nvSpPr>
        <p:spPr>
          <a:xfrm>
            <a:off x="5608319" y="4828819"/>
            <a:ext cx="5627128" cy="1182063"/>
          </a:xfrm>
          <a:custGeom>
            <a:avLst/>
            <a:gdLst/>
            <a:ahLst/>
            <a:cxnLst/>
            <a:rect l="l" t="t" r="r" b="b"/>
            <a:pathLst>
              <a:path w="5264968" h="1008113">
                <a:moveTo>
                  <a:pt x="0" y="0"/>
                </a:moveTo>
                <a:lnTo>
                  <a:pt x="5211246" y="0"/>
                </a:lnTo>
                <a:cubicBezTo>
                  <a:pt x="5240916" y="0"/>
                  <a:pt x="5264968" y="24052"/>
                  <a:pt x="5264968" y="53722"/>
                </a:cubicBezTo>
                <a:lnTo>
                  <a:pt x="5264968" y="954391"/>
                </a:lnTo>
                <a:cubicBezTo>
                  <a:pt x="5264968" y="984061"/>
                  <a:pt x="5240916" y="1008113"/>
                  <a:pt x="5211246" y="1008113"/>
                </a:cubicBezTo>
                <a:lnTo>
                  <a:pt x="0" y="100811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o-MD" dirty="0" smtClean="0"/>
              <a:t>Folosește</a:t>
            </a:r>
            <a:r>
              <a:rPr lang="ro-MD" dirty="0"/>
              <a:t> </a:t>
            </a:r>
            <a:r>
              <a:rPr lang="ro-MD" b="1" dirty="0"/>
              <a:t>Istoricul  </a:t>
            </a:r>
            <a:r>
              <a:rPr lang="ro-MD" b="1" dirty="0" smtClean="0"/>
              <a:t>versiunilor</a:t>
            </a:r>
            <a:r>
              <a:rPr lang="ro-MD" b="1" dirty="0"/>
              <a:t> </a:t>
            </a:r>
            <a:r>
              <a:rPr lang="ro-MD" dirty="0"/>
              <a:t>pentru a restabili o versiune anterioară a prezentării</a:t>
            </a:r>
            <a:r>
              <a:rPr lang="ro-MD" dirty="0" smtClean="0"/>
              <a:t>. </a:t>
            </a:r>
            <a:r>
              <a:rPr lang="ro-MD" b="1" dirty="0"/>
              <a:t>Fișier&gt; Consultați istoricul reviziilor</a:t>
            </a:r>
            <a:r>
              <a:rPr lang="ro-MD" dirty="0"/>
              <a:t> pentru a vedea un panou cu versiuni mai vechi ale prezentării</a:t>
            </a:r>
            <a:r>
              <a:rPr lang="ro-MD" dirty="0" smtClean="0"/>
              <a:t>.</a:t>
            </a:r>
            <a:endParaRPr lang="ro-RO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5875187-4739-478F-9EB6-8A744021B12C}"/>
              </a:ext>
            </a:extLst>
          </p:cNvPr>
          <p:cNvSpPr txBox="1"/>
          <p:nvPr/>
        </p:nvSpPr>
        <p:spPr>
          <a:xfrm>
            <a:off x="2262439" y="5029964"/>
            <a:ext cx="2814658" cy="646331"/>
          </a:xfrm>
          <a:prstGeom prst="rect">
            <a:avLst/>
          </a:prstGeom>
          <a:noFill/>
        </p:spPr>
        <p:txBody>
          <a:bodyPr wrap="square" lIns="108000" rIns="108000" rtlCol="0" anchor="ctr">
            <a:spAutoFit/>
          </a:bodyPr>
          <a:lstStyle/>
          <a:p>
            <a:r>
              <a:rPr lang="ro-MD" b="1" dirty="0"/>
              <a:t>Reveniți la o versiune anterioară a prezentării</a:t>
            </a:r>
            <a:endParaRPr lang="ro-RO" b="1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72228D4-A484-4417-8B45-85AC47F63FD8}"/>
              </a:ext>
            </a:extLst>
          </p:cNvPr>
          <p:cNvSpPr txBox="1"/>
          <p:nvPr/>
        </p:nvSpPr>
        <p:spPr>
          <a:xfrm>
            <a:off x="965790" y="5047809"/>
            <a:ext cx="1143830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3600" b="1" dirty="0" smtClean="0">
                <a:solidFill>
                  <a:schemeClr val="bg1"/>
                </a:solidFill>
              </a:rPr>
              <a:t>0</a:t>
            </a:r>
            <a:r>
              <a:rPr lang="ro-RO" altLang="ko-KR" sz="3600" b="1" dirty="0">
                <a:solidFill>
                  <a:schemeClr val="bg1"/>
                </a:solidFill>
              </a:rPr>
              <a:t>9</a:t>
            </a:r>
            <a:endParaRPr lang="ko-KR" alt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92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25" grpId="0" animBg="1"/>
      <p:bldP spid="28" grpId="0"/>
      <p:bldP spid="44" grpId="0" animBg="1"/>
      <p:bldP spid="4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ro-RO" dirty="0" smtClean="0"/>
              <a:t>Sfaturi utile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6765AE7-D63C-4A22-9D59-86E6E20ED760}"/>
              </a:ext>
            </a:extLst>
          </p:cNvPr>
          <p:cNvSpPr/>
          <p:nvPr/>
        </p:nvSpPr>
        <p:spPr>
          <a:xfrm>
            <a:off x="1195453" y="1954058"/>
            <a:ext cx="2202428" cy="1069545"/>
          </a:xfrm>
          <a:prstGeom prst="rect">
            <a:avLst/>
          </a:prstGeom>
          <a:gradFill>
            <a:gsLst>
              <a:gs pos="0">
                <a:schemeClr val="accent1">
                  <a:lumMod val="83000"/>
                </a:schemeClr>
              </a:gs>
              <a:gs pos="100000">
                <a:schemeClr val="accent1">
                  <a:lumMod val="8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4" name="Rounded Rectangle 6">
            <a:extLst>
              <a:ext uri="{FF2B5EF4-FFF2-40B4-BE49-F238E27FC236}">
                <a16:creationId xmlns:a16="http://schemas.microsoft.com/office/drawing/2014/main" id="{20D210A3-0A9C-473F-AADF-75D926D0AF43}"/>
              </a:ext>
            </a:extLst>
          </p:cNvPr>
          <p:cNvSpPr/>
          <p:nvPr/>
        </p:nvSpPr>
        <p:spPr>
          <a:xfrm>
            <a:off x="1550807" y="1904616"/>
            <a:ext cx="9684641" cy="1175412"/>
          </a:xfrm>
          <a:prstGeom prst="roundRect">
            <a:avLst>
              <a:gd name="adj" fmla="val 5329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5" name="Isosceles Triangle 3">
            <a:extLst>
              <a:ext uri="{FF2B5EF4-FFF2-40B4-BE49-F238E27FC236}">
                <a16:creationId xmlns:a16="http://schemas.microsoft.com/office/drawing/2014/main" id="{58EF3EC2-AF0E-4BCD-BD67-9EB338254528}"/>
              </a:ext>
            </a:extLst>
          </p:cNvPr>
          <p:cNvSpPr/>
          <p:nvPr/>
        </p:nvSpPr>
        <p:spPr>
          <a:xfrm rot="5400000">
            <a:off x="980273" y="1917365"/>
            <a:ext cx="1070443" cy="1143829"/>
          </a:xfrm>
          <a:custGeom>
            <a:avLst/>
            <a:gdLst/>
            <a:ahLst/>
            <a:cxnLst/>
            <a:rect l="l" t="t" r="r" b="b"/>
            <a:pathLst>
              <a:path w="1886866" h="2016224">
                <a:moveTo>
                  <a:pt x="943433" y="0"/>
                </a:moveTo>
                <a:lnTo>
                  <a:pt x="1886866" y="1584176"/>
                </a:lnTo>
                <a:cubicBezTo>
                  <a:pt x="1683465" y="1844743"/>
                  <a:pt x="1336825" y="2016224"/>
                  <a:pt x="943433" y="2016224"/>
                </a:cubicBezTo>
                <a:cubicBezTo>
                  <a:pt x="550041" y="2016224"/>
                  <a:pt x="203402" y="1844743"/>
                  <a:pt x="0" y="158417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6" name="Rounded Rectangle 9">
            <a:extLst>
              <a:ext uri="{FF2B5EF4-FFF2-40B4-BE49-F238E27FC236}">
                <a16:creationId xmlns:a16="http://schemas.microsoft.com/office/drawing/2014/main" id="{0E3382DB-58DC-43B3-8B80-AE1F29A15A38}"/>
              </a:ext>
            </a:extLst>
          </p:cNvPr>
          <p:cNvSpPr/>
          <p:nvPr/>
        </p:nvSpPr>
        <p:spPr>
          <a:xfrm>
            <a:off x="5608320" y="1897965"/>
            <a:ext cx="5627128" cy="1182063"/>
          </a:xfrm>
          <a:custGeom>
            <a:avLst/>
            <a:gdLst/>
            <a:ahLst/>
            <a:cxnLst/>
            <a:rect l="l" t="t" r="r" b="b"/>
            <a:pathLst>
              <a:path w="5264968" h="1008113">
                <a:moveTo>
                  <a:pt x="0" y="0"/>
                </a:moveTo>
                <a:lnTo>
                  <a:pt x="5211246" y="0"/>
                </a:lnTo>
                <a:cubicBezTo>
                  <a:pt x="5240916" y="0"/>
                  <a:pt x="5264968" y="24052"/>
                  <a:pt x="5264968" y="53722"/>
                </a:cubicBezTo>
                <a:lnTo>
                  <a:pt x="5264968" y="954391"/>
                </a:lnTo>
                <a:cubicBezTo>
                  <a:pt x="5264968" y="984061"/>
                  <a:pt x="5240916" y="1008113"/>
                  <a:pt x="5211246" y="1008113"/>
                </a:cubicBezTo>
                <a:lnTo>
                  <a:pt x="0" y="10081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/>
              <a:t>Accesați</a:t>
            </a:r>
            <a:r>
              <a:rPr lang="en-US" dirty="0"/>
              <a:t> </a:t>
            </a:r>
            <a:r>
              <a:rPr lang="en-US" b="1" dirty="0" err="1"/>
              <a:t>Distribuiți</a:t>
            </a:r>
            <a:r>
              <a:rPr lang="en-US" dirty="0"/>
              <a:t> 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împărtăși</a:t>
            </a:r>
            <a:r>
              <a:rPr lang="en-US" dirty="0"/>
              <a:t> </a:t>
            </a:r>
            <a:r>
              <a:rPr lang="en-US" dirty="0" err="1"/>
              <a:t>prezentarea</a:t>
            </a:r>
            <a:r>
              <a:rPr lang="en-US" dirty="0"/>
              <a:t> </a:t>
            </a:r>
            <a:r>
              <a:rPr lang="en-US" dirty="0" err="1"/>
              <a:t>dvs</a:t>
            </a:r>
            <a:r>
              <a:rPr lang="en-US" dirty="0"/>
              <a:t>.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anumite</a:t>
            </a:r>
            <a:r>
              <a:rPr lang="en-US" dirty="0"/>
              <a:t> </a:t>
            </a:r>
            <a:r>
              <a:rPr lang="en-US" dirty="0" err="1" smtClean="0"/>
              <a:t>persoane</a:t>
            </a:r>
            <a:r>
              <a:rPr lang="ro-RO" dirty="0" smtClean="0"/>
              <a:t>. </a:t>
            </a:r>
            <a:r>
              <a:rPr lang="ro-MD" dirty="0"/>
              <a:t>Introduceți numele persoanelor cărora doriți să le partajați prezentarea </a:t>
            </a:r>
            <a:r>
              <a:rPr lang="ro-MD" dirty="0" smtClean="0"/>
              <a:t>Google.</a:t>
            </a:r>
            <a:endParaRPr lang="ro-RO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4097C9-93B0-428B-9ECF-C255011E0067}"/>
              </a:ext>
            </a:extLst>
          </p:cNvPr>
          <p:cNvSpPr txBox="1"/>
          <p:nvPr/>
        </p:nvSpPr>
        <p:spPr>
          <a:xfrm>
            <a:off x="2122721" y="2195789"/>
            <a:ext cx="3326034" cy="646331"/>
          </a:xfrm>
          <a:prstGeom prst="rect">
            <a:avLst/>
          </a:prstGeom>
          <a:noFill/>
        </p:spPr>
        <p:txBody>
          <a:bodyPr wrap="square" lIns="108000" rIns="108000" rtlCol="0" anchor="ctr">
            <a:spAutoFit/>
          </a:bodyPr>
          <a:lstStyle/>
          <a:p>
            <a:r>
              <a:rPr lang="ro-MD" b="1" dirty="0"/>
              <a:t>Încorporați prezentarea dvs. într-un site web</a:t>
            </a:r>
            <a:endParaRPr lang="ro-RO" b="1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F28AE88-78F5-4731-9E7E-FE7EC9778804}"/>
              </a:ext>
            </a:extLst>
          </p:cNvPr>
          <p:cNvSpPr txBox="1"/>
          <p:nvPr/>
        </p:nvSpPr>
        <p:spPr>
          <a:xfrm>
            <a:off x="965790" y="2116955"/>
            <a:ext cx="1143830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ro-RO" altLang="ko-KR" sz="3600" b="1" dirty="0" smtClean="0">
                <a:solidFill>
                  <a:schemeClr val="bg1"/>
                </a:solidFill>
              </a:rPr>
              <a:t>1</a:t>
            </a:r>
            <a:r>
              <a:rPr lang="en-US" altLang="ko-KR" sz="3600" b="1" dirty="0" smtClean="0">
                <a:solidFill>
                  <a:schemeClr val="bg1"/>
                </a:solidFill>
              </a:rPr>
              <a:t>0</a:t>
            </a:r>
            <a:endParaRPr lang="ko-KR" altLang="en-US" sz="3600" b="1" dirty="0">
              <a:solidFill>
                <a:schemeClr val="bg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C5128F5-084E-4E2A-99F1-26D2F5424083}"/>
              </a:ext>
            </a:extLst>
          </p:cNvPr>
          <p:cNvSpPr/>
          <p:nvPr/>
        </p:nvSpPr>
        <p:spPr>
          <a:xfrm>
            <a:off x="1195453" y="3419485"/>
            <a:ext cx="2202428" cy="1069545"/>
          </a:xfrm>
          <a:prstGeom prst="rect">
            <a:avLst/>
          </a:prstGeom>
          <a:gradFill>
            <a:gsLst>
              <a:gs pos="0">
                <a:schemeClr val="accent2">
                  <a:lumMod val="84000"/>
                </a:schemeClr>
              </a:gs>
              <a:gs pos="100000">
                <a:schemeClr val="accent2">
                  <a:lumMod val="8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23" name="Rounded Rectangle 31">
            <a:extLst>
              <a:ext uri="{FF2B5EF4-FFF2-40B4-BE49-F238E27FC236}">
                <a16:creationId xmlns:a16="http://schemas.microsoft.com/office/drawing/2014/main" id="{1B622561-49EC-422B-ACC3-DDB248C33DCE}"/>
              </a:ext>
            </a:extLst>
          </p:cNvPr>
          <p:cNvSpPr/>
          <p:nvPr/>
        </p:nvSpPr>
        <p:spPr>
          <a:xfrm>
            <a:off x="1550807" y="3370043"/>
            <a:ext cx="9684641" cy="1175412"/>
          </a:xfrm>
          <a:prstGeom prst="roundRect">
            <a:avLst>
              <a:gd name="adj" fmla="val 5329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24" name="Isosceles Triangle 3">
            <a:extLst>
              <a:ext uri="{FF2B5EF4-FFF2-40B4-BE49-F238E27FC236}">
                <a16:creationId xmlns:a16="http://schemas.microsoft.com/office/drawing/2014/main" id="{8DE334FE-8D1B-464E-BEDD-B6869BD23A85}"/>
              </a:ext>
            </a:extLst>
          </p:cNvPr>
          <p:cNvSpPr/>
          <p:nvPr/>
        </p:nvSpPr>
        <p:spPr>
          <a:xfrm rot="5400000">
            <a:off x="980273" y="3382792"/>
            <a:ext cx="1070443" cy="1143829"/>
          </a:xfrm>
          <a:custGeom>
            <a:avLst/>
            <a:gdLst/>
            <a:ahLst/>
            <a:cxnLst/>
            <a:rect l="l" t="t" r="r" b="b"/>
            <a:pathLst>
              <a:path w="1886866" h="2016224">
                <a:moveTo>
                  <a:pt x="943433" y="0"/>
                </a:moveTo>
                <a:lnTo>
                  <a:pt x="1886866" y="1584176"/>
                </a:lnTo>
                <a:cubicBezTo>
                  <a:pt x="1683465" y="1844743"/>
                  <a:pt x="1336825" y="2016224"/>
                  <a:pt x="943433" y="2016224"/>
                </a:cubicBezTo>
                <a:cubicBezTo>
                  <a:pt x="550041" y="2016224"/>
                  <a:pt x="203402" y="1844743"/>
                  <a:pt x="0" y="158417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25" name="Rounded Rectangle 9">
            <a:extLst>
              <a:ext uri="{FF2B5EF4-FFF2-40B4-BE49-F238E27FC236}">
                <a16:creationId xmlns:a16="http://schemas.microsoft.com/office/drawing/2014/main" id="{840C5630-CBCA-47E9-BA79-04FB7F557CB4}"/>
              </a:ext>
            </a:extLst>
          </p:cNvPr>
          <p:cNvSpPr/>
          <p:nvPr/>
        </p:nvSpPr>
        <p:spPr>
          <a:xfrm>
            <a:off x="5608320" y="3370043"/>
            <a:ext cx="5627127" cy="1175412"/>
          </a:xfrm>
          <a:custGeom>
            <a:avLst/>
            <a:gdLst/>
            <a:ahLst/>
            <a:cxnLst/>
            <a:rect l="l" t="t" r="r" b="b"/>
            <a:pathLst>
              <a:path w="5264968" h="1008113">
                <a:moveTo>
                  <a:pt x="0" y="0"/>
                </a:moveTo>
                <a:lnTo>
                  <a:pt x="5211246" y="0"/>
                </a:lnTo>
                <a:cubicBezTo>
                  <a:pt x="5240916" y="0"/>
                  <a:pt x="5264968" y="24052"/>
                  <a:pt x="5264968" y="53722"/>
                </a:cubicBezTo>
                <a:lnTo>
                  <a:pt x="5264968" y="954391"/>
                </a:lnTo>
                <a:cubicBezTo>
                  <a:pt x="5264968" y="984061"/>
                  <a:pt x="5240916" y="1008113"/>
                  <a:pt x="5211246" y="1008113"/>
                </a:cubicBezTo>
                <a:lnTo>
                  <a:pt x="0" y="100811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o-MD" dirty="0"/>
              <a:t>Găsiți comenzile rapide de la tastatură de la </a:t>
            </a:r>
            <a:r>
              <a:rPr lang="ro-MD" b="1" dirty="0"/>
              <a:t>Ajutor&gt; Comenzi rapide de la tastatură</a:t>
            </a:r>
            <a:r>
              <a:rPr lang="ro-MD" dirty="0"/>
              <a:t> opțiune </a:t>
            </a:r>
            <a:r>
              <a:rPr lang="ro-MD" dirty="0" smtClean="0"/>
              <a:t>din </a:t>
            </a:r>
            <a:r>
              <a:rPr lang="ro-MD" dirty="0"/>
              <a:t>meniu. </a:t>
            </a:r>
            <a:endParaRPr lang="ro-RO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8D2CC3E-1669-47E2-92D5-B9953EE0CF70}"/>
              </a:ext>
            </a:extLst>
          </p:cNvPr>
          <p:cNvSpPr txBox="1"/>
          <p:nvPr/>
        </p:nvSpPr>
        <p:spPr>
          <a:xfrm>
            <a:off x="2262439" y="3582383"/>
            <a:ext cx="3258795" cy="646331"/>
          </a:xfrm>
          <a:prstGeom prst="rect">
            <a:avLst/>
          </a:prstGeom>
          <a:noFill/>
        </p:spPr>
        <p:txBody>
          <a:bodyPr wrap="square" lIns="108000" rIns="108000" rtlCol="0" anchor="ctr">
            <a:spAutoFit/>
          </a:bodyPr>
          <a:lstStyle/>
          <a:p>
            <a:r>
              <a:rPr lang="ro-MD" b="1" dirty="0"/>
              <a:t>Aflați comenzile rapide ale tastaturii Google </a:t>
            </a:r>
            <a:r>
              <a:rPr lang="ro-MD" b="1" dirty="0" err="1"/>
              <a:t>Slides</a:t>
            </a:r>
            <a:endParaRPr lang="ro-RO" b="1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D4DDD59-4071-4F6D-8D72-13C56B6616D1}"/>
              </a:ext>
            </a:extLst>
          </p:cNvPr>
          <p:cNvSpPr txBox="1"/>
          <p:nvPr/>
        </p:nvSpPr>
        <p:spPr>
          <a:xfrm>
            <a:off x="965790" y="3582382"/>
            <a:ext cx="1143830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ro-RO" altLang="ko-KR" sz="3600" b="1" dirty="0" smtClean="0">
                <a:solidFill>
                  <a:schemeClr val="bg1"/>
                </a:solidFill>
              </a:rPr>
              <a:t>11</a:t>
            </a:r>
            <a:endParaRPr lang="ko-KR" altLang="en-US" sz="3600" b="1" dirty="0">
              <a:solidFill>
                <a:schemeClr val="bg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A699193-B285-49E3-B98D-3D811021E337}"/>
              </a:ext>
            </a:extLst>
          </p:cNvPr>
          <p:cNvSpPr/>
          <p:nvPr/>
        </p:nvSpPr>
        <p:spPr>
          <a:xfrm>
            <a:off x="1195453" y="4884912"/>
            <a:ext cx="2202428" cy="1069545"/>
          </a:xfrm>
          <a:prstGeom prst="rect">
            <a:avLst/>
          </a:prstGeom>
          <a:gradFill>
            <a:gsLst>
              <a:gs pos="0">
                <a:schemeClr val="accent3">
                  <a:lumMod val="83000"/>
                </a:schemeClr>
              </a:gs>
              <a:gs pos="100000">
                <a:schemeClr val="accent3">
                  <a:lumMod val="8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42" name="Rounded Rectangle 50">
            <a:extLst>
              <a:ext uri="{FF2B5EF4-FFF2-40B4-BE49-F238E27FC236}">
                <a16:creationId xmlns:a16="http://schemas.microsoft.com/office/drawing/2014/main" id="{F609E03C-C177-44A9-93E2-9313C288A8B6}"/>
              </a:ext>
            </a:extLst>
          </p:cNvPr>
          <p:cNvSpPr/>
          <p:nvPr/>
        </p:nvSpPr>
        <p:spPr>
          <a:xfrm>
            <a:off x="1550807" y="4835470"/>
            <a:ext cx="9684641" cy="1175412"/>
          </a:xfrm>
          <a:prstGeom prst="roundRect">
            <a:avLst>
              <a:gd name="adj" fmla="val 5329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43" name="Isosceles Triangle 3">
            <a:extLst>
              <a:ext uri="{FF2B5EF4-FFF2-40B4-BE49-F238E27FC236}">
                <a16:creationId xmlns:a16="http://schemas.microsoft.com/office/drawing/2014/main" id="{CE856200-56B1-46B2-AEDE-9B59D0918EA7}"/>
              </a:ext>
            </a:extLst>
          </p:cNvPr>
          <p:cNvSpPr/>
          <p:nvPr/>
        </p:nvSpPr>
        <p:spPr>
          <a:xfrm rot="5400000">
            <a:off x="980273" y="4848219"/>
            <a:ext cx="1070443" cy="1143829"/>
          </a:xfrm>
          <a:custGeom>
            <a:avLst/>
            <a:gdLst/>
            <a:ahLst/>
            <a:cxnLst/>
            <a:rect l="l" t="t" r="r" b="b"/>
            <a:pathLst>
              <a:path w="1886866" h="2016224">
                <a:moveTo>
                  <a:pt x="943433" y="0"/>
                </a:moveTo>
                <a:lnTo>
                  <a:pt x="1886866" y="1584176"/>
                </a:lnTo>
                <a:cubicBezTo>
                  <a:pt x="1683465" y="1844743"/>
                  <a:pt x="1336825" y="2016224"/>
                  <a:pt x="943433" y="2016224"/>
                </a:cubicBezTo>
                <a:cubicBezTo>
                  <a:pt x="550041" y="2016224"/>
                  <a:pt x="203402" y="1844743"/>
                  <a:pt x="0" y="158417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44" name="Rounded Rectangle 9">
            <a:extLst>
              <a:ext uri="{FF2B5EF4-FFF2-40B4-BE49-F238E27FC236}">
                <a16:creationId xmlns:a16="http://schemas.microsoft.com/office/drawing/2014/main" id="{FD29E0B2-E1B8-473B-BFB4-6F471DC6BF22}"/>
              </a:ext>
            </a:extLst>
          </p:cNvPr>
          <p:cNvSpPr/>
          <p:nvPr/>
        </p:nvSpPr>
        <p:spPr>
          <a:xfrm>
            <a:off x="5608319" y="4828819"/>
            <a:ext cx="5627128" cy="1182063"/>
          </a:xfrm>
          <a:custGeom>
            <a:avLst/>
            <a:gdLst/>
            <a:ahLst/>
            <a:cxnLst/>
            <a:rect l="l" t="t" r="r" b="b"/>
            <a:pathLst>
              <a:path w="5264968" h="1008113">
                <a:moveTo>
                  <a:pt x="0" y="0"/>
                </a:moveTo>
                <a:lnTo>
                  <a:pt x="5211246" y="0"/>
                </a:lnTo>
                <a:cubicBezTo>
                  <a:pt x="5240916" y="0"/>
                  <a:pt x="5264968" y="24052"/>
                  <a:pt x="5264968" y="53722"/>
                </a:cubicBezTo>
                <a:lnTo>
                  <a:pt x="5264968" y="954391"/>
                </a:lnTo>
                <a:cubicBezTo>
                  <a:pt x="5264968" y="984061"/>
                  <a:pt x="5240916" y="1008113"/>
                  <a:pt x="5211246" y="1008113"/>
                </a:cubicBezTo>
                <a:lnTo>
                  <a:pt x="0" y="100811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o-MD" dirty="0" smtClean="0"/>
              <a:t>Utilizați </a:t>
            </a:r>
            <a:r>
              <a:rPr lang="ro-MD" dirty="0" err="1" smtClean="0"/>
              <a:t>imbrele</a:t>
            </a:r>
            <a:r>
              <a:rPr lang="ro-MD" dirty="0" smtClean="0"/>
              <a:t> pentru a face textul mai elegant.</a:t>
            </a:r>
            <a:endParaRPr lang="ro-RO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5875187-4739-478F-9EB6-8A744021B12C}"/>
              </a:ext>
            </a:extLst>
          </p:cNvPr>
          <p:cNvSpPr txBox="1"/>
          <p:nvPr/>
        </p:nvSpPr>
        <p:spPr>
          <a:xfrm>
            <a:off x="2262439" y="5029964"/>
            <a:ext cx="2814658" cy="646331"/>
          </a:xfrm>
          <a:prstGeom prst="rect">
            <a:avLst/>
          </a:prstGeom>
          <a:noFill/>
        </p:spPr>
        <p:txBody>
          <a:bodyPr wrap="square" lIns="108000" rIns="108000" rtlCol="0" anchor="ctr">
            <a:spAutoFit/>
          </a:bodyPr>
          <a:lstStyle/>
          <a:p>
            <a:r>
              <a:rPr lang="ro-MD" b="1" dirty="0"/>
              <a:t>Faceți-vă textul mai elegant</a:t>
            </a:r>
            <a:endParaRPr lang="ro-RO" b="1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72228D4-A484-4417-8B45-85AC47F63FD8}"/>
              </a:ext>
            </a:extLst>
          </p:cNvPr>
          <p:cNvSpPr txBox="1"/>
          <p:nvPr/>
        </p:nvSpPr>
        <p:spPr>
          <a:xfrm>
            <a:off x="965790" y="5047809"/>
            <a:ext cx="1143830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ro-RO" altLang="ko-KR" sz="3600" b="1" dirty="0" smtClean="0">
                <a:solidFill>
                  <a:schemeClr val="bg1"/>
                </a:solidFill>
              </a:rPr>
              <a:t>12</a:t>
            </a:r>
            <a:endParaRPr lang="ko-KR" alt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66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25" grpId="0" animBg="1"/>
      <p:bldP spid="28" grpId="0"/>
      <p:bldP spid="44" grpId="0" animBg="1"/>
      <p:bldP spid="4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29B5E0-EC47-4278-B835-F09E3851C6DF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33A799AE-21F6-4CEC-9D80-CC7214A46BD0}"/>
              </a:ext>
            </a:extLst>
          </p:cNvPr>
          <p:cNvSpPr/>
          <p:nvPr/>
        </p:nvSpPr>
        <p:spPr>
          <a:xfrm rot="16200000" flipH="1">
            <a:off x="2991218" y="-2414954"/>
            <a:ext cx="6244738" cy="11687908"/>
          </a:xfrm>
          <a:prstGeom prst="parallelogram">
            <a:avLst>
              <a:gd name="adj" fmla="val 50682"/>
            </a:avLst>
          </a:prstGeom>
          <a:gradFill flip="none" rotWithShape="1">
            <a:gsLst>
              <a:gs pos="0">
                <a:schemeClr val="accent1">
                  <a:alpha val="70000"/>
                </a:schemeClr>
              </a:gs>
              <a:gs pos="100000">
                <a:schemeClr val="accent2">
                  <a:alpha val="7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B8269CA4-DB36-452D-BB02-71263D6840AF}"/>
              </a:ext>
            </a:extLst>
          </p:cNvPr>
          <p:cNvSpPr txBox="1">
            <a:spLocks/>
          </p:cNvSpPr>
          <p:nvPr/>
        </p:nvSpPr>
        <p:spPr>
          <a:xfrm>
            <a:off x="519141" y="306630"/>
            <a:ext cx="4808997" cy="2154436"/>
          </a:xfrm>
          <a:prstGeom prst="rect">
            <a:avLst/>
          </a:prstGeom>
          <a:noFill/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ro-RO" altLang="ko-KR" sz="4000" b="1" dirty="0">
                <a:solidFill>
                  <a:schemeClr val="accent2"/>
                </a:solidFill>
                <a:latin typeface="+mj-lt"/>
                <a:cs typeface="Arial" pitchFamily="34" charset="0"/>
              </a:rPr>
              <a:t>4</a:t>
            </a:r>
            <a:r>
              <a:rPr lang="ro-RO" altLang="ko-KR" sz="4000" b="1" dirty="0" smtClean="0">
                <a:solidFill>
                  <a:schemeClr val="accent2"/>
                </a:solidFill>
                <a:latin typeface="+mj-lt"/>
                <a:cs typeface="Arial" pitchFamily="34" charset="0"/>
              </a:rPr>
              <a:t>. Google </a:t>
            </a:r>
            <a:r>
              <a:rPr lang="ro-RO" altLang="ko-KR" sz="4000" b="1" dirty="0" err="1" smtClean="0">
                <a:solidFill>
                  <a:schemeClr val="accent2"/>
                </a:solidFill>
                <a:latin typeface="+mj-lt"/>
                <a:cs typeface="Arial" pitchFamily="34" charset="0"/>
              </a:rPr>
              <a:t>Forms</a:t>
            </a:r>
            <a:endParaRPr lang="en-US" altLang="ko-KR" sz="4000" b="1" dirty="0">
              <a:solidFill>
                <a:schemeClr val="accent2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7772" y="4949077"/>
            <a:ext cx="660228" cy="929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6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0">
            <a:extLst>
              <a:ext uri="{FF2B5EF4-FFF2-40B4-BE49-F238E27FC236}">
                <a16:creationId xmlns:a16="http://schemas.microsoft.com/office/drawing/2014/main" id="{E7B58B57-48C9-4854-B150-80E837B7E237}"/>
              </a:ext>
            </a:extLst>
          </p:cNvPr>
          <p:cNvSpPr txBox="1">
            <a:spLocks/>
          </p:cNvSpPr>
          <p:nvPr/>
        </p:nvSpPr>
        <p:spPr>
          <a:xfrm>
            <a:off x="256974" y="312294"/>
            <a:ext cx="4407327" cy="1795903"/>
          </a:xfrm>
          <a:prstGeom prst="rect">
            <a:avLst/>
          </a:prstGeom>
          <a:noFill/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ro-RO" altLang="ko-KR" sz="4400" b="1" dirty="0" smtClean="0">
                <a:solidFill>
                  <a:schemeClr val="bg1"/>
                </a:solidFill>
                <a:cs typeface="Arial" pitchFamily="34" charset="0"/>
              </a:rPr>
              <a:t>Google </a:t>
            </a:r>
            <a:r>
              <a:rPr lang="ro-RO" altLang="ko-KR" sz="4400" b="1" dirty="0" err="1" smtClean="0">
                <a:solidFill>
                  <a:schemeClr val="bg1"/>
                </a:solidFill>
                <a:cs typeface="Arial" pitchFamily="34" charset="0"/>
              </a:rPr>
              <a:t>Forms</a:t>
            </a:r>
            <a:endParaRPr lang="en-US" altLang="ko-KR" sz="4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A55B125-DF35-487E-9673-BB7B6B0C6A49}"/>
              </a:ext>
            </a:extLst>
          </p:cNvPr>
          <p:cNvGrpSpPr/>
          <p:nvPr/>
        </p:nvGrpSpPr>
        <p:grpSpPr>
          <a:xfrm>
            <a:off x="5044540" y="522514"/>
            <a:ext cx="6229634" cy="6157923"/>
            <a:chOff x="5044540" y="1776642"/>
            <a:chExt cx="6229634" cy="4723559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FC714CE-18F2-4D61-991D-A4073D3EA3B6}"/>
                </a:ext>
              </a:extLst>
            </p:cNvPr>
            <p:cNvSpPr/>
            <p:nvPr/>
          </p:nvSpPr>
          <p:spPr>
            <a:xfrm>
              <a:off x="5337098" y="2014286"/>
              <a:ext cx="5688623" cy="37655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70000"/>
                  </a:schemeClr>
                </a:gs>
                <a:gs pos="100000">
                  <a:schemeClr val="accent2">
                    <a:alpha val="7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752592E-A1B5-4DAF-9229-3BF4F04F82FD}"/>
                </a:ext>
              </a:extLst>
            </p:cNvPr>
            <p:cNvSpPr txBox="1"/>
            <p:nvPr/>
          </p:nvSpPr>
          <p:spPr>
            <a:xfrm>
              <a:off x="5565532" y="2304181"/>
              <a:ext cx="5251442" cy="41960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ro-RO" b="1" dirty="0">
                  <a:solidFill>
                    <a:schemeClr val="bg1"/>
                  </a:solidFill>
                </a:rPr>
                <a:t>Google </a:t>
              </a:r>
              <a:r>
                <a:rPr lang="ro-RO" b="1" dirty="0" err="1">
                  <a:solidFill>
                    <a:schemeClr val="bg1"/>
                  </a:solidFill>
                </a:rPr>
                <a:t>Forms</a:t>
              </a:r>
              <a:r>
                <a:rPr lang="ro-RO" dirty="0">
                  <a:solidFill>
                    <a:schemeClr val="bg1"/>
                  </a:solidFill>
                </a:rPr>
                <a:t> face parte din pachetul de instrumente prin care </a:t>
              </a:r>
              <a:r>
                <a:rPr lang="ro-RO" dirty="0" err="1">
                  <a:solidFill>
                    <a:schemeClr val="bg1"/>
                  </a:solidFill>
                </a:rPr>
                <a:t>poti</a:t>
              </a:r>
              <a:r>
                <a:rPr lang="ro-RO" dirty="0">
                  <a:solidFill>
                    <a:schemeClr val="bg1"/>
                  </a:solidFill>
                </a:rPr>
                <a:t> crea sondaje online gratuit</a:t>
              </a:r>
              <a:r>
                <a:rPr lang="ro-RO" dirty="0" smtClean="0">
                  <a:solidFill>
                    <a:schemeClr val="bg1"/>
                  </a:solidFill>
                </a:rPr>
                <a:t>. </a:t>
              </a:r>
              <a:r>
                <a:rPr lang="ro-RO" dirty="0">
                  <a:solidFill>
                    <a:schemeClr val="bg1"/>
                  </a:solidFill>
                </a:rPr>
                <a:t>Google </a:t>
              </a:r>
              <a:r>
                <a:rPr lang="ro-RO" dirty="0" err="1">
                  <a:solidFill>
                    <a:schemeClr val="bg1"/>
                  </a:solidFill>
                </a:rPr>
                <a:t>Forms</a:t>
              </a:r>
              <a:r>
                <a:rPr lang="ro-RO" dirty="0">
                  <a:solidFill>
                    <a:schemeClr val="bg1"/>
                  </a:solidFill>
                </a:rPr>
                <a:t> </a:t>
              </a:r>
              <a:r>
                <a:rPr lang="ro-RO" dirty="0" err="1">
                  <a:solidFill>
                    <a:schemeClr val="bg1"/>
                  </a:solidFill>
                </a:rPr>
                <a:t>iti</a:t>
              </a:r>
              <a:r>
                <a:rPr lang="ro-RO" dirty="0">
                  <a:solidFill>
                    <a:schemeClr val="bg1"/>
                  </a:solidFill>
                </a:rPr>
                <a:t> permite să colectezi informații folosind chestionare sau sondaje personalizate.</a:t>
              </a:r>
            </a:p>
            <a:p>
              <a:pPr algn="just">
                <a:lnSpc>
                  <a:spcPct val="150000"/>
                </a:lnSpc>
              </a:pPr>
              <a:r>
                <a:rPr lang="ro-RO" dirty="0">
                  <a:solidFill>
                    <a:schemeClr val="bg1"/>
                  </a:solidFill>
                </a:rPr>
                <a:t>Aceste rezultate sunt </a:t>
              </a:r>
              <a:r>
                <a:rPr lang="ro-RO" dirty="0" err="1">
                  <a:solidFill>
                    <a:schemeClr val="bg1"/>
                  </a:solidFill>
                </a:rPr>
                <a:t>inregistrate</a:t>
              </a:r>
              <a:r>
                <a:rPr lang="ro-RO" dirty="0">
                  <a:solidFill>
                    <a:schemeClr val="bg1"/>
                  </a:solidFill>
                </a:rPr>
                <a:t> automat pe o foaie de calcul Excel, oferind autorului chestionarului sau sondajului posibilitatea ca aceste rezultate sa fie verificate in timp real pe tot parcursul </a:t>
              </a:r>
              <a:r>
                <a:rPr lang="ro-RO" dirty="0" err="1">
                  <a:solidFill>
                    <a:schemeClr val="bg1"/>
                  </a:solidFill>
                </a:rPr>
                <a:t>desfasurarii</a:t>
              </a:r>
              <a:r>
                <a:rPr lang="ro-RO" dirty="0">
                  <a:solidFill>
                    <a:schemeClr val="bg1"/>
                  </a:solidFill>
                </a:rPr>
                <a:t> lor</a:t>
              </a:r>
              <a:r>
                <a:rPr lang="ro-RO" dirty="0" smtClean="0">
                  <a:solidFill>
                    <a:schemeClr val="bg1"/>
                  </a:solidFill>
                </a:rPr>
                <a:t>.</a:t>
              </a:r>
              <a:endParaRPr lang="ro-RO" dirty="0">
                <a:solidFill>
                  <a:schemeClr val="bg1"/>
                </a:solidFill>
              </a:endParaRPr>
            </a:p>
          </p:txBody>
        </p:sp>
        <p:sp>
          <p:nvSpPr>
            <p:cNvPr id="7" name="L-Shape 6">
              <a:extLst>
                <a:ext uri="{FF2B5EF4-FFF2-40B4-BE49-F238E27FC236}">
                  <a16:creationId xmlns:a16="http://schemas.microsoft.com/office/drawing/2014/main" id="{4FAE10E6-CA4F-431A-964A-46FDD4C8E308}"/>
                </a:ext>
              </a:extLst>
            </p:cNvPr>
            <p:cNvSpPr/>
            <p:nvPr/>
          </p:nvSpPr>
          <p:spPr>
            <a:xfrm rot="5400000">
              <a:off x="5044540" y="1776642"/>
              <a:ext cx="457200" cy="457200"/>
            </a:xfrm>
            <a:prstGeom prst="corner">
              <a:avLst>
                <a:gd name="adj1" fmla="val 27084"/>
                <a:gd name="adj2" fmla="val 26042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bg1"/>
                </a:solidFill>
              </a:endParaRPr>
            </a:p>
          </p:txBody>
        </p:sp>
        <p:sp>
          <p:nvSpPr>
            <p:cNvPr id="8" name="L-Shape 7">
              <a:extLst>
                <a:ext uri="{FF2B5EF4-FFF2-40B4-BE49-F238E27FC236}">
                  <a16:creationId xmlns:a16="http://schemas.microsoft.com/office/drawing/2014/main" id="{5237397D-F707-4A6F-BF24-94B04A72CCBC}"/>
                </a:ext>
              </a:extLst>
            </p:cNvPr>
            <p:cNvSpPr/>
            <p:nvPr/>
          </p:nvSpPr>
          <p:spPr>
            <a:xfrm rot="10800000">
              <a:off x="10816974" y="1776642"/>
              <a:ext cx="457200" cy="457200"/>
            </a:xfrm>
            <a:prstGeom prst="corner">
              <a:avLst>
                <a:gd name="adj1" fmla="val 27084"/>
                <a:gd name="adj2" fmla="val 26042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bg1"/>
                </a:solidFill>
              </a:endParaRPr>
            </a:p>
          </p:txBody>
        </p:sp>
        <p:sp>
          <p:nvSpPr>
            <p:cNvPr id="9" name="L-Shape 8">
              <a:extLst>
                <a:ext uri="{FF2B5EF4-FFF2-40B4-BE49-F238E27FC236}">
                  <a16:creationId xmlns:a16="http://schemas.microsoft.com/office/drawing/2014/main" id="{6745E8BB-71D0-41BD-9252-588F91713290}"/>
                </a:ext>
              </a:extLst>
            </p:cNvPr>
            <p:cNvSpPr/>
            <p:nvPr/>
          </p:nvSpPr>
          <p:spPr>
            <a:xfrm>
              <a:off x="5044540" y="5652864"/>
              <a:ext cx="457200" cy="457200"/>
            </a:xfrm>
            <a:prstGeom prst="corner">
              <a:avLst>
                <a:gd name="adj1" fmla="val 27084"/>
                <a:gd name="adj2" fmla="val 26042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bg1"/>
                </a:solidFill>
              </a:endParaRPr>
            </a:p>
          </p:txBody>
        </p:sp>
        <p:sp>
          <p:nvSpPr>
            <p:cNvPr id="10" name="L-Shape 9">
              <a:extLst>
                <a:ext uri="{FF2B5EF4-FFF2-40B4-BE49-F238E27FC236}">
                  <a16:creationId xmlns:a16="http://schemas.microsoft.com/office/drawing/2014/main" id="{98182C2B-7311-4B5F-9ACC-9DDE33B6CA02}"/>
                </a:ext>
              </a:extLst>
            </p:cNvPr>
            <p:cNvSpPr/>
            <p:nvPr/>
          </p:nvSpPr>
          <p:spPr>
            <a:xfrm rot="16200000">
              <a:off x="10816973" y="5652864"/>
              <a:ext cx="457200" cy="457200"/>
            </a:xfrm>
            <a:prstGeom prst="corner">
              <a:avLst>
                <a:gd name="adj1" fmla="val 27084"/>
                <a:gd name="adj2" fmla="val 26042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524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 txBox="1">
            <a:spLocks/>
          </p:cNvSpPr>
          <p:nvPr/>
        </p:nvSpPr>
        <p:spPr>
          <a:xfrm>
            <a:off x="1480578" y="250373"/>
            <a:ext cx="9601200" cy="7202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o-RO" sz="3000" b="1" dirty="0" smtClean="0">
                <a:solidFill>
                  <a:schemeClr val="bg1"/>
                </a:solidFill>
                <a:latin typeface="+mn-lt"/>
              </a:rPr>
              <a:t>Link-uri utile:</a:t>
            </a:r>
            <a:endParaRPr lang="en-US" sz="3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 txBox="1">
            <a:spLocks/>
          </p:cNvSpPr>
          <p:nvPr/>
        </p:nvSpPr>
        <p:spPr>
          <a:xfrm>
            <a:off x="1134292" y="1759131"/>
            <a:ext cx="10049933" cy="44779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ro-RO" dirty="0">
                <a:solidFill>
                  <a:schemeClr val="bg1"/>
                </a:solidFill>
              </a:rPr>
              <a:t>https://itigic.com/ro/complete-guide-to-using-docs-google</a:t>
            </a:r>
            <a:r>
              <a:rPr lang="ro-RO" dirty="0" smtClean="0">
                <a:solidFill>
                  <a:schemeClr val="bg1"/>
                </a:solidFill>
              </a:rPr>
              <a:t>/;</a:t>
            </a:r>
          </a:p>
          <a:p>
            <a:pPr>
              <a:lnSpc>
                <a:spcPct val="150000"/>
              </a:lnSpc>
            </a:pPr>
            <a:r>
              <a:rPr lang="ro-RO" dirty="0">
                <a:solidFill>
                  <a:schemeClr val="bg1"/>
                </a:solidFill>
              </a:rPr>
              <a:t>https://www.google.com/intl/ro_md/docs/about</a:t>
            </a:r>
            <a:r>
              <a:rPr lang="ro-RO" dirty="0" smtClean="0">
                <a:solidFill>
                  <a:schemeClr val="bg1"/>
                </a:solidFill>
              </a:rPr>
              <a:t>/;</a:t>
            </a:r>
          </a:p>
          <a:p>
            <a:pPr>
              <a:lnSpc>
                <a:spcPct val="150000"/>
              </a:lnSpc>
            </a:pPr>
            <a:r>
              <a:rPr lang="ro-RO" dirty="0">
                <a:solidFill>
                  <a:schemeClr val="bg1"/>
                </a:solidFill>
              </a:rPr>
              <a:t>https://medium.com/@</a:t>
            </a:r>
            <a:r>
              <a:rPr lang="ro-RO" dirty="0" smtClean="0">
                <a:solidFill>
                  <a:schemeClr val="bg1"/>
                </a:solidFill>
              </a:rPr>
              <a:t>aclowwwn_ro/ghid-de-folosire-google-drive-2371fe5e7767;</a:t>
            </a:r>
          </a:p>
          <a:p>
            <a:pPr>
              <a:lnSpc>
                <a:spcPct val="150000"/>
              </a:lnSpc>
            </a:pPr>
            <a:r>
              <a:rPr lang="ro-RO" dirty="0">
                <a:solidFill>
                  <a:schemeClr val="bg1"/>
                </a:solidFill>
              </a:rPr>
              <a:t>https://itigic.com/ro/google-slides-complete-guide</a:t>
            </a:r>
            <a:r>
              <a:rPr lang="ro-RO" dirty="0" smtClean="0">
                <a:solidFill>
                  <a:schemeClr val="bg1"/>
                </a:solidFill>
              </a:rPr>
              <a:t>/.</a:t>
            </a:r>
          </a:p>
          <a:p>
            <a:pPr>
              <a:lnSpc>
                <a:spcPct val="150000"/>
              </a:lnSpc>
            </a:pPr>
            <a:endParaRPr lang="ro-RO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913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 txBox="1">
            <a:spLocks/>
          </p:cNvSpPr>
          <p:nvPr/>
        </p:nvSpPr>
        <p:spPr>
          <a:xfrm>
            <a:off x="1480578" y="250373"/>
            <a:ext cx="9601200" cy="7202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o-RO" sz="3000" b="1" dirty="0" smtClean="0">
                <a:solidFill>
                  <a:schemeClr val="bg1"/>
                </a:solidFill>
                <a:latin typeface="+mn-lt"/>
              </a:rPr>
              <a:t>În cadrul sesiuni următoare vom afla/învăța:</a:t>
            </a:r>
            <a:endParaRPr lang="en-US" sz="3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 txBox="1">
            <a:spLocks/>
          </p:cNvSpPr>
          <p:nvPr/>
        </p:nvSpPr>
        <p:spPr>
          <a:xfrm>
            <a:off x="1134292" y="2304869"/>
            <a:ext cx="10049933" cy="39321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o-RO" altLang="ko-KR" dirty="0" smtClean="0">
                <a:solidFill>
                  <a:schemeClr val="accent5"/>
                </a:solidFill>
              </a:rPr>
              <a:t>Cum </a:t>
            </a:r>
            <a:r>
              <a:rPr lang="en-US" altLang="ko-KR" dirty="0" err="1" smtClean="0">
                <a:solidFill>
                  <a:schemeClr val="accent5"/>
                </a:solidFill>
              </a:rPr>
              <a:t>cre</a:t>
            </a:r>
            <a:r>
              <a:rPr lang="ro-RO" altLang="ko-KR" dirty="0" err="1" smtClean="0">
                <a:solidFill>
                  <a:schemeClr val="accent5"/>
                </a:solidFill>
              </a:rPr>
              <a:t>ăm</a:t>
            </a:r>
            <a:r>
              <a:rPr lang="ro-RO" altLang="ko-KR" dirty="0" smtClean="0">
                <a:solidFill>
                  <a:schemeClr val="accent5"/>
                </a:solidFill>
              </a:rPr>
              <a:t> </a:t>
            </a:r>
            <a:r>
              <a:rPr lang="en-US" altLang="ko-KR" dirty="0" smtClean="0">
                <a:solidFill>
                  <a:schemeClr val="accent5"/>
                </a:solidFill>
              </a:rPr>
              <a:t>pre</a:t>
            </a:r>
            <a:r>
              <a:rPr lang="ro-RO" altLang="ko-KR" dirty="0" smtClean="0">
                <a:solidFill>
                  <a:schemeClr val="accent5"/>
                </a:solidFill>
              </a:rPr>
              <a:t>z</a:t>
            </a:r>
            <a:r>
              <a:rPr lang="en-US" altLang="ko-KR" dirty="0" err="1" smtClean="0">
                <a:solidFill>
                  <a:schemeClr val="accent5"/>
                </a:solidFill>
              </a:rPr>
              <a:t>ent</a:t>
            </a:r>
            <a:r>
              <a:rPr lang="ro-RO" altLang="ko-KR" dirty="0">
                <a:solidFill>
                  <a:schemeClr val="accent5"/>
                </a:solidFill>
              </a:rPr>
              <a:t>ă</a:t>
            </a:r>
            <a:r>
              <a:rPr lang="en-US" altLang="ko-KR" dirty="0" err="1" smtClean="0">
                <a:solidFill>
                  <a:schemeClr val="accent5"/>
                </a:solidFill>
              </a:rPr>
              <a:t>ril</a:t>
            </a:r>
            <a:r>
              <a:rPr lang="ro-RO" altLang="ko-KR" dirty="0" smtClean="0">
                <a:solidFill>
                  <a:schemeClr val="accent5"/>
                </a:solidFill>
              </a:rPr>
              <a:t>e</a:t>
            </a:r>
            <a:r>
              <a:rPr lang="en-US" altLang="ko-KR" dirty="0" smtClean="0">
                <a:solidFill>
                  <a:schemeClr val="accent5"/>
                </a:solidFill>
              </a:rPr>
              <a:t> interactive</a:t>
            </a:r>
            <a:r>
              <a:rPr lang="ro-RO" dirty="0" smtClean="0">
                <a:solidFill>
                  <a:schemeClr val="accent5"/>
                </a:solidFill>
              </a:rPr>
              <a:t>;</a:t>
            </a:r>
            <a:endParaRPr lang="ro-RO" dirty="0">
              <a:solidFill>
                <a:schemeClr val="accent5"/>
              </a:solidFill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o-RO" altLang="ko-KR" dirty="0" smtClean="0">
                <a:solidFill>
                  <a:schemeClr val="accent5"/>
                </a:solidFill>
              </a:rPr>
              <a:t>Ce </a:t>
            </a:r>
            <a:r>
              <a:rPr lang="en-US" altLang="ko-KR" dirty="0" err="1" smtClean="0">
                <a:solidFill>
                  <a:schemeClr val="accent5"/>
                </a:solidFill>
              </a:rPr>
              <a:t>aplica</a:t>
            </a:r>
            <a:r>
              <a:rPr lang="ro-RO" altLang="ko-KR" dirty="0" smtClean="0">
                <a:solidFill>
                  <a:schemeClr val="accent5"/>
                </a:solidFill>
              </a:rPr>
              <a:t>ț</a:t>
            </a:r>
            <a:r>
              <a:rPr lang="en-US" altLang="ko-KR" dirty="0" smtClean="0">
                <a:solidFill>
                  <a:schemeClr val="accent5"/>
                </a:solidFill>
              </a:rPr>
              <a:t>ii</a:t>
            </a:r>
            <a:r>
              <a:rPr lang="ro-RO" altLang="ko-KR" dirty="0" smtClean="0">
                <a:solidFill>
                  <a:schemeClr val="accent5"/>
                </a:solidFill>
              </a:rPr>
              <a:t> folosim pentru </a:t>
            </a:r>
            <a:r>
              <a:rPr lang="ro-RO" altLang="ko-KR" dirty="0">
                <a:solidFill>
                  <a:schemeClr val="accent5"/>
                </a:solidFill>
              </a:rPr>
              <a:t>crearea prezentărilor </a:t>
            </a:r>
            <a:r>
              <a:rPr lang="ro-RO" altLang="ko-KR" dirty="0" smtClean="0">
                <a:solidFill>
                  <a:schemeClr val="accent5"/>
                </a:solidFill>
              </a:rPr>
              <a:t>interactive.</a:t>
            </a:r>
            <a:endParaRPr lang="ko-KR" alt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019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B1FD58EF-A76D-4AEE-B9B4-AF01DECFD34C}"/>
              </a:ext>
            </a:extLst>
          </p:cNvPr>
          <p:cNvSpPr/>
          <p:nvPr/>
        </p:nvSpPr>
        <p:spPr>
          <a:xfrm>
            <a:off x="-60960" y="0"/>
            <a:ext cx="12192000" cy="6858000"/>
          </a:xfrm>
          <a:custGeom>
            <a:avLst/>
            <a:gdLst>
              <a:gd name="connsiteX0" fmla="*/ 7271650 w 10953750"/>
              <a:gd name="connsiteY0" fmla="*/ 0 h 5778636"/>
              <a:gd name="connsiteX1" fmla="*/ 10953750 w 10953750"/>
              <a:gd name="connsiteY1" fmla="*/ 0 h 5778636"/>
              <a:gd name="connsiteX2" fmla="*/ 10953750 w 10953750"/>
              <a:gd name="connsiteY2" fmla="*/ 5778636 h 5778636"/>
              <a:gd name="connsiteX3" fmla="*/ 5877084 w 10953750"/>
              <a:gd name="connsiteY3" fmla="*/ 5778636 h 5778636"/>
              <a:gd name="connsiteX4" fmla="*/ 5981945 w 10953750"/>
              <a:gd name="connsiteY4" fmla="*/ 5665441 h 5778636"/>
              <a:gd name="connsiteX5" fmla="*/ 6143904 w 10953750"/>
              <a:gd name="connsiteY5" fmla="*/ 5486259 h 5778636"/>
              <a:gd name="connsiteX6" fmla="*/ 6431706 w 10953750"/>
              <a:gd name="connsiteY6" fmla="*/ 5128860 h 5778636"/>
              <a:gd name="connsiteX7" fmla="*/ 6649063 w 10953750"/>
              <a:gd name="connsiteY7" fmla="*/ 4852740 h 5778636"/>
              <a:gd name="connsiteX8" fmla="*/ 6821138 w 10953750"/>
              <a:gd name="connsiteY8" fmla="*/ 4646649 h 5778636"/>
              <a:gd name="connsiteX9" fmla="*/ 6939634 w 10953750"/>
              <a:gd name="connsiteY9" fmla="*/ 4494884 h 5778636"/>
              <a:gd name="connsiteX10" fmla="*/ 7011706 w 10953750"/>
              <a:gd name="connsiteY10" fmla="*/ 4397692 h 5778636"/>
              <a:gd name="connsiteX11" fmla="*/ 7033651 w 10953750"/>
              <a:gd name="connsiteY11" fmla="*/ 4367058 h 5778636"/>
              <a:gd name="connsiteX12" fmla="*/ 7036657 w 10953750"/>
              <a:gd name="connsiteY12" fmla="*/ 4359453 h 5778636"/>
              <a:gd name="connsiteX13" fmla="*/ 7352923 w 10953750"/>
              <a:gd name="connsiteY13" fmla="*/ 3890699 h 5778636"/>
              <a:gd name="connsiteX14" fmla="*/ 7431477 w 10953750"/>
              <a:gd name="connsiteY14" fmla="*/ 3763994 h 5778636"/>
              <a:gd name="connsiteX15" fmla="*/ 7599911 w 10953750"/>
              <a:gd name="connsiteY15" fmla="*/ 3484543 h 5778636"/>
              <a:gd name="connsiteX16" fmla="*/ 7729535 w 10953750"/>
              <a:gd name="connsiteY16" fmla="*/ 3262678 h 5778636"/>
              <a:gd name="connsiteX17" fmla="*/ 7848762 w 10953750"/>
              <a:gd name="connsiteY17" fmla="*/ 3055324 h 5778636"/>
              <a:gd name="connsiteX18" fmla="*/ 7855469 w 10953750"/>
              <a:gd name="connsiteY18" fmla="*/ 3035731 h 5778636"/>
              <a:gd name="connsiteX19" fmla="*/ 7899632 w 10953750"/>
              <a:gd name="connsiteY19" fmla="*/ 2916106 h 5778636"/>
              <a:gd name="connsiteX20" fmla="*/ 7971020 w 10953750"/>
              <a:gd name="connsiteY20" fmla="*/ 2806225 h 5778636"/>
              <a:gd name="connsiteX21" fmla="*/ 8071780 w 10953750"/>
              <a:gd name="connsiteY21" fmla="*/ 2607598 h 5778636"/>
              <a:gd name="connsiteX22" fmla="*/ 8093538 w 10953750"/>
              <a:gd name="connsiteY22" fmla="*/ 2515837 h 5778636"/>
              <a:gd name="connsiteX23" fmla="*/ 8104629 w 10953750"/>
              <a:gd name="connsiteY23" fmla="*/ 2496945 h 5778636"/>
              <a:gd name="connsiteX24" fmla="*/ 8134659 w 10953750"/>
              <a:gd name="connsiteY24" fmla="*/ 2455026 h 5778636"/>
              <a:gd name="connsiteX25" fmla="*/ 8161249 w 10953750"/>
              <a:gd name="connsiteY25" fmla="*/ 2383804 h 5778636"/>
              <a:gd name="connsiteX26" fmla="*/ 8199637 w 10953750"/>
              <a:gd name="connsiteY26" fmla="*/ 2272240 h 5778636"/>
              <a:gd name="connsiteX27" fmla="*/ 8229220 w 10953750"/>
              <a:gd name="connsiteY27" fmla="*/ 2210482 h 5778636"/>
              <a:gd name="connsiteX28" fmla="*/ 8282588 w 10953750"/>
              <a:gd name="connsiteY28" fmla="*/ 2129168 h 5778636"/>
              <a:gd name="connsiteX29" fmla="*/ 8304086 w 10953750"/>
              <a:gd name="connsiteY29" fmla="*/ 2078696 h 5778636"/>
              <a:gd name="connsiteX30" fmla="*/ 8304098 w 10953750"/>
              <a:gd name="connsiteY30" fmla="*/ 2061626 h 5778636"/>
              <a:gd name="connsiteX31" fmla="*/ 8292795 w 10953750"/>
              <a:gd name="connsiteY31" fmla="*/ 2053529 h 5778636"/>
              <a:gd name="connsiteX32" fmla="*/ 8293503 w 10953750"/>
              <a:gd name="connsiteY32" fmla="*/ 2032078 h 5778636"/>
              <a:gd name="connsiteX33" fmla="*/ 8348684 w 10953750"/>
              <a:gd name="connsiteY33" fmla="*/ 1995978 h 5778636"/>
              <a:gd name="connsiteX34" fmla="*/ 8359775 w 10953750"/>
              <a:gd name="connsiteY34" fmla="*/ 1977086 h 5778636"/>
              <a:gd name="connsiteX35" fmla="*/ 8342474 w 10953750"/>
              <a:gd name="connsiteY35" fmla="*/ 1967131 h 5778636"/>
              <a:gd name="connsiteX36" fmla="*/ 8328414 w 10953750"/>
              <a:gd name="connsiteY36" fmla="*/ 1942421 h 5778636"/>
              <a:gd name="connsiteX37" fmla="*/ 8333965 w 10953750"/>
              <a:gd name="connsiteY37" fmla="*/ 1924440 h 5778636"/>
              <a:gd name="connsiteX38" fmla="*/ 8324054 w 10953750"/>
              <a:gd name="connsiteY38" fmla="*/ 1907581 h 5778636"/>
              <a:gd name="connsiteX39" fmla="*/ 8311596 w 10953750"/>
              <a:gd name="connsiteY39" fmla="*/ 1901096 h 5778636"/>
              <a:gd name="connsiteX40" fmla="*/ 8319222 w 10953750"/>
              <a:gd name="connsiteY40" fmla="*/ 1887041 h 5778636"/>
              <a:gd name="connsiteX41" fmla="*/ 8348098 w 10953750"/>
              <a:gd name="connsiteY41" fmla="*/ 1846734 h 5778636"/>
              <a:gd name="connsiteX42" fmla="*/ 8454560 w 10953750"/>
              <a:gd name="connsiteY42" fmla="*/ 1742462 h 5778636"/>
              <a:gd name="connsiteX43" fmla="*/ 8480182 w 10953750"/>
              <a:gd name="connsiteY43" fmla="*/ 1733981 h 5778636"/>
              <a:gd name="connsiteX44" fmla="*/ 8454112 w 10953750"/>
              <a:gd name="connsiteY44" fmla="*/ 1722624 h 5778636"/>
              <a:gd name="connsiteX45" fmla="*/ 8437755 w 10953750"/>
              <a:gd name="connsiteY45" fmla="*/ 1684068 h 5778636"/>
              <a:gd name="connsiteX46" fmla="*/ 8507800 w 10953750"/>
              <a:gd name="connsiteY46" fmla="*/ 1514672 h 5778636"/>
              <a:gd name="connsiteX47" fmla="*/ 8537843 w 10953750"/>
              <a:gd name="connsiteY47" fmla="*/ 1455683 h 5778636"/>
              <a:gd name="connsiteX48" fmla="*/ 8524019 w 10953750"/>
              <a:gd name="connsiteY48" fmla="*/ 1423822 h 5778636"/>
              <a:gd name="connsiteX49" fmla="*/ 8524279 w 10953750"/>
              <a:gd name="connsiteY49" fmla="*/ 1382533 h 5778636"/>
              <a:gd name="connsiteX50" fmla="*/ 8546920 w 10953750"/>
              <a:gd name="connsiteY50" fmla="*/ 1347518 h 5778636"/>
              <a:gd name="connsiteX51" fmla="*/ 8561935 w 10953750"/>
              <a:gd name="connsiteY51" fmla="*/ 1326559 h 5778636"/>
              <a:gd name="connsiteX52" fmla="*/ 8586415 w 10953750"/>
              <a:gd name="connsiteY52" fmla="*/ 1302620 h 5778636"/>
              <a:gd name="connsiteX53" fmla="*/ 8594971 w 10953750"/>
              <a:gd name="connsiteY53" fmla="*/ 1277033 h 5778636"/>
              <a:gd name="connsiteX54" fmla="*/ 8592450 w 10953750"/>
              <a:gd name="connsiteY54" fmla="*/ 1253269 h 5778636"/>
              <a:gd name="connsiteX55" fmla="*/ 8601702 w 10953750"/>
              <a:gd name="connsiteY55" fmla="*/ 1223301 h 5778636"/>
              <a:gd name="connsiteX56" fmla="*/ 8641409 w 10953750"/>
              <a:gd name="connsiteY56" fmla="*/ 1205392 h 5778636"/>
              <a:gd name="connsiteX57" fmla="*/ 8639334 w 10953750"/>
              <a:gd name="connsiteY57" fmla="*/ 1201466 h 5778636"/>
              <a:gd name="connsiteX58" fmla="*/ 8594584 w 10953750"/>
              <a:gd name="connsiteY58" fmla="*/ 1171847 h 5778636"/>
              <a:gd name="connsiteX59" fmla="*/ 8589976 w 10953750"/>
              <a:gd name="connsiteY59" fmla="*/ 1161227 h 5778636"/>
              <a:gd name="connsiteX60" fmla="*/ 8613337 w 10953750"/>
              <a:gd name="connsiteY60" fmla="*/ 1087692 h 5778636"/>
              <a:gd name="connsiteX61" fmla="*/ 8618901 w 10953750"/>
              <a:gd name="connsiteY61" fmla="*/ 1052642 h 5778636"/>
              <a:gd name="connsiteX62" fmla="*/ 8594681 w 10953750"/>
              <a:gd name="connsiteY62" fmla="*/ 1035291 h 5778636"/>
              <a:gd name="connsiteX63" fmla="*/ 8550119 w 10953750"/>
              <a:gd name="connsiteY63" fmla="*/ 1066800 h 5778636"/>
              <a:gd name="connsiteX64" fmla="*/ 8540619 w 10953750"/>
              <a:gd name="connsiteY64" fmla="*/ 1120988 h 5778636"/>
              <a:gd name="connsiteX65" fmla="*/ 8531814 w 10953750"/>
              <a:gd name="connsiteY65" fmla="*/ 1170794 h 5778636"/>
              <a:gd name="connsiteX66" fmla="*/ 8507782 w 10953750"/>
              <a:gd name="connsiteY66" fmla="*/ 1214571 h 5778636"/>
              <a:gd name="connsiteX67" fmla="*/ 8469219 w 10953750"/>
              <a:gd name="connsiteY67" fmla="*/ 1247938 h 5778636"/>
              <a:gd name="connsiteX68" fmla="*/ 8433376 w 10953750"/>
              <a:gd name="connsiteY68" fmla="*/ 1349127 h 5778636"/>
              <a:gd name="connsiteX69" fmla="*/ 8375637 w 10953750"/>
              <a:gd name="connsiteY69" fmla="*/ 1412672 h 5778636"/>
              <a:gd name="connsiteX70" fmla="*/ 8359231 w 10953750"/>
              <a:gd name="connsiteY70" fmla="*/ 1442394 h 5778636"/>
              <a:gd name="connsiteX71" fmla="*/ 8285248 w 10953750"/>
              <a:gd name="connsiteY71" fmla="*/ 1630927 h 5778636"/>
              <a:gd name="connsiteX72" fmla="*/ 8268383 w 10953750"/>
              <a:gd name="connsiteY72" fmla="*/ 1657881 h 5778636"/>
              <a:gd name="connsiteX73" fmla="*/ 8260521 w 10953750"/>
              <a:gd name="connsiteY73" fmla="*/ 1679086 h 5778636"/>
              <a:gd name="connsiteX74" fmla="*/ 8241146 w 10953750"/>
              <a:gd name="connsiteY74" fmla="*/ 1665206 h 5778636"/>
              <a:gd name="connsiteX75" fmla="*/ 8221299 w 10953750"/>
              <a:gd name="connsiteY75" fmla="*/ 1665625 h 5778636"/>
              <a:gd name="connsiteX76" fmla="*/ 8205352 w 10953750"/>
              <a:gd name="connsiteY76" fmla="*/ 1698117 h 5778636"/>
              <a:gd name="connsiteX77" fmla="*/ 8171149 w 10953750"/>
              <a:gd name="connsiteY77" fmla="*/ 1766324 h 5778636"/>
              <a:gd name="connsiteX78" fmla="*/ 8172987 w 10953750"/>
              <a:gd name="connsiteY78" fmla="*/ 1777399 h 5778636"/>
              <a:gd name="connsiteX79" fmla="*/ 8169957 w 10953750"/>
              <a:gd name="connsiteY79" fmla="*/ 1819144 h 5778636"/>
              <a:gd name="connsiteX80" fmla="*/ 8089764 w 10953750"/>
              <a:gd name="connsiteY80" fmla="*/ 1978831 h 5778636"/>
              <a:gd name="connsiteX81" fmla="*/ 8080524 w 10953750"/>
              <a:gd name="connsiteY81" fmla="*/ 1991730 h 5778636"/>
              <a:gd name="connsiteX82" fmla="*/ 8070341 w 10953750"/>
              <a:gd name="connsiteY82" fmla="*/ 2033229 h 5778636"/>
              <a:gd name="connsiteX83" fmla="*/ 8052084 w 10953750"/>
              <a:gd name="connsiteY83" fmla="*/ 2068944 h 5778636"/>
              <a:gd name="connsiteX84" fmla="*/ 8023232 w 10953750"/>
              <a:gd name="connsiteY84" fmla="*/ 2075113 h 5778636"/>
              <a:gd name="connsiteX85" fmla="*/ 8025282 w 10953750"/>
              <a:gd name="connsiteY85" fmla="*/ 2113177 h 5778636"/>
              <a:gd name="connsiteX86" fmla="*/ 8000331 w 10953750"/>
              <a:gd name="connsiteY86" fmla="*/ 2151416 h 5778636"/>
              <a:gd name="connsiteX87" fmla="*/ 7920695 w 10953750"/>
              <a:gd name="connsiteY87" fmla="*/ 2177317 h 5778636"/>
              <a:gd name="connsiteX88" fmla="*/ 7917925 w 10953750"/>
              <a:gd name="connsiteY88" fmla="*/ 2177772 h 5778636"/>
              <a:gd name="connsiteX89" fmla="*/ 7882143 w 10953750"/>
              <a:gd name="connsiteY89" fmla="*/ 2193613 h 5778636"/>
              <a:gd name="connsiteX90" fmla="*/ 7764047 w 10953750"/>
              <a:gd name="connsiteY90" fmla="*/ 2433495 h 5778636"/>
              <a:gd name="connsiteX91" fmla="*/ 7682015 w 10953750"/>
              <a:gd name="connsiteY91" fmla="*/ 2582106 h 5778636"/>
              <a:gd name="connsiteX92" fmla="*/ 7604804 w 10953750"/>
              <a:gd name="connsiteY92" fmla="*/ 2768325 h 5778636"/>
              <a:gd name="connsiteX93" fmla="*/ 7520946 w 10953750"/>
              <a:gd name="connsiteY93" fmla="*/ 2888791 h 5778636"/>
              <a:gd name="connsiteX94" fmla="*/ 7492294 w 10953750"/>
              <a:gd name="connsiteY94" fmla="*/ 2939017 h 5778636"/>
              <a:gd name="connsiteX95" fmla="*/ 7440058 w 10953750"/>
              <a:gd name="connsiteY95" fmla="*/ 3052859 h 5778636"/>
              <a:gd name="connsiteX96" fmla="*/ 7379525 w 10953750"/>
              <a:gd name="connsiteY96" fmla="*/ 3150998 h 5778636"/>
              <a:gd name="connsiteX97" fmla="*/ 7292414 w 10953750"/>
              <a:gd name="connsiteY97" fmla="*/ 3303289 h 5778636"/>
              <a:gd name="connsiteX98" fmla="*/ 7235346 w 10953750"/>
              <a:gd name="connsiteY98" fmla="*/ 3396591 h 5778636"/>
              <a:gd name="connsiteX99" fmla="*/ 7114044 w 10953750"/>
              <a:gd name="connsiteY99" fmla="*/ 3600020 h 5778636"/>
              <a:gd name="connsiteX100" fmla="*/ 6981439 w 10953750"/>
              <a:gd name="connsiteY100" fmla="*/ 3795352 h 5778636"/>
              <a:gd name="connsiteX101" fmla="*/ 6895955 w 10953750"/>
              <a:gd name="connsiteY101" fmla="*/ 3931730 h 5778636"/>
              <a:gd name="connsiteX102" fmla="*/ 6749266 w 10953750"/>
              <a:gd name="connsiteY102" fmla="*/ 4136490 h 5778636"/>
              <a:gd name="connsiteX103" fmla="*/ 6681803 w 10953750"/>
              <a:gd name="connsiteY103" fmla="*/ 4244303 h 5778636"/>
              <a:gd name="connsiteX104" fmla="*/ 6587562 w 10953750"/>
              <a:gd name="connsiteY104" fmla="*/ 4362209 h 5778636"/>
              <a:gd name="connsiteX105" fmla="*/ 6533276 w 10953750"/>
              <a:gd name="connsiteY105" fmla="*/ 4437986 h 5778636"/>
              <a:gd name="connsiteX106" fmla="*/ 6478754 w 10953750"/>
              <a:gd name="connsiteY106" fmla="*/ 4520914 h 5778636"/>
              <a:gd name="connsiteX107" fmla="*/ 6394225 w 10953750"/>
              <a:gd name="connsiteY107" fmla="*/ 4611622 h 5778636"/>
              <a:gd name="connsiteX108" fmla="*/ 6287975 w 10953750"/>
              <a:gd name="connsiteY108" fmla="*/ 4742882 h 5778636"/>
              <a:gd name="connsiteX109" fmla="*/ 6141770 w 10953750"/>
              <a:gd name="connsiteY109" fmla="*/ 4916272 h 5778636"/>
              <a:gd name="connsiteX110" fmla="*/ 6056310 w 10953750"/>
              <a:gd name="connsiteY110" fmla="*/ 5018511 h 5778636"/>
              <a:gd name="connsiteX111" fmla="*/ 5932958 w 10953750"/>
              <a:gd name="connsiteY111" fmla="*/ 5183875 h 5778636"/>
              <a:gd name="connsiteX112" fmla="*/ 5915185 w 10953750"/>
              <a:gd name="connsiteY112" fmla="*/ 5188221 h 5778636"/>
              <a:gd name="connsiteX113" fmla="*/ 5908974 w 10953750"/>
              <a:gd name="connsiteY113" fmla="*/ 5159374 h 5778636"/>
              <a:gd name="connsiteX114" fmla="*/ 5934844 w 10953750"/>
              <a:gd name="connsiteY114" fmla="*/ 5126673 h 5778636"/>
              <a:gd name="connsiteX115" fmla="*/ 6475138 w 10953750"/>
              <a:gd name="connsiteY115" fmla="*/ 4413414 h 5778636"/>
              <a:gd name="connsiteX116" fmla="*/ 6945246 w 10953750"/>
              <a:gd name="connsiteY116" fmla="*/ 3740147 h 5778636"/>
              <a:gd name="connsiteX117" fmla="*/ 7222266 w 10953750"/>
              <a:gd name="connsiteY117" fmla="*/ 3292071 h 5778636"/>
              <a:gd name="connsiteX118" fmla="*/ 7448712 w 10953750"/>
              <a:gd name="connsiteY118" fmla="*/ 2890717 h 5778636"/>
              <a:gd name="connsiteX119" fmla="*/ 7692084 w 10953750"/>
              <a:gd name="connsiteY119" fmla="*/ 2377062 h 5778636"/>
              <a:gd name="connsiteX120" fmla="*/ 7773432 w 10953750"/>
              <a:gd name="connsiteY120" fmla="*/ 2215762 h 5778636"/>
              <a:gd name="connsiteX121" fmla="*/ 7843253 w 10953750"/>
              <a:gd name="connsiteY121" fmla="*/ 2036447 h 5778636"/>
              <a:gd name="connsiteX122" fmla="*/ 7880226 w 10953750"/>
              <a:gd name="connsiteY122" fmla="*/ 1967784 h 5778636"/>
              <a:gd name="connsiteX123" fmla="*/ 7912567 w 10953750"/>
              <a:gd name="connsiteY123" fmla="*/ 1922641 h 5778636"/>
              <a:gd name="connsiteX124" fmla="*/ 7957626 w 10953750"/>
              <a:gd name="connsiteY124" fmla="*/ 1842692 h 5778636"/>
              <a:gd name="connsiteX125" fmla="*/ 7976366 w 10953750"/>
              <a:gd name="connsiteY125" fmla="*/ 1775606 h 5778636"/>
              <a:gd name="connsiteX126" fmla="*/ 7985383 w 10953750"/>
              <a:gd name="connsiteY126" fmla="*/ 1752789 h 5778636"/>
              <a:gd name="connsiteX127" fmla="*/ 8013563 w 10953750"/>
              <a:gd name="connsiteY127" fmla="*/ 1716863 h 5778636"/>
              <a:gd name="connsiteX128" fmla="*/ 8067897 w 10953750"/>
              <a:gd name="connsiteY128" fmla="*/ 1572808 h 5778636"/>
              <a:gd name="connsiteX129" fmla="*/ 8094003 w 10953750"/>
              <a:gd name="connsiteY129" fmla="*/ 1532957 h 5778636"/>
              <a:gd name="connsiteX130" fmla="*/ 8117588 w 10953750"/>
              <a:gd name="connsiteY130" fmla="*/ 1469341 h 5778636"/>
              <a:gd name="connsiteX131" fmla="*/ 8118767 w 10953750"/>
              <a:gd name="connsiteY131" fmla="*/ 1433590 h 5778636"/>
              <a:gd name="connsiteX132" fmla="*/ 8162694 w 10953750"/>
              <a:gd name="connsiteY132" fmla="*/ 1321115 h 5778636"/>
              <a:gd name="connsiteX133" fmla="*/ 8209839 w 10953750"/>
              <a:gd name="connsiteY133" fmla="*/ 1228022 h 5778636"/>
              <a:gd name="connsiteX134" fmla="*/ 8216322 w 10953750"/>
              <a:gd name="connsiteY134" fmla="*/ 1198510 h 5778636"/>
              <a:gd name="connsiteX135" fmla="*/ 8218196 w 10953750"/>
              <a:gd name="connsiteY135" fmla="*/ 1158378 h 5778636"/>
              <a:gd name="connsiteX136" fmla="*/ 8243643 w 10953750"/>
              <a:gd name="connsiteY136" fmla="*/ 1071699 h 5778636"/>
              <a:gd name="connsiteX137" fmla="*/ 8291731 w 10953750"/>
              <a:gd name="connsiteY137" fmla="*/ 950006 h 5778636"/>
              <a:gd name="connsiteX138" fmla="*/ 8291060 w 10953750"/>
              <a:gd name="connsiteY138" fmla="*/ 920248 h 5778636"/>
              <a:gd name="connsiteX139" fmla="*/ 8279298 w 10953750"/>
              <a:gd name="connsiteY139" fmla="*/ 909382 h 5778636"/>
              <a:gd name="connsiteX140" fmla="*/ 8266242 w 10953750"/>
              <a:gd name="connsiteY140" fmla="*/ 770723 h 5778636"/>
              <a:gd name="connsiteX141" fmla="*/ 8256790 w 10953750"/>
              <a:gd name="connsiteY141" fmla="*/ 756632 h 5778636"/>
              <a:gd name="connsiteX142" fmla="*/ 8241327 w 10953750"/>
              <a:gd name="connsiteY142" fmla="*/ 757753 h 5778636"/>
              <a:gd name="connsiteX143" fmla="*/ 8215717 w 10953750"/>
              <a:gd name="connsiteY143" fmla="*/ 749165 h 5778636"/>
              <a:gd name="connsiteX144" fmla="*/ 8229118 w 10953750"/>
              <a:gd name="connsiteY144" fmla="*/ 727049 h 5778636"/>
              <a:gd name="connsiteX145" fmla="*/ 8262614 w 10953750"/>
              <a:gd name="connsiteY145" fmla="*/ 680293 h 5778636"/>
              <a:gd name="connsiteX146" fmla="*/ 8294483 w 10953750"/>
              <a:gd name="connsiteY146" fmla="*/ 649450 h 5778636"/>
              <a:gd name="connsiteX147" fmla="*/ 8310641 w 10953750"/>
              <a:gd name="connsiteY147" fmla="*/ 643947 h 5778636"/>
              <a:gd name="connsiteX148" fmla="*/ 8322191 w 10953750"/>
              <a:gd name="connsiteY148" fmla="*/ 627824 h 5778636"/>
              <a:gd name="connsiteX149" fmla="*/ 8306045 w 10953750"/>
              <a:gd name="connsiteY149" fmla="*/ 616257 h 5778636"/>
              <a:gd name="connsiteX150" fmla="*/ 8279044 w 10953750"/>
              <a:gd name="connsiteY150" fmla="*/ 616432 h 5778636"/>
              <a:gd name="connsiteX151" fmla="*/ 8267506 w 10953750"/>
              <a:gd name="connsiteY151" fmla="*/ 615485 h 5778636"/>
              <a:gd name="connsiteX152" fmla="*/ 8272821 w 10953750"/>
              <a:gd name="connsiteY152" fmla="*/ 604655 h 5778636"/>
              <a:gd name="connsiteX153" fmla="*/ 8284136 w 10953750"/>
              <a:gd name="connsiteY153" fmla="*/ 595682 h 5778636"/>
              <a:gd name="connsiteX154" fmla="*/ 8291066 w 10953750"/>
              <a:gd name="connsiteY154" fmla="*/ 586009 h 5778636"/>
              <a:gd name="connsiteX155" fmla="*/ 8311893 w 10953750"/>
              <a:gd name="connsiteY155" fmla="*/ 505779 h 5778636"/>
              <a:gd name="connsiteX156" fmla="*/ 8336148 w 10953750"/>
              <a:gd name="connsiteY156" fmla="*/ 471921 h 5778636"/>
              <a:gd name="connsiteX157" fmla="*/ 8341936 w 10953750"/>
              <a:gd name="connsiteY157" fmla="*/ 446790 h 5778636"/>
              <a:gd name="connsiteX158" fmla="*/ 8317704 w 10953750"/>
              <a:gd name="connsiteY158" fmla="*/ 446509 h 5778636"/>
              <a:gd name="connsiteX159" fmla="*/ 8302701 w 10953750"/>
              <a:gd name="connsiteY159" fmla="*/ 450399 h 5778636"/>
              <a:gd name="connsiteX160" fmla="*/ 8284009 w 10953750"/>
              <a:gd name="connsiteY160" fmla="*/ 449207 h 5778636"/>
              <a:gd name="connsiteX161" fmla="*/ 8290715 w 10953750"/>
              <a:gd name="connsiteY161" fmla="*/ 429614 h 5778636"/>
              <a:gd name="connsiteX162" fmla="*/ 8309903 w 10953750"/>
              <a:gd name="connsiteY162" fmla="*/ 382367 h 5778636"/>
              <a:gd name="connsiteX163" fmla="*/ 8379169 w 10953750"/>
              <a:gd name="connsiteY163" fmla="*/ 336838 h 5778636"/>
              <a:gd name="connsiteX164" fmla="*/ 8415410 w 10953750"/>
              <a:gd name="connsiteY164" fmla="*/ 323766 h 5778636"/>
              <a:gd name="connsiteX165" fmla="*/ 8324991 w 10953750"/>
              <a:gd name="connsiteY165" fmla="*/ 258990 h 5778636"/>
              <a:gd name="connsiteX166" fmla="*/ 8285756 w 10953750"/>
              <a:gd name="connsiteY166" fmla="*/ 262599 h 5778636"/>
              <a:gd name="connsiteX167" fmla="*/ 8276305 w 10953750"/>
              <a:gd name="connsiteY167" fmla="*/ 248509 h 5778636"/>
              <a:gd name="connsiteX168" fmla="*/ 8263140 w 10953750"/>
              <a:gd name="connsiteY168" fmla="*/ 263475 h 5778636"/>
              <a:gd name="connsiteX169" fmla="*/ 8258284 w 10953750"/>
              <a:gd name="connsiteY169" fmla="*/ 277074 h 5778636"/>
              <a:gd name="connsiteX170" fmla="*/ 8237046 w 10953750"/>
              <a:gd name="connsiteY170" fmla="*/ 286257 h 5778636"/>
              <a:gd name="connsiteX171" fmla="*/ 8215348 w 10953750"/>
              <a:gd name="connsiteY171" fmla="*/ 292670 h 5778636"/>
              <a:gd name="connsiteX172" fmla="*/ 8197551 w 10953750"/>
              <a:gd name="connsiteY172" fmla="*/ 331155 h 5778636"/>
              <a:gd name="connsiteX173" fmla="*/ 8176065 w 10953750"/>
              <a:gd name="connsiteY173" fmla="*/ 364557 h 5778636"/>
              <a:gd name="connsiteX174" fmla="*/ 8144220 w 10953750"/>
              <a:gd name="connsiteY174" fmla="*/ 361262 h 5778636"/>
              <a:gd name="connsiteX175" fmla="*/ 8129912 w 10953750"/>
              <a:gd name="connsiteY175" fmla="*/ 360771 h 5778636"/>
              <a:gd name="connsiteX176" fmla="*/ 8136334 w 10953750"/>
              <a:gd name="connsiteY176" fmla="*/ 416606 h 5778636"/>
              <a:gd name="connsiteX177" fmla="*/ 8148320 w 10953750"/>
              <a:gd name="connsiteY177" fmla="*/ 437391 h 5778636"/>
              <a:gd name="connsiteX178" fmla="*/ 8127753 w 10953750"/>
              <a:gd name="connsiteY178" fmla="*/ 476331 h 5778636"/>
              <a:gd name="connsiteX179" fmla="*/ 8115756 w 10953750"/>
              <a:gd name="connsiteY179" fmla="*/ 472616 h 5778636"/>
              <a:gd name="connsiteX180" fmla="*/ 8098914 w 10953750"/>
              <a:gd name="connsiteY180" fmla="*/ 465430 h 5778636"/>
              <a:gd name="connsiteX181" fmla="*/ 8080905 w 10953750"/>
              <a:gd name="connsiteY181" fmla="*/ 476926 h 5778636"/>
              <a:gd name="connsiteX182" fmla="*/ 8065170 w 10953750"/>
              <a:gd name="connsiteY182" fmla="*/ 536406 h 5778636"/>
              <a:gd name="connsiteX183" fmla="*/ 8056837 w 10953750"/>
              <a:gd name="connsiteY183" fmla="*/ 571912 h 5778636"/>
              <a:gd name="connsiteX184" fmla="*/ 7993323 w 10953750"/>
              <a:gd name="connsiteY184" fmla="*/ 643518 h 5778636"/>
              <a:gd name="connsiteX185" fmla="*/ 7973923 w 10953750"/>
              <a:gd name="connsiteY185" fmla="*/ 663776 h 5778636"/>
              <a:gd name="connsiteX186" fmla="*/ 7951705 w 10953750"/>
              <a:gd name="connsiteY186" fmla="*/ 752768 h 5778636"/>
              <a:gd name="connsiteX187" fmla="*/ 7924444 w 10953750"/>
              <a:gd name="connsiteY187" fmla="*/ 794232 h 5778636"/>
              <a:gd name="connsiteX188" fmla="*/ 7859339 w 10953750"/>
              <a:gd name="connsiteY188" fmla="*/ 830542 h 5778636"/>
              <a:gd name="connsiteX189" fmla="*/ 7886092 w 10953750"/>
              <a:gd name="connsiteY189" fmla="*/ 854588 h 5778636"/>
              <a:gd name="connsiteX190" fmla="*/ 7884218 w 10953750"/>
              <a:gd name="connsiteY190" fmla="*/ 894720 h 5778636"/>
              <a:gd name="connsiteX191" fmla="*/ 7860222 w 10953750"/>
              <a:gd name="connsiteY191" fmla="*/ 887289 h 5778636"/>
              <a:gd name="connsiteX192" fmla="*/ 7836215 w 10953750"/>
              <a:gd name="connsiteY192" fmla="*/ 896927 h 5778636"/>
              <a:gd name="connsiteX193" fmla="*/ 7813338 w 10953750"/>
              <a:gd name="connsiteY193" fmla="*/ 939092 h 5778636"/>
              <a:gd name="connsiteX194" fmla="*/ 7784450 w 10953750"/>
              <a:gd name="connsiteY194" fmla="*/ 996468 h 5778636"/>
              <a:gd name="connsiteX195" fmla="*/ 7763200 w 10953750"/>
              <a:gd name="connsiteY195" fmla="*/ 1022720 h 5778636"/>
              <a:gd name="connsiteX196" fmla="*/ 7741043 w 10953750"/>
              <a:gd name="connsiteY196" fmla="*/ 1026365 h 5778636"/>
              <a:gd name="connsiteX197" fmla="*/ 7710341 w 10953750"/>
              <a:gd name="connsiteY197" fmla="*/ 1038527 h 5778636"/>
              <a:gd name="connsiteX198" fmla="*/ 7727170 w 10953750"/>
              <a:gd name="connsiteY198" fmla="*/ 1062782 h 5778636"/>
              <a:gd name="connsiteX199" fmla="*/ 7725544 w 10953750"/>
              <a:gd name="connsiteY199" fmla="*/ 1078695 h 5778636"/>
              <a:gd name="connsiteX200" fmla="*/ 7713310 w 10953750"/>
              <a:gd name="connsiteY200" fmla="*/ 1082129 h 5778636"/>
              <a:gd name="connsiteX201" fmla="*/ 7674075 w 10953750"/>
              <a:gd name="connsiteY201" fmla="*/ 1085738 h 5778636"/>
              <a:gd name="connsiteX202" fmla="*/ 7650080 w 10953750"/>
              <a:gd name="connsiteY202" fmla="*/ 1078307 h 5778636"/>
              <a:gd name="connsiteX203" fmla="*/ 7651707 w 10953750"/>
              <a:gd name="connsiteY203" fmla="*/ 1062394 h 5778636"/>
              <a:gd name="connsiteX204" fmla="*/ 7713667 w 10953750"/>
              <a:gd name="connsiteY204" fmla="*/ 904284 h 5778636"/>
              <a:gd name="connsiteX205" fmla="*/ 7749297 w 10953750"/>
              <a:gd name="connsiteY205" fmla="*/ 776106 h 5778636"/>
              <a:gd name="connsiteX206" fmla="*/ 7724431 w 10953750"/>
              <a:gd name="connsiteY206" fmla="*/ 694859 h 5778636"/>
              <a:gd name="connsiteX207" fmla="*/ 7754686 w 10953750"/>
              <a:gd name="connsiteY207" fmla="*/ 662859 h 5778636"/>
              <a:gd name="connsiteX208" fmla="*/ 7738316 w 10953750"/>
              <a:gd name="connsiteY208" fmla="*/ 641373 h 5778636"/>
              <a:gd name="connsiteX209" fmla="*/ 7732341 w 10953750"/>
              <a:gd name="connsiteY209" fmla="*/ 605376 h 5778636"/>
              <a:gd name="connsiteX210" fmla="*/ 7760273 w 10953750"/>
              <a:gd name="connsiteY210" fmla="*/ 593670 h 5778636"/>
              <a:gd name="connsiteX211" fmla="*/ 7796962 w 10953750"/>
              <a:gd name="connsiteY211" fmla="*/ 600435 h 5778636"/>
              <a:gd name="connsiteX212" fmla="*/ 7782218 w 10953750"/>
              <a:gd name="connsiteY212" fmla="*/ 563036 h 5778636"/>
              <a:gd name="connsiteX213" fmla="*/ 7779014 w 10953750"/>
              <a:gd name="connsiteY213" fmla="*/ 526584 h 5778636"/>
              <a:gd name="connsiteX214" fmla="*/ 7717410 w 10953750"/>
              <a:gd name="connsiteY214" fmla="*/ 506849 h 5778636"/>
              <a:gd name="connsiteX215" fmla="*/ 7692012 w 10953750"/>
              <a:gd name="connsiteY215" fmla="*/ 525250 h 5778636"/>
              <a:gd name="connsiteX216" fmla="*/ 7701228 w 10953750"/>
              <a:gd name="connsiteY216" fmla="*/ 546490 h 5778636"/>
              <a:gd name="connsiteX217" fmla="*/ 7703985 w 10953750"/>
              <a:gd name="connsiteY217" fmla="*/ 563104 h 5778636"/>
              <a:gd name="connsiteX218" fmla="*/ 7693330 w 10953750"/>
              <a:gd name="connsiteY218" fmla="*/ 618904 h 5778636"/>
              <a:gd name="connsiteX219" fmla="*/ 7669534 w 10953750"/>
              <a:gd name="connsiteY219" fmla="*/ 655531 h 5778636"/>
              <a:gd name="connsiteX220" fmla="*/ 7667448 w 10953750"/>
              <a:gd name="connsiteY220" fmla="*/ 668675 h 5778636"/>
              <a:gd name="connsiteX221" fmla="*/ 7671820 w 10953750"/>
              <a:gd name="connsiteY221" fmla="*/ 686445 h 5778636"/>
              <a:gd name="connsiteX222" fmla="*/ 7611758 w 10953750"/>
              <a:gd name="connsiteY222" fmla="*/ 770284 h 5778636"/>
              <a:gd name="connsiteX223" fmla="*/ 7577343 w 10953750"/>
              <a:gd name="connsiteY223" fmla="*/ 811502 h 5778636"/>
              <a:gd name="connsiteX224" fmla="*/ 7572463 w 10953750"/>
              <a:gd name="connsiteY224" fmla="*/ 859241 h 5778636"/>
              <a:gd name="connsiteX225" fmla="*/ 7567371 w 10953750"/>
              <a:gd name="connsiteY225" fmla="*/ 879990 h 5778636"/>
              <a:gd name="connsiteX226" fmla="*/ 7543376 w 10953750"/>
              <a:gd name="connsiteY226" fmla="*/ 872559 h 5778636"/>
              <a:gd name="connsiteX227" fmla="*/ 7527925 w 10953750"/>
              <a:gd name="connsiteY227" fmla="*/ 856610 h 5778636"/>
              <a:gd name="connsiteX228" fmla="*/ 7516187 w 10953750"/>
              <a:gd name="connsiteY228" fmla="*/ 811606 h 5778636"/>
              <a:gd name="connsiteX229" fmla="*/ 7550874 w 10953750"/>
              <a:gd name="connsiteY229" fmla="*/ 712029 h 5778636"/>
              <a:gd name="connsiteX230" fmla="*/ 7526431 w 10953750"/>
              <a:gd name="connsiteY230" fmla="*/ 684759 h 5778636"/>
              <a:gd name="connsiteX231" fmla="*/ 7522047 w 10953750"/>
              <a:gd name="connsiteY231" fmla="*/ 684058 h 5778636"/>
              <a:gd name="connsiteX232" fmla="*/ 7469660 w 10953750"/>
              <a:gd name="connsiteY232" fmla="*/ 685563 h 5778636"/>
              <a:gd name="connsiteX233" fmla="*/ 7463649 w 10953750"/>
              <a:gd name="connsiteY233" fmla="*/ 700775 h 5778636"/>
              <a:gd name="connsiteX234" fmla="*/ 7498959 w 10953750"/>
              <a:gd name="connsiteY234" fmla="*/ 699234 h 5778636"/>
              <a:gd name="connsiteX235" fmla="*/ 7501940 w 10953750"/>
              <a:gd name="connsiteY235" fmla="*/ 725767 h 5778636"/>
              <a:gd name="connsiteX236" fmla="*/ 7484862 w 10953750"/>
              <a:gd name="connsiteY236" fmla="*/ 725732 h 5778636"/>
              <a:gd name="connsiteX237" fmla="*/ 7430848 w 10953750"/>
              <a:gd name="connsiteY237" fmla="*/ 743150 h 5778636"/>
              <a:gd name="connsiteX238" fmla="*/ 7381182 w 10953750"/>
              <a:gd name="connsiteY238" fmla="*/ 812478 h 5778636"/>
              <a:gd name="connsiteX239" fmla="*/ 7390374 w 10953750"/>
              <a:gd name="connsiteY239" fmla="*/ 867858 h 5778636"/>
              <a:gd name="connsiteX240" fmla="*/ 7395218 w 10953750"/>
              <a:gd name="connsiteY240" fmla="*/ 871328 h 5778636"/>
              <a:gd name="connsiteX241" fmla="*/ 7408594 w 10953750"/>
              <a:gd name="connsiteY241" fmla="*/ 883350 h 5778636"/>
              <a:gd name="connsiteX242" fmla="*/ 7388735 w 10953750"/>
              <a:gd name="connsiteY242" fmla="*/ 900840 h 5778636"/>
              <a:gd name="connsiteX243" fmla="*/ 7365199 w 10953750"/>
              <a:gd name="connsiteY243" fmla="*/ 896178 h 5778636"/>
              <a:gd name="connsiteX244" fmla="*/ 7344185 w 10953750"/>
              <a:gd name="connsiteY244" fmla="*/ 915280 h 5778636"/>
              <a:gd name="connsiteX245" fmla="*/ 7362405 w 10953750"/>
              <a:gd name="connsiteY245" fmla="*/ 930772 h 5778636"/>
              <a:gd name="connsiteX246" fmla="*/ 7373943 w 10953750"/>
              <a:gd name="connsiteY246" fmla="*/ 931719 h 5778636"/>
              <a:gd name="connsiteX247" fmla="*/ 7385246 w 10953750"/>
              <a:gd name="connsiteY247" fmla="*/ 939816 h 5778636"/>
              <a:gd name="connsiteX248" fmla="*/ 7375086 w 10953750"/>
              <a:gd name="connsiteY248" fmla="*/ 947176 h 5778636"/>
              <a:gd name="connsiteX249" fmla="*/ 7345316 w 10953750"/>
              <a:gd name="connsiteY249" fmla="*/ 947806 h 5778636"/>
              <a:gd name="connsiteX250" fmla="*/ 7302368 w 10953750"/>
              <a:gd name="connsiteY250" fmla="*/ 980472 h 5778636"/>
              <a:gd name="connsiteX251" fmla="*/ 7297724 w 10953750"/>
              <a:gd name="connsiteY251" fmla="*/ 1021060 h 5778636"/>
              <a:gd name="connsiteX252" fmla="*/ 7279479 w 10953750"/>
              <a:gd name="connsiteY252" fmla="*/ 1039706 h 5778636"/>
              <a:gd name="connsiteX253" fmla="*/ 7239313 w 10953750"/>
              <a:gd name="connsiteY253" fmla="*/ 1054847 h 5778636"/>
              <a:gd name="connsiteX254" fmla="*/ 7226832 w 10953750"/>
              <a:gd name="connsiteY254" fmla="*/ 1082501 h 5778636"/>
              <a:gd name="connsiteX255" fmla="*/ 7162102 w 10953750"/>
              <a:gd name="connsiteY255" fmla="*/ 1241067 h 5778636"/>
              <a:gd name="connsiteX256" fmla="*/ 7151930 w 10953750"/>
              <a:gd name="connsiteY256" fmla="*/ 1265497 h 5778636"/>
              <a:gd name="connsiteX257" fmla="*/ 7127886 w 10953750"/>
              <a:gd name="connsiteY257" fmla="*/ 1326343 h 5778636"/>
              <a:gd name="connsiteX258" fmla="*/ 7046151 w 10953750"/>
              <a:gd name="connsiteY258" fmla="*/ 1382457 h 5778636"/>
              <a:gd name="connsiteX259" fmla="*/ 7009438 w 10953750"/>
              <a:gd name="connsiteY259" fmla="*/ 1409830 h 5778636"/>
              <a:gd name="connsiteX260" fmla="*/ 6950024 w 10953750"/>
              <a:gd name="connsiteY260" fmla="*/ 1557565 h 5778636"/>
              <a:gd name="connsiteX261" fmla="*/ 6930624 w 10953750"/>
              <a:gd name="connsiteY261" fmla="*/ 1577824 h 5778636"/>
              <a:gd name="connsiteX262" fmla="*/ 6915621 w 10953750"/>
              <a:gd name="connsiteY262" fmla="*/ 1581714 h 5778636"/>
              <a:gd name="connsiteX263" fmla="*/ 6902468 w 10953750"/>
              <a:gd name="connsiteY263" fmla="*/ 1579611 h 5778636"/>
              <a:gd name="connsiteX264" fmla="*/ 6901797 w 10953750"/>
              <a:gd name="connsiteY264" fmla="*/ 1549853 h 5778636"/>
              <a:gd name="connsiteX265" fmla="*/ 6892817 w 10953750"/>
              <a:gd name="connsiteY265" fmla="*/ 1521462 h 5778636"/>
              <a:gd name="connsiteX266" fmla="*/ 6876882 w 10953750"/>
              <a:gd name="connsiteY266" fmla="*/ 1536884 h 5778636"/>
              <a:gd name="connsiteX267" fmla="*/ 6887924 w 10953750"/>
              <a:gd name="connsiteY267" fmla="*/ 1586269 h 5778636"/>
              <a:gd name="connsiteX268" fmla="*/ 6848829 w 10953750"/>
              <a:gd name="connsiteY268" fmla="*/ 1719284 h 5778636"/>
              <a:gd name="connsiteX269" fmla="*/ 6818115 w 10953750"/>
              <a:gd name="connsiteY269" fmla="*/ 1748515 h 5778636"/>
              <a:gd name="connsiteX270" fmla="*/ 6819717 w 10953750"/>
              <a:gd name="connsiteY270" fmla="*/ 1766742 h 5778636"/>
              <a:gd name="connsiteX271" fmla="*/ 6819233 w 10953750"/>
              <a:gd name="connsiteY271" fmla="*/ 1798112 h 5778636"/>
              <a:gd name="connsiteX272" fmla="*/ 6753409 w 10953750"/>
              <a:gd name="connsiteY272" fmla="*/ 1872942 h 5778636"/>
              <a:gd name="connsiteX273" fmla="*/ 6628726 w 10953750"/>
              <a:gd name="connsiteY273" fmla="*/ 1961721 h 5778636"/>
              <a:gd name="connsiteX274" fmla="*/ 6630800 w 10953750"/>
              <a:gd name="connsiteY274" fmla="*/ 1965647 h 5778636"/>
              <a:gd name="connsiteX275" fmla="*/ 6651567 w 10953750"/>
              <a:gd name="connsiteY275" fmla="*/ 1970765 h 5778636"/>
              <a:gd name="connsiteX276" fmla="*/ 6665391 w 10953750"/>
              <a:gd name="connsiteY276" fmla="*/ 2002626 h 5778636"/>
              <a:gd name="connsiteX277" fmla="*/ 6630305 w 10953750"/>
              <a:gd name="connsiteY277" fmla="*/ 2014086 h 5778636"/>
              <a:gd name="connsiteX278" fmla="*/ 6611153 w 10953750"/>
              <a:gd name="connsiteY278" fmla="*/ 2010125 h 5778636"/>
              <a:gd name="connsiteX279" fmla="*/ 6622667 w 10953750"/>
              <a:gd name="connsiteY279" fmla="*/ 2045211 h 5778636"/>
              <a:gd name="connsiteX280" fmla="*/ 6634193 w 10953750"/>
              <a:gd name="connsiteY280" fmla="*/ 2063227 h 5778636"/>
              <a:gd name="connsiteX281" fmla="*/ 6620980 w 10953750"/>
              <a:gd name="connsiteY281" fmla="*/ 2146471 h 5778636"/>
              <a:gd name="connsiteX282" fmla="*/ 6584019 w 10953750"/>
              <a:gd name="connsiteY282" fmla="*/ 2198064 h 5778636"/>
              <a:gd name="connsiteX283" fmla="*/ 6563700 w 10953750"/>
              <a:gd name="connsiteY283" fmla="*/ 2212784 h 5778636"/>
              <a:gd name="connsiteX284" fmla="*/ 6540823 w 10953750"/>
              <a:gd name="connsiteY284" fmla="*/ 2254950 h 5778636"/>
              <a:gd name="connsiteX285" fmla="*/ 6541954 w 10953750"/>
              <a:gd name="connsiteY285" fmla="*/ 2287476 h 5778636"/>
              <a:gd name="connsiteX286" fmla="*/ 6538937 w 10953750"/>
              <a:gd name="connsiteY286" fmla="*/ 2312152 h 5778636"/>
              <a:gd name="connsiteX287" fmla="*/ 6515612 w 10953750"/>
              <a:gd name="connsiteY287" fmla="*/ 2334478 h 5778636"/>
              <a:gd name="connsiteX288" fmla="*/ 6455835 w 10953750"/>
              <a:gd name="connsiteY288" fmla="*/ 2342888 h 5778636"/>
              <a:gd name="connsiteX289" fmla="*/ 6434149 w 10953750"/>
              <a:gd name="connsiteY289" fmla="*/ 2332232 h 5778636"/>
              <a:gd name="connsiteX290" fmla="*/ 6441678 w 10953750"/>
              <a:gd name="connsiteY290" fmla="*/ 2454733 h 5778636"/>
              <a:gd name="connsiteX291" fmla="*/ 6413970 w 10953750"/>
              <a:gd name="connsiteY291" fmla="*/ 2476358 h 5778636"/>
              <a:gd name="connsiteX292" fmla="*/ 6383975 w 10953750"/>
              <a:gd name="connsiteY292" fmla="*/ 2467070 h 5778636"/>
              <a:gd name="connsiteX293" fmla="*/ 6393451 w 10953750"/>
              <a:gd name="connsiteY293" fmla="*/ 2447021 h 5778636"/>
              <a:gd name="connsiteX294" fmla="*/ 6397388 w 10953750"/>
              <a:gd name="connsiteY294" fmla="*/ 2427883 h 5778636"/>
              <a:gd name="connsiteX295" fmla="*/ 6373852 w 10953750"/>
              <a:gd name="connsiteY295" fmla="*/ 2423221 h 5778636"/>
              <a:gd name="connsiteX296" fmla="*/ 6353993 w 10953750"/>
              <a:gd name="connsiteY296" fmla="*/ 2440711 h 5778636"/>
              <a:gd name="connsiteX297" fmla="*/ 6332519 w 10953750"/>
              <a:gd name="connsiteY297" fmla="*/ 2457044 h 5778636"/>
              <a:gd name="connsiteX298" fmla="*/ 6339473 w 10953750"/>
              <a:gd name="connsiteY298" fmla="*/ 2413231 h 5778636"/>
              <a:gd name="connsiteX299" fmla="*/ 6381786 w 10953750"/>
              <a:gd name="connsiteY299" fmla="*/ 2299599 h 5778636"/>
              <a:gd name="connsiteX300" fmla="*/ 6431676 w 10953750"/>
              <a:gd name="connsiteY300" fmla="*/ 2240190 h 5778636"/>
              <a:gd name="connsiteX301" fmla="*/ 6442307 w 10953750"/>
              <a:gd name="connsiteY301" fmla="*/ 2218530 h 5778636"/>
              <a:gd name="connsiteX302" fmla="*/ 6442120 w 10953750"/>
              <a:gd name="connsiteY302" fmla="*/ 2157402 h 5778636"/>
              <a:gd name="connsiteX303" fmla="*/ 6461060 w 10953750"/>
              <a:gd name="connsiteY303" fmla="*/ 2134374 h 5778636"/>
              <a:gd name="connsiteX304" fmla="*/ 6506094 w 10953750"/>
              <a:gd name="connsiteY304" fmla="*/ 2088565 h 5778636"/>
              <a:gd name="connsiteX305" fmla="*/ 6525058 w 10953750"/>
              <a:gd name="connsiteY305" fmla="*/ 2031398 h 5778636"/>
              <a:gd name="connsiteX306" fmla="*/ 6548606 w 10953750"/>
              <a:gd name="connsiteY306" fmla="*/ 2018991 h 5778636"/>
              <a:gd name="connsiteX307" fmla="*/ 6570763 w 10953750"/>
              <a:gd name="connsiteY307" fmla="*/ 2015347 h 5778636"/>
              <a:gd name="connsiteX308" fmla="*/ 6560864 w 10953750"/>
              <a:gd name="connsiteY308" fmla="*/ 1981418 h 5778636"/>
              <a:gd name="connsiteX309" fmla="*/ 6548431 w 10953750"/>
              <a:gd name="connsiteY309" fmla="*/ 1940794 h 5778636"/>
              <a:gd name="connsiteX310" fmla="*/ 6581691 w 10953750"/>
              <a:gd name="connsiteY310" fmla="*/ 1901188 h 5778636"/>
              <a:gd name="connsiteX311" fmla="*/ 6619583 w 10953750"/>
              <a:gd name="connsiteY311" fmla="*/ 1838063 h 5778636"/>
              <a:gd name="connsiteX312" fmla="*/ 6606914 w 10953750"/>
              <a:gd name="connsiteY312" fmla="*/ 1804590 h 5778636"/>
              <a:gd name="connsiteX313" fmla="*/ 6597474 w 10953750"/>
              <a:gd name="connsiteY313" fmla="*/ 1773430 h 5778636"/>
              <a:gd name="connsiteX314" fmla="*/ 6644879 w 10953750"/>
              <a:gd name="connsiteY314" fmla="*/ 1639048 h 5778636"/>
              <a:gd name="connsiteX315" fmla="*/ 6703301 w 10953750"/>
              <a:gd name="connsiteY315" fmla="*/ 1588192 h 5778636"/>
              <a:gd name="connsiteX316" fmla="*/ 6705611 w 10953750"/>
              <a:gd name="connsiteY316" fmla="*/ 1584968 h 5778636"/>
              <a:gd name="connsiteX317" fmla="*/ 6692011 w 10953750"/>
              <a:gd name="connsiteY317" fmla="*/ 1563026 h 5778636"/>
              <a:gd name="connsiteX318" fmla="*/ 6723632 w 10953750"/>
              <a:gd name="connsiteY318" fmla="*/ 1556402 h 5778636"/>
              <a:gd name="connsiteX319" fmla="*/ 6733556 w 10953750"/>
              <a:gd name="connsiteY319" fmla="*/ 1556192 h 5778636"/>
              <a:gd name="connsiteX320" fmla="*/ 6777858 w 10953750"/>
              <a:gd name="connsiteY320" fmla="*/ 1565972 h 5778636"/>
              <a:gd name="connsiteX321" fmla="*/ 6797022 w 10953750"/>
              <a:gd name="connsiteY321" fmla="*/ 1552864 h 5778636"/>
              <a:gd name="connsiteX322" fmla="*/ 6788265 w 10953750"/>
              <a:gd name="connsiteY322" fmla="*/ 1534392 h 5778636"/>
              <a:gd name="connsiteX323" fmla="*/ 6728524 w 10953750"/>
              <a:gd name="connsiteY323" fmla="*/ 1491594 h 5778636"/>
              <a:gd name="connsiteX324" fmla="*/ 6733616 w 10953750"/>
              <a:gd name="connsiteY324" fmla="*/ 1470845 h 5778636"/>
              <a:gd name="connsiteX325" fmla="*/ 6789493 w 10953750"/>
              <a:gd name="connsiteY325" fmla="*/ 1430363 h 5778636"/>
              <a:gd name="connsiteX326" fmla="*/ 6795504 w 10953750"/>
              <a:gd name="connsiteY326" fmla="*/ 1415151 h 5778636"/>
              <a:gd name="connsiteX327" fmla="*/ 6802011 w 10953750"/>
              <a:gd name="connsiteY327" fmla="*/ 1351500 h 5778636"/>
              <a:gd name="connsiteX328" fmla="*/ 6808282 w 10953750"/>
              <a:gd name="connsiteY328" fmla="*/ 1294999 h 5778636"/>
              <a:gd name="connsiteX329" fmla="*/ 6812219 w 10953750"/>
              <a:gd name="connsiteY329" fmla="*/ 1275862 h 5778636"/>
              <a:gd name="connsiteX330" fmla="*/ 6860282 w 10953750"/>
              <a:gd name="connsiteY330" fmla="*/ 1188308 h 5778636"/>
              <a:gd name="connsiteX331" fmla="*/ 6877148 w 10953750"/>
              <a:gd name="connsiteY331" fmla="*/ 1161355 h 5778636"/>
              <a:gd name="connsiteX332" fmla="*/ 6917350 w 10953750"/>
              <a:gd name="connsiteY332" fmla="*/ 1095006 h 5778636"/>
              <a:gd name="connsiteX333" fmla="*/ 6925671 w 10953750"/>
              <a:gd name="connsiteY333" fmla="*/ 1076569 h 5778636"/>
              <a:gd name="connsiteX334" fmla="*/ 6958520 w 10953750"/>
              <a:gd name="connsiteY334" fmla="*/ 965916 h 5778636"/>
              <a:gd name="connsiteX335" fmla="*/ 6999394 w 10953750"/>
              <a:gd name="connsiteY335" fmla="*/ 929325 h 5778636"/>
              <a:gd name="connsiteX336" fmla="*/ 7035448 w 10953750"/>
              <a:gd name="connsiteY336" fmla="*/ 855125 h 5778636"/>
              <a:gd name="connsiteX337" fmla="*/ 7029050 w 10953750"/>
              <a:gd name="connsiteY337" fmla="*/ 765150 h 5778636"/>
              <a:gd name="connsiteX338" fmla="*/ 7022132 w 10953750"/>
              <a:gd name="connsiteY338" fmla="*/ 757755 h 5778636"/>
              <a:gd name="connsiteX339" fmla="*/ 7029993 w 10953750"/>
              <a:gd name="connsiteY339" fmla="*/ 736549 h 5778636"/>
              <a:gd name="connsiteX340" fmla="*/ 7064384 w 10953750"/>
              <a:gd name="connsiteY340" fmla="*/ 729470 h 5778636"/>
              <a:gd name="connsiteX341" fmla="*/ 7103219 w 10953750"/>
              <a:gd name="connsiteY341" fmla="*/ 637745 h 5778636"/>
              <a:gd name="connsiteX342" fmla="*/ 7088029 w 10953750"/>
              <a:gd name="connsiteY342" fmla="*/ 580507 h 5778636"/>
              <a:gd name="connsiteX343" fmla="*/ 7078377 w 10953750"/>
              <a:gd name="connsiteY343" fmla="*/ 522358 h 5778636"/>
              <a:gd name="connsiteX344" fmla="*/ 7136975 w 10953750"/>
              <a:gd name="connsiteY344" fmla="*/ 549699 h 5778636"/>
              <a:gd name="connsiteX345" fmla="*/ 7153853 w 10953750"/>
              <a:gd name="connsiteY345" fmla="*/ 505676 h 5778636"/>
              <a:gd name="connsiteX346" fmla="*/ 7172334 w 10953750"/>
              <a:gd name="connsiteY346" fmla="*/ 479880 h 5778636"/>
              <a:gd name="connsiteX347" fmla="*/ 7200326 w 10953750"/>
              <a:gd name="connsiteY347" fmla="*/ 382827 h 5778636"/>
              <a:gd name="connsiteX348" fmla="*/ 7297458 w 10953750"/>
              <a:gd name="connsiteY348" fmla="*/ 93770 h 5778636"/>
              <a:gd name="connsiteX349" fmla="*/ 7299320 w 10953750"/>
              <a:gd name="connsiteY349" fmla="*/ 70706 h 5778636"/>
              <a:gd name="connsiteX350" fmla="*/ 7275089 w 10953750"/>
              <a:gd name="connsiteY350" fmla="*/ 70425 h 5778636"/>
              <a:gd name="connsiteX351" fmla="*/ 7256397 w 10953750"/>
              <a:gd name="connsiteY351" fmla="*/ 69233 h 5778636"/>
              <a:gd name="connsiteX352" fmla="*/ 7253875 w 10953750"/>
              <a:gd name="connsiteY352" fmla="*/ 45469 h 5778636"/>
              <a:gd name="connsiteX353" fmla="*/ 7264270 w 10953750"/>
              <a:gd name="connsiteY353" fmla="*/ 30958 h 5778636"/>
              <a:gd name="connsiteX354" fmla="*/ 6995439 w 10953750"/>
              <a:gd name="connsiteY354" fmla="*/ 0 h 5778636"/>
              <a:gd name="connsiteX355" fmla="*/ 7132522 w 10953750"/>
              <a:gd name="connsiteY355" fmla="*/ 0 h 5778636"/>
              <a:gd name="connsiteX356" fmla="*/ 7129053 w 10953750"/>
              <a:gd name="connsiteY356" fmla="*/ 4842 h 5778636"/>
              <a:gd name="connsiteX357" fmla="*/ 7070770 w 10953750"/>
              <a:gd name="connsiteY357" fmla="*/ 185104 h 5778636"/>
              <a:gd name="connsiteX358" fmla="*/ 7036826 w 10953750"/>
              <a:gd name="connsiteY358" fmla="*/ 212022 h 5778636"/>
              <a:gd name="connsiteX359" fmla="*/ 7024829 w 10953750"/>
              <a:gd name="connsiteY359" fmla="*/ 208306 h 5778636"/>
              <a:gd name="connsiteX360" fmla="*/ 7024357 w 10953750"/>
              <a:gd name="connsiteY360" fmla="*/ 222607 h 5778636"/>
              <a:gd name="connsiteX361" fmla="*/ 7028965 w 10953750"/>
              <a:gd name="connsiteY361" fmla="*/ 233227 h 5778636"/>
              <a:gd name="connsiteX362" fmla="*/ 7021563 w 10953750"/>
              <a:gd name="connsiteY362" fmla="*/ 257201 h 5778636"/>
              <a:gd name="connsiteX363" fmla="*/ 7011652 w 10953750"/>
              <a:gd name="connsiteY363" fmla="*/ 240342 h 5778636"/>
              <a:gd name="connsiteX364" fmla="*/ 7009577 w 10953750"/>
              <a:gd name="connsiteY364" fmla="*/ 236416 h 5778636"/>
              <a:gd name="connsiteX365" fmla="*/ 6999430 w 10953750"/>
              <a:gd name="connsiteY365" fmla="*/ 226707 h 5778636"/>
              <a:gd name="connsiteX366" fmla="*/ 6989730 w 10953750"/>
              <a:gd name="connsiteY366" fmla="*/ 236836 h 5778636"/>
              <a:gd name="connsiteX367" fmla="*/ 6939393 w 10953750"/>
              <a:gd name="connsiteY367" fmla="*/ 276407 h 5778636"/>
              <a:gd name="connsiteX368" fmla="*/ 6921160 w 10953750"/>
              <a:gd name="connsiteY368" fmla="*/ 277983 h 5778636"/>
              <a:gd name="connsiteX369" fmla="*/ 6913123 w 10953750"/>
              <a:gd name="connsiteY369" fmla="*/ 220991 h 5778636"/>
              <a:gd name="connsiteX370" fmla="*/ 6967198 w 10953750"/>
              <a:gd name="connsiteY370" fmla="*/ 118225 h 5778636"/>
              <a:gd name="connsiteX371" fmla="*/ 6991913 w 10953750"/>
              <a:gd name="connsiteY371" fmla="*/ 87137 h 5778636"/>
              <a:gd name="connsiteX372" fmla="*/ 6994695 w 10953750"/>
              <a:gd name="connsiteY372" fmla="*/ 69611 h 5778636"/>
              <a:gd name="connsiteX373" fmla="*/ 6986646 w 10953750"/>
              <a:gd name="connsiteY373" fmla="*/ 29689 h 5778636"/>
              <a:gd name="connsiteX374" fmla="*/ 6276976 w 10953750"/>
              <a:gd name="connsiteY374" fmla="*/ 0 h 5778636"/>
              <a:gd name="connsiteX375" fmla="*/ 6675372 w 10953750"/>
              <a:gd name="connsiteY375" fmla="*/ 0 h 5778636"/>
              <a:gd name="connsiteX376" fmla="*/ 6673365 w 10953750"/>
              <a:gd name="connsiteY376" fmla="*/ 5505 h 5778636"/>
              <a:gd name="connsiteX377" fmla="*/ 6675103 w 10953750"/>
              <a:gd name="connsiteY377" fmla="*/ 21198 h 5778636"/>
              <a:gd name="connsiteX378" fmla="*/ 6674408 w 10953750"/>
              <a:gd name="connsiteY378" fmla="*/ 25579 h 5778636"/>
              <a:gd name="connsiteX379" fmla="*/ 6610482 w 10953750"/>
              <a:gd name="connsiteY379" fmla="*/ 26138 h 5778636"/>
              <a:gd name="connsiteX380" fmla="*/ 6573793 w 10953750"/>
              <a:gd name="connsiteY380" fmla="*/ 19373 h 5778636"/>
              <a:gd name="connsiteX381" fmla="*/ 6569173 w 10953750"/>
              <a:gd name="connsiteY381" fmla="*/ 25822 h 5778636"/>
              <a:gd name="connsiteX382" fmla="*/ 6572378 w 10953750"/>
              <a:gd name="connsiteY382" fmla="*/ 62274 h 5778636"/>
              <a:gd name="connsiteX383" fmla="*/ 6586662 w 10953750"/>
              <a:gd name="connsiteY383" fmla="*/ 96904 h 5778636"/>
              <a:gd name="connsiteX384" fmla="*/ 6606249 w 10953750"/>
              <a:gd name="connsiteY384" fmla="*/ 137773 h 5778636"/>
              <a:gd name="connsiteX385" fmla="*/ 6577149 w 10953750"/>
              <a:gd name="connsiteY385" fmla="*/ 168161 h 5778636"/>
              <a:gd name="connsiteX386" fmla="*/ 6574368 w 10953750"/>
              <a:gd name="connsiteY386" fmla="*/ 185686 h 5778636"/>
              <a:gd name="connsiteX387" fmla="*/ 6575498 w 10953750"/>
              <a:gd name="connsiteY387" fmla="*/ 218213 h 5778636"/>
              <a:gd name="connsiteX388" fmla="*/ 6566954 w 10953750"/>
              <a:gd name="connsiteY388" fmla="*/ 226730 h 5778636"/>
              <a:gd name="connsiteX389" fmla="*/ 6558385 w 10953750"/>
              <a:gd name="connsiteY389" fmla="*/ 269386 h 5778636"/>
              <a:gd name="connsiteX390" fmla="*/ 6556038 w 10953750"/>
              <a:gd name="connsiteY390" fmla="*/ 323819 h 5778636"/>
              <a:gd name="connsiteX391" fmla="*/ 6526491 w 10953750"/>
              <a:gd name="connsiteY391" fmla="*/ 334368 h 5778636"/>
              <a:gd name="connsiteX392" fmla="*/ 6508035 w 10953750"/>
              <a:gd name="connsiteY392" fmla="*/ 326026 h 5778636"/>
              <a:gd name="connsiteX393" fmla="*/ 6476898 w 10953750"/>
              <a:gd name="connsiteY393" fmla="*/ 301279 h 5778636"/>
              <a:gd name="connsiteX394" fmla="*/ 6422249 w 10953750"/>
              <a:gd name="connsiteY394" fmla="*/ 237732 h 5778636"/>
              <a:gd name="connsiteX395" fmla="*/ 6409755 w 10953750"/>
              <a:gd name="connsiteY395" fmla="*/ 282456 h 5778636"/>
              <a:gd name="connsiteX396" fmla="*/ 6391486 w 10953750"/>
              <a:gd name="connsiteY396" fmla="*/ 335241 h 5778636"/>
              <a:gd name="connsiteX397" fmla="*/ 6385910 w 10953750"/>
              <a:gd name="connsiteY397" fmla="*/ 387360 h 5778636"/>
              <a:gd name="connsiteX398" fmla="*/ 6374028 w 10953750"/>
              <a:gd name="connsiteY398" fmla="*/ 547189 h 5778636"/>
              <a:gd name="connsiteX399" fmla="*/ 6357633 w 10953750"/>
              <a:gd name="connsiteY399" fmla="*/ 559842 h 5778636"/>
              <a:gd name="connsiteX400" fmla="*/ 6342630 w 10953750"/>
              <a:gd name="connsiteY400" fmla="*/ 563732 h 5778636"/>
              <a:gd name="connsiteX401" fmla="*/ 6350467 w 10953750"/>
              <a:gd name="connsiteY401" fmla="*/ 576666 h 5778636"/>
              <a:gd name="connsiteX402" fmla="*/ 6359683 w 10953750"/>
              <a:gd name="connsiteY402" fmla="*/ 597907 h 5778636"/>
              <a:gd name="connsiteX403" fmla="*/ 6353201 w 10953750"/>
              <a:gd name="connsiteY403" fmla="*/ 627419 h 5778636"/>
              <a:gd name="connsiteX404" fmla="*/ 6366801 w 10953750"/>
              <a:gd name="connsiteY404" fmla="*/ 649361 h 5778636"/>
              <a:gd name="connsiteX405" fmla="*/ 6382935 w 10953750"/>
              <a:gd name="connsiteY405" fmla="*/ 677997 h 5778636"/>
              <a:gd name="connsiteX406" fmla="*/ 6360083 w 10953750"/>
              <a:gd name="connsiteY406" fmla="*/ 686023 h 5778636"/>
              <a:gd name="connsiteX407" fmla="*/ 6349004 w 10953750"/>
              <a:gd name="connsiteY407" fmla="*/ 687846 h 5778636"/>
              <a:gd name="connsiteX408" fmla="*/ 6367908 w 10953750"/>
              <a:gd name="connsiteY408" fmla="*/ 716027 h 5778636"/>
              <a:gd name="connsiteX409" fmla="*/ 6368815 w 10953750"/>
              <a:gd name="connsiteY409" fmla="*/ 738634 h 5778636"/>
              <a:gd name="connsiteX410" fmla="*/ 6348968 w 10953750"/>
              <a:gd name="connsiteY410" fmla="*/ 739054 h 5778636"/>
              <a:gd name="connsiteX411" fmla="*/ 6275318 w 10953750"/>
              <a:gd name="connsiteY411" fmla="*/ 783881 h 5778636"/>
              <a:gd name="connsiteX412" fmla="*/ 6272300 w 10953750"/>
              <a:gd name="connsiteY412" fmla="*/ 808557 h 5778636"/>
              <a:gd name="connsiteX413" fmla="*/ 6211096 w 10953750"/>
              <a:gd name="connsiteY413" fmla="*/ 876938 h 5778636"/>
              <a:gd name="connsiteX414" fmla="*/ 6208326 w 10953750"/>
              <a:gd name="connsiteY414" fmla="*/ 877394 h 5778636"/>
              <a:gd name="connsiteX415" fmla="*/ 6192156 w 10953750"/>
              <a:gd name="connsiteY415" fmla="*/ 899966 h 5778636"/>
              <a:gd name="connsiteX416" fmla="*/ 6198379 w 10953750"/>
              <a:gd name="connsiteY416" fmla="*/ 911743 h 5778636"/>
              <a:gd name="connsiteX417" fmla="*/ 6221231 w 10953750"/>
              <a:gd name="connsiteY417" fmla="*/ 903717 h 5778636"/>
              <a:gd name="connsiteX418" fmla="*/ 6235775 w 10953750"/>
              <a:gd name="connsiteY418" fmla="*/ 897058 h 5778636"/>
              <a:gd name="connsiteX419" fmla="*/ 6236918 w 10953750"/>
              <a:gd name="connsiteY419" fmla="*/ 912515 h 5778636"/>
              <a:gd name="connsiteX420" fmla="*/ 6227666 w 10953750"/>
              <a:gd name="connsiteY420" fmla="*/ 942482 h 5778636"/>
              <a:gd name="connsiteX421" fmla="*/ 6225791 w 10953750"/>
              <a:gd name="connsiteY421" fmla="*/ 982615 h 5778636"/>
              <a:gd name="connsiteX422" fmla="*/ 6216315 w 10953750"/>
              <a:gd name="connsiteY422" fmla="*/ 1002664 h 5778636"/>
              <a:gd name="connsiteX423" fmla="*/ 6195500 w 10953750"/>
              <a:gd name="connsiteY423" fmla="*/ 1065824 h 5778636"/>
              <a:gd name="connsiteX424" fmla="*/ 6213932 w 10953750"/>
              <a:gd name="connsiteY424" fmla="*/ 1108305 h 5778636"/>
              <a:gd name="connsiteX425" fmla="*/ 6215510 w 10953750"/>
              <a:gd name="connsiteY425" fmla="*/ 1160670 h 5778636"/>
              <a:gd name="connsiteX426" fmla="*/ 6176264 w 10953750"/>
              <a:gd name="connsiteY426" fmla="*/ 1181349 h 5778636"/>
              <a:gd name="connsiteX427" fmla="*/ 6140010 w 10953750"/>
              <a:gd name="connsiteY427" fmla="*/ 1211491 h 5778636"/>
              <a:gd name="connsiteX428" fmla="*/ 6132149 w 10953750"/>
              <a:gd name="connsiteY428" fmla="*/ 1232696 h 5778636"/>
              <a:gd name="connsiteX429" fmla="*/ 6132820 w 10953750"/>
              <a:gd name="connsiteY429" fmla="*/ 1262454 h 5778636"/>
              <a:gd name="connsiteX430" fmla="*/ 6140893 w 10953750"/>
              <a:gd name="connsiteY430" fmla="*/ 1268237 h 5778636"/>
              <a:gd name="connsiteX431" fmla="*/ 6139950 w 10953750"/>
              <a:gd name="connsiteY431" fmla="*/ 1296839 h 5778636"/>
              <a:gd name="connsiteX432" fmla="*/ 6107857 w 10953750"/>
              <a:gd name="connsiteY432" fmla="*/ 1317763 h 5778636"/>
              <a:gd name="connsiteX433" fmla="*/ 6089764 w 10953750"/>
              <a:gd name="connsiteY433" fmla="*/ 1448745 h 5778636"/>
              <a:gd name="connsiteX434" fmla="*/ 6134054 w 10953750"/>
              <a:gd name="connsiteY434" fmla="*/ 1475595 h 5778636"/>
              <a:gd name="connsiteX435" fmla="*/ 6152709 w 10953750"/>
              <a:gd name="connsiteY435" fmla="*/ 1527996 h 5778636"/>
              <a:gd name="connsiteX436" fmla="*/ 6139992 w 10953750"/>
              <a:gd name="connsiteY436" fmla="*/ 1562800 h 5778636"/>
              <a:gd name="connsiteX437" fmla="*/ 6096125 w 10953750"/>
              <a:gd name="connsiteY437" fmla="*/ 1589928 h 5778636"/>
              <a:gd name="connsiteX438" fmla="*/ 6080650 w 10953750"/>
              <a:gd name="connsiteY438" fmla="*/ 1608119 h 5778636"/>
              <a:gd name="connsiteX439" fmla="*/ 6042087 w 10953750"/>
              <a:gd name="connsiteY439" fmla="*/ 1641485 h 5778636"/>
              <a:gd name="connsiteX440" fmla="*/ 6029406 w 10953750"/>
              <a:gd name="connsiteY440" fmla="*/ 1625081 h 5778636"/>
              <a:gd name="connsiteX441" fmla="*/ 6047179 w 10953750"/>
              <a:gd name="connsiteY441" fmla="*/ 1620736 h 5778636"/>
              <a:gd name="connsiteX442" fmla="*/ 6062182 w 10953750"/>
              <a:gd name="connsiteY442" fmla="*/ 1616845 h 5778636"/>
              <a:gd name="connsiteX443" fmla="*/ 6057810 w 10953750"/>
              <a:gd name="connsiteY443" fmla="*/ 1599075 h 5778636"/>
              <a:gd name="connsiteX444" fmla="*/ 6001758 w 10953750"/>
              <a:gd name="connsiteY444" fmla="*/ 1561359 h 5778636"/>
              <a:gd name="connsiteX445" fmla="*/ 6005670 w 10953750"/>
              <a:gd name="connsiteY445" fmla="*/ 1576361 h 5778636"/>
              <a:gd name="connsiteX446" fmla="*/ 5994332 w 10953750"/>
              <a:gd name="connsiteY446" fmla="*/ 1619473 h 5778636"/>
              <a:gd name="connsiteX447" fmla="*/ 5973789 w 10953750"/>
              <a:gd name="connsiteY447" fmla="*/ 1624274 h 5778636"/>
              <a:gd name="connsiteX448" fmla="*/ 5949310 w 10953750"/>
              <a:gd name="connsiteY448" fmla="*/ 1648212 h 5778636"/>
              <a:gd name="connsiteX449" fmla="*/ 5931053 w 10953750"/>
              <a:gd name="connsiteY449" fmla="*/ 1683928 h 5778636"/>
              <a:gd name="connsiteX450" fmla="*/ 5910535 w 10953750"/>
              <a:gd name="connsiteY450" fmla="*/ 1654591 h 5778636"/>
              <a:gd name="connsiteX451" fmla="*/ 5881671 w 10953750"/>
              <a:gd name="connsiteY451" fmla="*/ 1677828 h 5778636"/>
              <a:gd name="connsiteX452" fmla="*/ 5876132 w 10953750"/>
              <a:gd name="connsiteY452" fmla="*/ 1678739 h 5778636"/>
              <a:gd name="connsiteX453" fmla="*/ 5862991 w 10953750"/>
              <a:gd name="connsiteY453" fmla="*/ 1659566 h 5778636"/>
              <a:gd name="connsiteX454" fmla="*/ 5872715 w 10953750"/>
              <a:gd name="connsiteY454" fmla="*/ 1615298 h 5778636"/>
              <a:gd name="connsiteX455" fmla="*/ 5901119 w 10953750"/>
              <a:gd name="connsiteY455" fmla="*/ 1589292 h 5778636"/>
              <a:gd name="connsiteX456" fmla="*/ 5916594 w 10953750"/>
              <a:gd name="connsiteY456" fmla="*/ 1571101 h 5778636"/>
              <a:gd name="connsiteX457" fmla="*/ 5904409 w 10953750"/>
              <a:gd name="connsiteY457" fmla="*/ 1506257 h 5778636"/>
              <a:gd name="connsiteX458" fmla="*/ 5918505 w 10953750"/>
              <a:gd name="connsiteY458" fmla="*/ 1479760 h 5778636"/>
              <a:gd name="connsiteX459" fmla="*/ 5943903 w 10953750"/>
              <a:gd name="connsiteY459" fmla="*/ 1461359 h 5778636"/>
              <a:gd name="connsiteX460" fmla="*/ 5937693 w 10953750"/>
              <a:gd name="connsiteY460" fmla="*/ 1432513 h 5778636"/>
              <a:gd name="connsiteX461" fmla="*/ 5966792 w 10953750"/>
              <a:gd name="connsiteY461" fmla="*/ 1402125 h 5778636"/>
              <a:gd name="connsiteX462" fmla="*/ 5981584 w 10953750"/>
              <a:gd name="connsiteY462" fmla="*/ 1371246 h 5778636"/>
              <a:gd name="connsiteX463" fmla="*/ 5997083 w 10953750"/>
              <a:gd name="connsiteY463" fmla="*/ 1318916 h 5778636"/>
              <a:gd name="connsiteX464" fmla="*/ 5983035 w 10953750"/>
              <a:gd name="connsiteY464" fmla="*/ 1277136 h 5778636"/>
              <a:gd name="connsiteX465" fmla="*/ 6013761 w 10953750"/>
              <a:gd name="connsiteY465" fmla="*/ 1230835 h 5778636"/>
              <a:gd name="connsiteX466" fmla="*/ 6041918 w 10953750"/>
              <a:gd name="connsiteY466" fmla="*/ 1229049 h 5778636"/>
              <a:gd name="connsiteX467" fmla="*/ 6013326 w 10953750"/>
              <a:gd name="connsiteY467" fmla="*/ 1193927 h 5778636"/>
              <a:gd name="connsiteX468" fmla="*/ 6023250 w 10953750"/>
              <a:gd name="connsiteY468" fmla="*/ 1193717 h 5778636"/>
              <a:gd name="connsiteX469" fmla="*/ 6061130 w 10953750"/>
              <a:gd name="connsiteY469" fmla="*/ 1147662 h 5778636"/>
              <a:gd name="connsiteX470" fmla="*/ 6051914 w 10953750"/>
              <a:gd name="connsiteY470" fmla="*/ 1126422 h 5778636"/>
              <a:gd name="connsiteX471" fmla="*/ 6040611 w 10953750"/>
              <a:gd name="connsiteY471" fmla="*/ 1118325 h 5778636"/>
              <a:gd name="connsiteX472" fmla="*/ 6016628 w 10953750"/>
              <a:gd name="connsiteY472" fmla="*/ 1093824 h 5778636"/>
              <a:gd name="connsiteX473" fmla="*/ 6040013 w 10953750"/>
              <a:gd name="connsiteY473" fmla="*/ 986150 h 5778636"/>
              <a:gd name="connsiteX474" fmla="*/ 6086982 w 10953750"/>
              <a:gd name="connsiteY474" fmla="*/ 814860 h 5778636"/>
              <a:gd name="connsiteX475" fmla="*/ 6106865 w 10953750"/>
              <a:gd name="connsiteY475" fmla="*/ 763232 h 5778636"/>
              <a:gd name="connsiteX476" fmla="*/ 6118663 w 10953750"/>
              <a:gd name="connsiteY476" fmla="*/ 722889 h 5778636"/>
              <a:gd name="connsiteX477" fmla="*/ 6132100 w 10953750"/>
              <a:gd name="connsiteY477" fmla="*/ 649565 h 5778636"/>
              <a:gd name="connsiteX478" fmla="*/ 6155921 w 10953750"/>
              <a:gd name="connsiteY478" fmla="*/ 578799 h 5778636"/>
              <a:gd name="connsiteX479" fmla="*/ 6193341 w 10953750"/>
              <a:gd name="connsiteY479" fmla="*/ 529975 h 5778636"/>
              <a:gd name="connsiteX480" fmla="*/ 6190384 w 10953750"/>
              <a:gd name="connsiteY480" fmla="*/ 469303 h 5778636"/>
              <a:gd name="connsiteX481" fmla="*/ 6206343 w 10953750"/>
              <a:gd name="connsiteY481" fmla="*/ 419742 h 5778636"/>
              <a:gd name="connsiteX482" fmla="*/ 6212862 w 10953750"/>
              <a:gd name="connsiteY482" fmla="*/ 339021 h 5778636"/>
              <a:gd name="connsiteX483" fmla="*/ 6247809 w 10953750"/>
              <a:gd name="connsiteY483" fmla="*/ 198155 h 5778636"/>
              <a:gd name="connsiteX484" fmla="*/ 6280658 w 10953750"/>
              <a:gd name="connsiteY484" fmla="*/ 87502 h 5778636"/>
              <a:gd name="connsiteX485" fmla="*/ 6279987 w 10953750"/>
              <a:gd name="connsiteY485" fmla="*/ 57745 h 5778636"/>
              <a:gd name="connsiteX486" fmla="*/ 6270772 w 10953750"/>
              <a:gd name="connsiteY486" fmla="*/ 8258 h 5778636"/>
              <a:gd name="connsiteX487" fmla="*/ 0 w 10953750"/>
              <a:gd name="connsiteY487" fmla="*/ 0 h 5778636"/>
              <a:gd name="connsiteX488" fmla="*/ 6204714 w 10953750"/>
              <a:gd name="connsiteY488" fmla="*/ 0 h 5778636"/>
              <a:gd name="connsiteX489" fmla="*/ 6191394 w 10953750"/>
              <a:gd name="connsiteY489" fmla="*/ 21114 h 5778636"/>
              <a:gd name="connsiteX490" fmla="*/ 6190215 w 10953750"/>
              <a:gd name="connsiteY490" fmla="*/ 56866 h 5778636"/>
              <a:gd name="connsiteX491" fmla="*/ 6209590 w 10953750"/>
              <a:gd name="connsiteY491" fmla="*/ 70746 h 5778636"/>
              <a:gd name="connsiteX492" fmla="*/ 6212807 w 10953750"/>
              <a:gd name="connsiteY492" fmla="*/ 90129 h 5778636"/>
              <a:gd name="connsiteX493" fmla="*/ 6165016 w 10953750"/>
              <a:gd name="connsiteY493" fmla="*/ 119325 h 5778636"/>
              <a:gd name="connsiteX494" fmla="*/ 6153242 w 10953750"/>
              <a:gd name="connsiteY494" fmla="*/ 125528 h 5778636"/>
              <a:gd name="connsiteX495" fmla="*/ 6159464 w 10953750"/>
              <a:gd name="connsiteY495" fmla="*/ 137305 h 5778636"/>
              <a:gd name="connsiteX496" fmla="*/ 6167538 w 10953750"/>
              <a:gd name="connsiteY496" fmla="*/ 143089 h 5778636"/>
              <a:gd name="connsiteX497" fmla="*/ 6168445 w 10953750"/>
              <a:gd name="connsiteY497" fmla="*/ 165696 h 5778636"/>
              <a:gd name="connsiteX498" fmla="*/ 6162657 w 10953750"/>
              <a:gd name="connsiteY498" fmla="*/ 190827 h 5778636"/>
              <a:gd name="connsiteX499" fmla="*/ 6181573 w 10953750"/>
              <a:gd name="connsiteY499" fmla="*/ 201939 h 5778636"/>
              <a:gd name="connsiteX500" fmla="*/ 6193819 w 10953750"/>
              <a:gd name="connsiteY500" fmla="*/ 181435 h 5778636"/>
              <a:gd name="connsiteX501" fmla="*/ 6204674 w 10953750"/>
              <a:gd name="connsiteY501" fmla="*/ 169693 h 5778636"/>
              <a:gd name="connsiteX502" fmla="*/ 6218050 w 10953750"/>
              <a:gd name="connsiteY502" fmla="*/ 181716 h 5778636"/>
              <a:gd name="connsiteX503" fmla="*/ 6177872 w 10953750"/>
              <a:gd name="connsiteY503" fmla="*/ 213926 h 5778636"/>
              <a:gd name="connsiteX504" fmla="*/ 6137930 w 10953750"/>
              <a:gd name="connsiteY504" fmla="*/ 238986 h 5778636"/>
              <a:gd name="connsiteX505" fmla="*/ 6101852 w 10953750"/>
              <a:gd name="connsiteY505" fmla="*/ 347325 h 5778636"/>
              <a:gd name="connsiteX506" fmla="*/ 6114533 w 10953750"/>
              <a:gd name="connsiteY506" fmla="*/ 363729 h 5778636"/>
              <a:gd name="connsiteX507" fmla="*/ 6146142 w 10953750"/>
              <a:gd name="connsiteY507" fmla="*/ 374175 h 5778636"/>
              <a:gd name="connsiteX508" fmla="*/ 6153048 w 10953750"/>
              <a:gd name="connsiteY508" fmla="*/ 398640 h 5778636"/>
              <a:gd name="connsiteX509" fmla="*/ 6139660 w 10953750"/>
              <a:gd name="connsiteY509" fmla="*/ 403687 h 5778636"/>
              <a:gd name="connsiteX510" fmla="*/ 6087272 w 10953750"/>
              <a:gd name="connsiteY510" fmla="*/ 405193 h 5778636"/>
              <a:gd name="connsiteX511" fmla="*/ 6092576 w 10953750"/>
              <a:gd name="connsiteY511" fmla="*/ 411432 h 5778636"/>
              <a:gd name="connsiteX512" fmla="*/ 6088403 w 10953750"/>
              <a:gd name="connsiteY512" fmla="*/ 437719 h 5778636"/>
              <a:gd name="connsiteX513" fmla="*/ 6084702 w 10953750"/>
              <a:gd name="connsiteY513" fmla="*/ 449707 h 5778636"/>
              <a:gd name="connsiteX514" fmla="*/ 6080753 w 10953750"/>
              <a:gd name="connsiteY514" fmla="*/ 485913 h 5778636"/>
              <a:gd name="connsiteX515" fmla="*/ 6036179 w 10953750"/>
              <a:gd name="connsiteY515" fmla="*/ 534492 h 5778636"/>
              <a:gd name="connsiteX516" fmla="*/ 6019101 w 10953750"/>
              <a:gd name="connsiteY516" fmla="*/ 534456 h 5778636"/>
              <a:gd name="connsiteX517" fmla="*/ 5990721 w 10953750"/>
              <a:gd name="connsiteY517" fmla="*/ 526324 h 5778636"/>
              <a:gd name="connsiteX518" fmla="*/ 6006221 w 10953750"/>
              <a:gd name="connsiteY518" fmla="*/ 473994 h 5778636"/>
              <a:gd name="connsiteX519" fmla="*/ 6009027 w 10953750"/>
              <a:gd name="connsiteY519" fmla="*/ 422330 h 5778636"/>
              <a:gd name="connsiteX520" fmla="*/ 5981753 w 10953750"/>
              <a:gd name="connsiteY520" fmla="*/ 480863 h 5778636"/>
              <a:gd name="connsiteX521" fmla="*/ 5946419 w 10953750"/>
              <a:gd name="connsiteY521" fmla="*/ 516544 h 5778636"/>
              <a:gd name="connsiteX522" fmla="*/ 5933018 w 10953750"/>
              <a:gd name="connsiteY522" fmla="*/ 538660 h 5778636"/>
              <a:gd name="connsiteX523" fmla="*/ 5936707 w 10953750"/>
              <a:gd name="connsiteY523" fmla="*/ 543742 h 5778636"/>
              <a:gd name="connsiteX524" fmla="*/ 5890494 w 10953750"/>
              <a:gd name="connsiteY524" fmla="*/ 625303 h 5778636"/>
              <a:gd name="connsiteX525" fmla="*/ 5830705 w 10953750"/>
              <a:gd name="connsiteY525" fmla="*/ 650783 h 5778636"/>
              <a:gd name="connsiteX526" fmla="*/ 5803891 w 10953750"/>
              <a:gd name="connsiteY526" fmla="*/ 712085 h 5778636"/>
              <a:gd name="connsiteX527" fmla="*/ 5779140 w 10953750"/>
              <a:gd name="connsiteY527" fmla="*/ 794383 h 5778636"/>
              <a:gd name="connsiteX528" fmla="*/ 5757865 w 10953750"/>
              <a:gd name="connsiteY528" fmla="*/ 854774 h 5778636"/>
              <a:gd name="connsiteX529" fmla="*/ 5738218 w 10953750"/>
              <a:gd name="connsiteY529" fmla="*/ 899252 h 5778636"/>
              <a:gd name="connsiteX530" fmla="*/ 5728034 w 10953750"/>
              <a:gd name="connsiteY530" fmla="*/ 940751 h 5778636"/>
              <a:gd name="connsiteX531" fmla="*/ 5784522 w 10953750"/>
              <a:gd name="connsiteY531" fmla="*/ 1015375 h 5778636"/>
              <a:gd name="connsiteX532" fmla="*/ 5793738 w 10953750"/>
              <a:gd name="connsiteY532" fmla="*/ 1036615 h 5778636"/>
              <a:gd name="connsiteX533" fmla="*/ 5772959 w 10953750"/>
              <a:gd name="connsiteY533" fmla="*/ 1048567 h 5778636"/>
              <a:gd name="connsiteX534" fmla="*/ 5753112 w 10953750"/>
              <a:gd name="connsiteY534" fmla="*/ 1048987 h 5778636"/>
              <a:gd name="connsiteX535" fmla="*/ 5699086 w 10953750"/>
              <a:gd name="connsiteY535" fmla="*/ 1083475 h 5778636"/>
              <a:gd name="connsiteX536" fmla="*/ 5705060 w 10953750"/>
              <a:gd name="connsiteY536" fmla="*/ 1119472 h 5778636"/>
              <a:gd name="connsiteX537" fmla="*/ 5661889 w 10953750"/>
              <a:gd name="connsiteY537" fmla="*/ 1142218 h 5778636"/>
              <a:gd name="connsiteX538" fmla="*/ 5625388 w 10953750"/>
              <a:gd name="connsiteY538" fmla="*/ 1196580 h 5778636"/>
              <a:gd name="connsiteX539" fmla="*/ 5589298 w 10953750"/>
              <a:gd name="connsiteY539" fmla="*/ 1321989 h 5778636"/>
              <a:gd name="connsiteX540" fmla="*/ 5584206 w 10953750"/>
              <a:gd name="connsiteY540" fmla="*/ 1342739 h 5778636"/>
              <a:gd name="connsiteX541" fmla="*/ 5551641 w 10953750"/>
              <a:gd name="connsiteY541" fmla="*/ 1377964 h 5778636"/>
              <a:gd name="connsiteX542" fmla="*/ 5537098 w 10953750"/>
              <a:gd name="connsiteY542" fmla="*/ 1384623 h 5778636"/>
              <a:gd name="connsiteX543" fmla="*/ 5522318 w 10953750"/>
              <a:gd name="connsiteY543" fmla="*/ 1398432 h 5778636"/>
              <a:gd name="connsiteX544" fmla="*/ 5521834 w 10953750"/>
              <a:gd name="connsiteY544" fmla="*/ 1429802 h 5778636"/>
              <a:gd name="connsiteX545" fmla="*/ 5530119 w 10953750"/>
              <a:gd name="connsiteY545" fmla="*/ 1462574 h 5778636"/>
              <a:gd name="connsiteX546" fmla="*/ 5524791 w 10953750"/>
              <a:gd name="connsiteY546" fmla="*/ 1490474 h 5778636"/>
              <a:gd name="connsiteX547" fmla="*/ 5514148 w 10953750"/>
              <a:gd name="connsiteY547" fmla="*/ 1529204 h 5778636"/>
              <a:gd name="connsiteX548" fmla="*/ 5503753 w 10953750"/>
              <a:gd name="connsiteY548" fmla="*/ 1543715 h 5778636"/>
              <a:gd name="connsiteX549" fmla="*/ 5460086 w 10953750"/>
              <a:gd name="connsiteY549" fmla="*/ 1614901 h 5778636"/>
              <a:gd name="connsiteX550" fmla="*/ 5433532 w 10953750"/>
              <a:gd name="connsiteY550" fmla="*/ 1634914 h 5778636"/>
              <a:gd name="connsiteX551" fmla="*/ 5426862 w 10953750"/>
              <a:gd name="connsiteY551" fmla="*/ 1603299 h 5778636"/>
              <a:gd name="connsiteX552" fmla="*/ 5427098 w 10953750"/>
              <a:gd name="connsiteY552" fmla="*/ 1596148 h 5778636"/>
              <a:gd name="connsiteX553" fmla="*/ 5373132 w 10953750"/>
              <a:gd name="connsiteY553" fmla="*/ 1545289 h 5778636"/>
              <a:gd name="connsiteX554" fmla="*/ 5386484 w 10953750"/>
              <a:gd name="connsiteY554" fmla="*/ 1591451 h 5778636"/>
              <a:gd name="connsiteX555" fmla="*/ 5350690 w 10953750"/>
              <a:gd name="connsiteY555" fmla="*/ 1624361 h 5778636"/>
              <a:gd name="connsiteX556" fmla="*/ 5351374 w 10953750"/>
              <a:gd name="connsiteY556" fmla="*/ 1637050 h 5778636"/>
              <a:gd name="connsiteX557" fmla="*/ 5363372 w 10953750"/>
              <a:gd name="connsiteY557" fmla="*/ 1640765 h 5778636"/>
              <a:gd name="connsiteX558" fmla="*/ 5377903 w 10953750"/>
              <a:gd name="connsiteY558" fmla="*/ 1651176 h 5778636"/>
              <a:gd name="connsiteX559" fmla="*/ 5369358 w 10953750"/>
              <a:gd name="connsiteY559" fmla="*/ 1659693 h 5778636"/>
              <a:gd name="connsiteX560" fmla="*/ 5369806 w 10953750"/>
              <a:gd name="connsiteY560" fmla="*/ 1679531 h 5778636"/>
              <a:gd name="connsiteX561" fmla="*/ 5378339 w 10953750"/>
              <a:gd name="connsiteY561" fmla="*/ 1688084 h 5778636"/>
              <a:gd name="connsiteX562" fmla="*/ 5298902 w 10953750"/>
              <a:gd name="connsiteY562" fmla="*/ 1758042 h 5778636"/>
              <a:gd name="connsiteX563" fmla="*/ 5298206 w 10953750"/>
              <a:gd name="connsiteY563" fmla="*/ 1762423 h 5778636"/>
              <a:gd name="connsiteX564" fmla="*/ 5242964 w 10953750"/>
              <a:gd name="connsiteY564" fmla="*/ 1883871 h 5778636"/>
              <a:gd name="connsiteX565" fmla="*/ 5237401 w 10953750"/>
              <a:gd name="connsiteY565" fmla="*/ 1918921 h 5778636"/>
              <a:gd name="connsiteX566" fmla="*/ 5235986 w 10953750"/>
              <a:gd name="connsiteY566" fmla="*/ 1961823 h 5778636"/>
              <a:gd name="connsiteX567" fmla="*/ 5200168 w 10953750"/>
              <a:gd name="connsiteY567" fmla="*/ 2028873 h 5778636"/>
              <a:gd name="connsiteX568" fmla="*/ 5167168 w 10953750"/>
              <a:gd name="connsiteY568" fmla="*/ 2027189 h 5778636"/>
              <a:gd name="connsiteX569" fmla="*/ 5155406 w 10953750"/>
              <a:gd name="connsiteY569" fmla="*/ 2016323 h 5778636"/>
              <a:gd name="connsiteX570" fmla="*/ 5124952 w 10953750"/>
              <a:gd name="connsiteY570" fmla="*/ 2004265 h 5778636"/>
              <a:gd name="connsiteX571" fmla="*/ 5108570 w 10953750"/>
              <a:gd name="connsiteY571" fmla="*/ 1999849 h 5778636"/>
              <a:gd name="connsiteX572" fmla="*/ 5110172 w 10953750"/>
              <a:gd name="connsiteY572" fmla="*/ 2018075 h 5778636"/>
              <a:gd name="connsiteX573" fmla="*/ 5135299 w 10953750"/>
              <a:gd name="connsiteY573" fmla="*/ 2058033 h 5778636"/>
              <a:gd name="connsiteX574" fmla="*/ 5128544 w 10953750"/>
              <a:gd name="connsiteY574" fmla="*/ 2145904 h 5778636"/>
              <a:gd name="connsiteX575" fmla="*/ 5095744 w 10953750"/>
              <a:gd name="connsiteY575" fmla="*/ 2188279 h 5778636"/>
              <a:gd name="connsiteX576" fmla="*/ 5095248 w 10953750"/>
              <a:gd name="connsiteY576" fmla="*/ 2236718 h 5778636"/>
              <a:gd name="connsiteX577" fmla="*/ 5101470 w 10953750"/>
              <a:gd name="connsiteY577" fmla="*/ 2248495 h 5778636"/>
              <a:gd name="connsiteX578" fmla="*/ 5049319 w 10953750"/>
              <a:gd name="connsiteY578" fmla="*/ 2242851 h 5778636"/>
              <a:gd name="connsiteX579" fmla="*/ 5036613 w 10953750"/>
              <a:gd name="connsiteY579" fmla="*/ 2260586 h 5778636"/>
              <a:gd name="connsiteX580" fmla="*/ 5023436 w 10953750"/>
              <a:gd name="connsiteY580" fmla="*/ 2292621 h 5778636"/>
              <a:gd name="connsiteX581" fmla="*/ 4989257 w 10953750"/>
              <a:gd name="connsiteY581" fmla="*/ 2326689 h 5778636"/>
              <a:gd name="connsiteX582" fmla="*/ 4969126 w 10953750"/>
              <a:gd name="connsiteY582" fmla="*/ 2402537 h 5778636"/>
              <a:gd name="connsiteX583" fmla="*/ 4932637 w 10953750"/>
              <a:gd name="connsiteY583" fmla="*/ 2439830 h 5778636"/>
              <a:gd name="connsiteX584" fmla="*/ 4905140 w 10953750"/>
              <a:gd name="connsiteY584" fmla="*/ 2488444 h 5778636"/>
              <a:gd name="connsiteX585" fmla="*/ 4888274 w 10953750"/>
              <a:gd name="connsiteY585" fmla="*/ 2515397 h 5778636"/>
              <a:gd name="connsiteX586" fmla="*/ 4884349 w 10953750"/>
              <a:gd name="connsiteY586" fmla="*/ 2517465 h 5778636"/>
              <a:gd name="connsiteX587" fmla="*/ 4874873 w 10953750"/>
              <a:gd name="connsiteY587" fmla="*/ 2537513 h 5778636"/>
              <a:gd name="connsiteX588" fmla="*/ 4885940 w 10953750"/>
              <a:gd name="connsiteY588" fmla="*/ 2552761 h 5778636"/>
              <a:gd name="connsiteX589" fmla="*/ 4881060 w 10953750"/>
              <a:gd name="connsiteY589" fmla="*/ 2600499 h 5778636"/>
              <a:gd name="connsiteX590" fmla="*/ 4799089 w 10953750"/>
              <a:gd name="connsiteY590" fmla="*/ 2663763 h 5778636"/>
              <a:gd name="connsiteX591" fmla="*/ 4791687 w 10953750"/>
              <a:gd name="connsiteY591" fmla="*/ 2687737 h 5778636"/>
              <a:gd name="connsiteX592" fmla="*/ 4786595 w 10953750"/>
              <a:gd name="connsiteY592" fmla="*/ 2708486 h 5778636"/>
              <a:gd name="connsiteX593" fmla="*/ 4752876 w 10953750"/>
              <a:gd name="connsiteY593" fmla="*/ 2745323 h 5778636"/>
              <a:gd name="connsiteX594" fmla="*/ 4702786 w 10953750"/>
              <a:gd name="connsiteY594" fmla="*/ 2760674 h 5778636"/>
              <a:gd name="connsiteX595" fmla="*/ 4679933 w 10953750"/>
              <a:gd name="connsiteY595" fmla="*/ 2768700 h 5778636"/>
              <a:gd name="connsiteX596" fmla="*/ 4655678 w 10953750"/>
              <a:gd name="connsiteY596" fmla="*/ 2802558 h 5778636"/>
              <a:gd name="connsiteX597" fmla="*/ 4613226 w 10953750"/>
              <a:gd name="connsiteY597" fmla="*/ 2786784 h 5778636"/>
              <a:gd name="connsiteX598" fmla="*/ 4638588 w 10953750"/>
              <a:gd name="connsiteY598" fmla="*/ 2819592 h 5778636"/>
              <a:gd name="connsiteX599" fmla="*/ 4704600 w 10953750"/>
              <a:gd name="connsiteY599" fmla="*/ 2805889 h 5778636"/>
              <a:gd name="connsiteX600" fmla="*/ 4653791 w 10953750"/>
              <a:gd name="connsiteY600" fmla="*/ 2859760 h 5778636"/>
              <a:gd name="connsiteX601" fmla="*/ 4629560 w 10953750"/>
              <a:gd name="connsiteY601" fmla="*/ 2859479 h 5778636"/>
              <a:gd name="connsiteX602" fmla="*/ 4579010 w 10953750"/>
              <a:gd name="connsiteY602" fmla="*/ 2872060 h 5778636"/>
              <a:gd name="connsiteX603" fmla="*/ 4560318 w 10953750"/>
              <a:gd name="connsiteY603" fmla="*/ 2870868 h 5778636"/>
              <a:gd name="connsiteX604" fmla="*/ 4519941 w 10953750"/>
              <a:gd name="connsiteY604" fmla="*/ 2859020 h 5778636"/>
              <a:gd name="connsiteX605" fmla="*/ 4529393 w 10953750"/>
              <a:gd name="connsiteY605" fmla="*/ 2873110 h 5778636"/>
              <a:gd name="connsiteX606" fmla="*/ 4513670 w 10953750"/>
              <a:gd name="connsiteY606" fmla="*/ 2915521 h 5778636"/>
              <a:gd name="connsiteX607" fmla="*/ 4472101 w 10953750"/>
              <a:gd name="connsiteY607" fmla="*/ 2956494 h 5778636"/>
              <a:gd name="connsiteX608" fmla="*/ 4454763 w 10953750"/>
              <a:gd name="connsiteY608" fmla="*/ 2997747 h 5778636"/>
              <a:gd name="connsiteX609" fmla="*/ 4416363 w 10953750"/>
              <a:gd name="connsiteY609" fmla="*/ 3126381 h 5778636"/>
              <a:gd name="connsiteX610" fmla="*/ 4436422 w 10953750"/>
              <a:gd name="connsiteY610" fmla="*/ 3152949 h 5778636"/>
              <a:gd name="connsiteX611" fmla="*/ 4476352 w 10953750"/>
              <a:gd name="connsiteY611" fmla="*/ 3144959 h 5778636"/>
              <a:gd name="connsiteX612" fmla="*/ 4523672 w 10953750"/>
              <a:gd name="connsiteY612" fmla="*/ 3130064 h 5778636"/>
              <a:gd name="connsiteX613" fmla="*/ 4374970 w 10953750"/>
              <a:gd name="connsiteY613" fmla="*/ 3245550 h 5778636"/>
              <a:gd name="connsiteX614" fmla="*/ 4359035 w 10953750"/>
              <a:gd name="connsiteY614" fmla="*/ 3260972 h 5778636"/>
              <a:gd name="connsiteX615" fmla="*/ 4370325 w 10953750"/>
              <a:gd name="connsiteY615" fmla="*/ 3286138 h 5778636"/>
              <a:gd name="connsiteX616" fmla="*/ 4389477 w 10953750"/>
              <a:gd name="connsiteY616" fmla="*/ 3290100 h 5778636"/>
              <a:gd name="connsiteX617" fmla="*/ 4446249 w 10953750"/>
              <a:gd name="connsiteY617" fmla="*/ 3289295 h 5778636"/>
              <a:gd name="connsiteX618" fmla="*/ 4481299 w 10953750"/>
              <a:gd name="connsiteY618" fmla="*/ 3329043 h 5778636"/>
              <a:gd name="connsiteX619" fmla="*/ 4446896 w 10953750"/>
              <a:gd name="connsiteY619" fmla="*/ 3353192 h 5778636"/>
              <a:gd name="connsiteX620" fmla="*/ 4423360 w 10953750"/>
              <a:gd name="connsiteY620" fmla="*/ 3348530 h 5778636"/>
              <a:gd name="connsiteX621" fmla="*/ 4341649 w 10953750"/>
              <a:gd name="connsiteY621" fmla="*/ 3370504 h 5778636"/>
              <a:gd name="connsiteX622" fmla="*/ 4304464 w 10953750"/>
              <a:gd name="connsiteY622" fmla="*/ 3412178 h 5778636"/>
              <a:gd name="connsiteX623" fmla="*/ 4247372 w 10953750"/>
              <a:gd name="connsiteY623" fmla="*/ 3539619 h 5778636"/>
              <a:gd name="connsiteX624" fmla="*/ 4221738 w 10953750"/>
              <a:gd name="connsiteY624" fmla="*/ 3565170 h 5778636"/>
              <a:gd name="connsiteX625" fmla="*/ 4175325 w 10953750"/>
              <a:gd name="connsiteY625" fmla="*/ 3602672 h 5778636"/>
              <a:gd name="connsiteX626" fmla="*/ 4160969 w 10953750"/>
              <a:gd name="connsiteY626" fmla="*/ 3670459 h 5778636"/>
              <a:gd name="connsiteX627" fmla="*/ 4138787 w 10953750"/>
              <a:gd name="connsiteY627" fmla="*/ 3708243 h 5778636"/>
              <a:gd name="connsiteX628" fmla="*/ 4112234 w 10953750"/>
              <a:gd name="connsiteY628" fmla="*/ 3728256 h 5778636"/>
              <a:gd name="connsiteX629" fmla="*/ 4093765 w 10953750"/>
              <a:gd name="connsiteY629" fmla="*/ 3736983 h 5778636"/>
              <a:gd name="connsiteX630" fmla="*/ 4108521 w 10953750"/>
              <a:gd name="connsiteY630" fmla="*/ 3757312 h 5778636"/>
              <a:gd name="connsiteX631" fmla="*/ 4137596 w 10953750"/>
              <a:gd name="connsiteY631" fmla="*/ 3761064 h 5778636"/>
              <a:gd name="connsiteX632" fmla="*/ 4158090 w 10953750"/>
              <a:gd name="connsiteY632" fmla="*/ 3824540 h 5778636"/>
              <a:gd name="connsiteX633" fmla="*/ 4139386 w 10953750"/>
              <a:gd name="connsiteY633" fmla="*/ 3840417 h 5778636"/>
              <a:gd name="connsiteX634" fmla="*/ 4128295 w 10953750"/>
              <a:gd name="connsiteY634" fmla="*/ 3859309 h 5778636"/>
              <a:gd name="connsiteX635" fmla="*/ 4079077 w 10953750"/>
              <a:gd name="connsiteY635" fmla="*/ 3948476 h 5778636"/>
              <a:gd name="connsiteX636" fmla="*/ 4069153 w 10953750"/>
              <a:gd name="connsiteY636" fmla="*/ 3948686 h 5778636"/>
              <a:gd name="connsiteX637" fmla="*/ 4057627 w 10953750"/>
              <a:gd name="connsiteY637" fmla="*/ 3930670 h 5778636"/>
              <a:gd name="connsiteX638" fmla="*/ 4065476 w 10953750"/>
              <a:gd name="connsiteY638" fmla="*/ 3926534 h 5778636"/>
              <a:gd name="connsiteX639" fmla="*/ 4097581 w 10953750"/>
              <a:gd name="connsiteY639" fmla="*/ 3888540 h 5778636"/>
              <a:gd name="connsiteX640" fmla="*/ 4067151 w 10953750"/>
              <a:gd name="connsiteY640" fmla="*/ 3842343 h 5778636"/>
              <a:gd name="connsiteX641" fmla="*/ 4054682 w 10953750"/>
              <a:gd name="connsiteY641" fmla="*/ 3852928 h 5778636"/>
              <a:gd name="connsiteX642" fmla="*/ 4029048 w 10953750"/>
              <a:gd name="connsiteY642" fmla="*/ 3878479 h 5778636"/>
              <a:gd name="connsiteX643" fmla="*/ 3973854 w 10953750"/>
              <a:gd name="connsiteY643" fmla="*/ 3931649 h 5778636"/>
              <a:gd name="connsiteX644" fmla="*/ 3960677 w 10953750"/>
              <a:gd name="connsiteY644" fmla="*/ 3963684 h 5778636"/>
              <a:gd name="connsiteX645" fmla="*/ 3947724 w 10953750"/>
              <a:gd name="connsiteY645" fmla="*/ 4005639 h 5778636"/>
              <a:gd name="connsiteX646" fmla="*/ 3934783 w 10953750"/>
              <a:gd name="connsiteY646" fmla="*/ 4030524 h 5778636"/>
              <a:gd name="connsiteX647" fmla="*/ 3912613 w 10953750"/>
              <a:gd name="connsiteY647" fmla="*/ 4051239 h 5778636"/>
              <a:gd name="connsiteX648" fmla="*/ 3929207 w 10953750"/>
              <a:gd name="connsiteY648" fmla="*/ 4082644 h 5778636"/>
              <a:gd name="connsiteX649" fmla="*/ 3847720 w 10953750"/>
              <a:gd name="connsiteY649" fmla="*/ 4114538 h 5778636"/>
              <a:gd name="connsiteX650" fmla="*/ 3865257 w 10953750"/>
              <a:gd name="connsiteY650" fmla="*/ 4117342 h 5778636"/>
              <a:gd name="connsiteX651" fmla="*/ 3882994 w 10953750"/>
              <a:gd name="connsiteY651" fmla="*/ 4164205 h 5778636"/>
              <a:gd name="connsiteX652" fmla="*/ 3846033 w 10953750"/>
              <a:gd name="connsiteY652" fmla="*/ 4215798 h 5778636"/>
              <a:gd name="connsiteX653" fmla="*/ 3822425 w 10953750"/>
              <a:gd name="connsiteY653" fmla="*/ 4313552 h 5778636"/>
              <a:gd name="connsiteX654" fmla="*/ 3789636 w 10953750"/>
              <a:gd name="connsiteY654" fmla="*/ 4338858 h 5778636"/>
              <a:gd name="connsiteX655" fmla="*/ 3740466 w 10953750"/>
              <a:gd name="connsiteY655" fmla="*/ 4359746 h 5778636"/>
              <a:gd name="connsiteX656" fmla="*/ 3714819 w 10953750"/>
              <a:gd name="connsiteY656" fmla="*/ 4402367 h 5778636"/>
              <a:gd name="connsiteX657" fmla="*/ 3711106 w 10953750"/>
              <a:gd name="connsiteY657" fmla="*/ 4431423 h 5778636"/>
              <a:gd name="connsiteX658" fmla="*/ 3709715 w 10953750"/>
              <a:gd name="connsiteY658" fmla="*/ 4440186 h 5778636"/>
              <a:gd name="connsiteX659" fmla="*/ 3654982 w 10953750"/>
              <a:gd name="connsiteY659" fmla="*/ 4496125 h 5778636"/>
              <a:gd name="connsiteX660" fmla="*/ 3598409 w 10953750"/>
              <a:gd name="connsiteY660" fmla="*/ 4540988 h 5778636"/>
              <a:gd name="connsiteX661" fmla="*/ 3590088 w 10953750"/>
              <a:gd name="connsiteY661" fmla="*/ 4559424 h 5778636"/>
              <a:gd name="connsiteX662" fmla="*/ 3577607 w 10953750"/>
              <a:gd name="connsiteY662" fmla="*/ 4587078 h 5778636"/>
              <a:gd name="connsiteX663" fmla="*/ 3497946 w 10953750"/>
              <a:gd name="connsiteY663" fmla="*/ 4647117 h 5778636"/>
              <a:gd name="connsiteX664" fmla="*/ 3481304 w 10953750"/>
              <a:gd name="connsiteY664" fmla="*/ 4683989 h 5778636"/>
              <a:gd name="connsiteX665" fmla="*/ 3485900 w 10953750"/>
              <a:gd name="connsiteY665" fmla="*/ 4711679 h 5778636"/>
              <a:gd name="connsiteX666" fmla="*/ 3493961 w 10953750"/>
              <a:gd name="connsiteY666" fmla="*/ 4734532 h 5778636"/>
              <a:gd name="connsiteX667" fmla="*/ 3461832 w 10953750"/>
              <a:gd name="connsiteY667" fmla="*/ 4806665 h 5778636"/>
              <a:gd name="connsiteX668" fmla="*/ 3426062 w 10953750"/>
              <a:gd name="connsiteY668" fmla="*/ 4805437 h 5778636"/>
              <a:gd name="connsiteX669" fmla="*/ 3392839 w 10953750"/>
              <a:gd name="connsiteY669" fmla="*/ 4793834 h 5778636"/>
              <a:gd name="connsiteX670" fmla="*/ 3410811 w 10953750"/>
              <a:gd name="connsiteY670" fmla="*/ 4833547 h 5778636"/>
              <a:gd name="connsiteX671" fmla="*/ 3424151 w 10953750"/>
              <a:gd name="connsiteY671" fmla="*/ 4896778 h 5778636"/>
              <a:gd name="connsiteX672" fmla="*/ 3367355 w 10953750"/>
              <a:gd name="connsiteY672" fmla="*/ 4931722 h 5778636"/>
              <a:gd name="connsiteX673" fmla="*/ 3342416 w 10953750"/>
              <a:gd name="connsiteY673" fmla="*/ 4952891 h 5778636"/>
              <a:gd name="connsiteX674" fmla="*/ 3329687 w 10953750"/>
              <a:gd name="connsiteY674" fmla="*/ 5004766 h 5778636"/>
              <a:gd name="connsiteX675" fmla="*/ 3322521 w 10953750"/>
              <a:gd name="connsiteY675" fmla="*/ 5021589 h 5778636"/>
              <a:gd name="connsiteX676" fmla="*/ 3293421 w 10953750"/>
              <a:gd name="connsiteY676" fmla="*/ 5051977 h 5778636"/>
              <a:gd name="connsiteX677" fmla="*/ 3313964 w 10953750"/>
              <a:gd name="connsiteY677" fmla="*/ 5047176 h 5778636"/>
              <a:gd name="connsiteX678" fmla="*/ 3335414 w 10953750"/>
              <a:gd name="connsiteY678" fmla="*/ 5064982 h 5778636"/>
              <a:gd name="connsiteX679" fmla="*/ 3318324 w 10953750"/>
              <a:gd name="connsiteY679" fmla="*/ 5082016 h 5778636"/>
              <a:gd name="connsiteX680" fmla="*/ 3242153 w 10953750"/>
              <a:gd name="connsiteY680" fmla="*/ 5103079 h 5778636"/>
              <a:gd name="connsiteX681" fmla="*/ 3208433 w 10953750"/>
              <a:gd name="connsiteY681" fmla="*/ 5139916 h 5778636"/>
              <a:gd name="connsiteX682" fmla="*/ 3180477 w 10953750"/>
              <a:gd name="connsiteY682" fmla="*/ 5185761 h 5778636"/>
              <a:gd name="connsiteX683" fmla="*/ 3155054 w 10953750"/>
              <a:gd name="connsiteY683" fmla="*/ 5238300 h 5778636"/>
              <a:gd name="connsiteX684" fmla="*/ 3127569 w 10953750"/>
              <a:gd name="connsiteY684" fmla="*/ 5269845 h 5778636"/>
              <a:gd name="connsiteX685" fmla="*/ 3100308 w 10953750"/>
              <a:gd name="connsiteY685" fmla="*/ 5311309 h 5778636"/>
              <a:gd name="connsiteX686" fmla="*/ 3103525 w 10953750"/>
              <a:gd name="connsiteY686" fmla="*/ 5330692 h 5778636"/>
              <a:gd name="connsiteX687" fmla="*/ 3085716 w 10953750"/>
              <a:gd name="connsiteY687" fmla="*/ 5386246 h 5778636"/>
              <a:gd name="connsiteX688" fmla="*/ 3044171 w 10953750"/>
              <a:gd name="connsiteY688" fmla="*/ 5393080 h 5778636"/>
              <a:gd name="connsiteX689" fmla="*/ 2996615 w 10953750"/>
              <a:gd name="connsiteY689" fmla="*/ 5415125 h 5778636"/>
              <a:gd name="connsiteX690" fmla="*/ 2943036 w 10953750"/>
              <a:gd name="connsiteY690" fmla="*/ 5469452 h 5778636"/>
              <a:gd name="connsiteX691" fmla="*/ 2928257 w 10953750"/>
              <a:gd name="connsiteY691" fmla="*/ 5483261 h 5778636"/>
              <a:gd name="connsiteX692" fmla="*/ 2868420 w 10953750"/>
              <a:gd name="connsiteY692" fmla="*/ 5577019 h 5778636"/>
              <a:gd name="connsiteX693" fmla="*/ 2915727 w 10953750"/>
              <a:gd name="connsiteY693" fmla="*/ 5579193 h 5778636"/>
              <a:gd name="connsiteX694" fmla="*/ 2934879 w 10953750"/>
              <a:gd name="connsiteY694" fmla="*/ 5583155 h 5778636"/>
              <a:gd name="connsiteX695" fmla="*/ 2952180 w 10953750"/>
              <a:gd name="connsiteY695" fmla="*/ 5593109 h 5778636"/>
              <a:gd name="connsiteX696" fmla="*/ 2939015 w 10953750"/>
              <a:gd name="connsiteY696" fmla="*/ 5608075 h 5778636"/>
              <a:gd name="connsiteX697" fmla="*/ 2906935 w 10953750"/>
              <a:gd name="connsiteY697" fmla="*/ 5611930 h 5778636"/>
              <a:gd name="connsiteX698" fmla="*/ 2900923 w 10953750"/>
              <a:gd name="connsiteY698" fmla="*/ 5627141 h 5778636"/>
              <a:gd name="connsiteX699" fmla="*/ 2911754 w 10953750"/>
              <a:gd name="connsiteY699" fmla="*/ 5649539 h 5778636"/>
              <a:gd name="connsiteX700" fmla="*/ 2844775 w 10953750"/>
              <a:gd name="connsiteY700" fmla="*/ 5725982 h 5778636"/>
              <a:gd name="connsiteX701" fmla="*/ 2813153 w 10953750"/>
              <a:gd name="connsiteY701" fmla="*/ 5732605 h 5778636"/>
              <a:gd name="connsiteX702" fmla="*/ 2833684 w 10953750"/>
              <a:gd name="connsiteY702" fmla="*/ 5744873 h 5778636"/>
              <a:gd name="connsiteX703" fmla="*/ 2835510 w 10953750"/>
              <a:gd name="connsiteY703" fmla="*/ 5773019 h 5778636"/>
              <a:gd name="connsiteX704" fmla="*/ 2829076 w 10953750"/>
              <a:gd name="connsiteY704" fmla="*/ 5778636 h 5778636"/>
              <a:gd name="connsiteX705" fmla="*/ 2762510 w 10953750"/>
              <a:gd name="connsiteY705" fmla="*/ 5778636 h 5778636"/>
              <a:gd name="connsiteX706" fmla="*/ 2751973 w 10953750"/>
              <a:gd name="connsiteY706" fmla="*/ 5766848 h 5778636"/>
              <a:gd name="connsiteX707" fmla="*/ 2752608 w 10953750"/>
              <a:gd name="connsiteY707" fmla="*/ 5778636 h 5778636"/>
              <a:gd name="connsiteX708" fmla="*/ 0 w 10953750"/>
              <a:gd name="connsiteY708" fmla="*/ 5778636 h 5778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</a:cxnLst>
            <a:rect l="l" t="t" r="r" b="b"/>
            <a:pathLst>
              <a:path w="10953750" h="5778636">
                <a:moveTo>
                  <a:pt x="7271650" y="0"/>
                </a:moveTo>
                <a:lnTo>
                  <a:pt x="10953750" y="0"/>
                </a:lnTo>
                <a:lnTo>
                  <a:pt x="10953750" y="5778636"/>
                </a:lnTo>
                <a:lnTo>
                  <a:pt x="5877084" y="5778636"/>
                </a:lnTo>
                <a:lnTo>
                  <a:pt x="5981945" y="5665441"/>
                </a:lnTo>
                <a:cubicBezTo>
                  <a:pt x="6036508" y="5606330"/>
                  <a:pt x="6090667" y="5546930"/>
                  <a:pt x="6143904" y="5486259"/>
                </a:cubicBezTo>
                <a:cubicBezTo>
                  <a:pt x="6245758" y="5371368"/>
                  <a:pt x="6342769" y="5253005"/>
                  <a:pt x="6431706" y="5128860"/>
                </a:cubicBezTo>
                <a:cubicBezTo>
                  <a:pt x="6499853" y="5033735"/>
                  <a:pt x="6572843" y="4942081"/>
                  <a:pt x="6649063" y="4852740"/>
                </a:cubicBezTo>
                <a:cubicBezTo>
                  <a:pt x="6707498" y="4784814"/>
                  <a:pt x="6765933" y="4716888"/>
                  <a:pt x="6821138" y="4646649"/>
                </a:cubicBezTo>
                <a:cubicBezTo>
                  <a:pt x="6859714" y="4596212"/>
                  <a:pt x="6898289" y="4545776"/>
                  <a:pt x="6939634" y="4494884"/>
                </a:cubicBezTo>
                <a:cubicBezTo>
                  <a:pt x="6962735" y="4462639"/>
                  <a:pt x="6986990" y="4428781"/>
                  <a:pt x="7011706" y="4397692"/>
                </a:cubicBezTo>
                <a:cubicBezTo>
                  <a:pt x="7019791" y="4386406"/>
                  <a:pt x="7026721" y="4376732"/>
                  <a:pt x="7033651" y="4367058"/>
                </a:cubicBezTo>
                <a:cubicBezTo>
                  <a:pt x="7035961" y="4363834"/>
                  <a:pt x="7035502" y="4361065"/>
                  <a:pt x="7036657" y="4359453"/>
                </a:cubicBezTo>
                <a:cubicBezTo>
                  <a:pt x="7138311" y="4200502"/>
                  <a:pt x="7256112" y="4053119"/>
                  <a:pt x="7352923" y="3890699"/>
                </a:cubicBezTo>
                <a:cubicBezTo>
                  <a:pt x="7378569" y="3848078"/>
                  <a:pt x="7407445" y="3807771"/>
                  <a:pt x="7431477" y="3763994"/>
                </a:cubicBezTo>
                <a:cubicBezTo>
                  <a:pt x="7485316" y="3668379"/>
                  <a:pt x="7541229" y="3576689"/>
                  <a:pt x="7599911" y="3484543"/>
                </a:cubicBezTo>
                <a:cubicBezTo>
                  <a:pt x="7646349" y="3412901"/>
                  <a:pt x="7692786" y="3341260"/>
                  <a:pt x="7729535" y="3262678"/>
                </a:cubicBezTo>
                <a:cubicBezTo>
                  <a:pt x="7762819" y="3188934"/>
                  <a:pt x="7799332" y="3117502"/>
                  <a:pt x="7848762" y="3055324"/>
                </a:cubicBezTo>
                <a:cubicBezTo>
                  <a:pt x="7853383" y="3048875"/>
                  <a:pt x="7856848" y="3044038"/>
                  <a:pt x="7855469" y="3035731"/>
                </a:cubicBezTo>
                <a:cubicBezTo>
                  <a:pt x="7850426" y="2988203"/>
                  <a:pt x="7871452" y="2952031"/>
                  <a:pt x="7899632" y="2916106"/>
                </a:cubicBezTo>
                <a:cubicBezTo>
                  <a:pt x="7926657" y="2881792"/>
                  <a:pt x="7952068" y="2846322"/>
                  <a:pt x="7971020" y="2806225"/>
                </a:cubicBezTo>
                <a:cubicBezTo>
                  <a:pt x="8002454" y="2738474"/>
                  <a:pt x="8029503" y="2670021"/>
                  <a:pt x="8071780" y="2607598"/>
                </a:cubicBezTo>
                <a:cubicBezTo>
                  <a:pt x="8091415" y="2580189"/>
                  <a:pt x="8099053" y="2549065"/>
                  <a:pt x="8093538" y="2515837"/>
                </a:cubicBezTo>
                <a:cubicBezTo>
                  <a:pt x="8091699" y="2504761"/>
                  <a:pt x="8095164" y="2499924"/>
                  <a:pt x="8104629" y="2496945"/>
                </a:cubicBezTo>
                <a:cubicBezTo>
                  <a:pt x="8123097" y="2488218"/>
                  <a:pt x="8138336" y="2477178"/>
                  <a:pt x="8134659" y="2455026"/>
                </a:cubicBezTo>
                <a:cubicBezTo>
                  <a:pt x="8132833" y="2426880"/>
                  <a:pt x="8143464" y="2405220"/>
                  <a:pt x="8161249" y="2383804"/>
                </a:cubicBezTo>
                <a:cubicBezTo>
                  <a:pt x="8187119" y="2351103"/>
                  <a:pt x="8200992" y="2314686"/>
                  <a:pt x="8199637" y="2272240"/>
                </a:cubicBezTo>
                <a:cubicBezTo>
                  <a:pt x="8198271" y="2246864"/>
                  <a:pt x="8207982" y="2219665"/>
                  <a:pt x="8229220" y="2210482"/>
                </a:cubicBezTo>
                <a:cubicBezTo>
                  <a:pt x="8267772" y="2194185"/>
                  <a:pt x="8278639" y="2165374"/>
                  <a:pt x="8282588" y="2129168"/>
                </a:cubicBezTo>
                <a:cubicBezTo>
                  <a:pt x="8285369" y="2111642"/>
                  <a:pt x="8289306" y="2092505"/>
                  <a:pt x="8304086" y="2078696"/>
                </a:cubicBezTo>
                <a:cubicBezTo>
                  <a:pt x="8313090" y="2072948"/>
                  <a:pt x="8310556" y="2066253"/>
                  <a:pt x="8304098" y="2061626"/>
                </a:cubicBezTo>
                <a:cubicBezTo>
                  <a:pt x="8299254" y="2058156"/>
                  <a:pt x="8296025" y="2055843"/>
                  <a:pt x="8292795" y="2053529"/>
                </a:cubicBezTo>
                <a:cubicBezTo>
                  <a:pt x="8273880" y="2042417"/>
                  <a:pt x="8275035" y="2040805"/>
                  <a:pt x="8293503" y="2032078"/>
                </a:cubicBezTo>
                <a:cubicBezTo>
                  <a:pt x="8313126" y="2021739"/>
                  <a:pt x="8332290" y="2008631"/>
                  <a:pt x="8348684" y="1995978"/>
                </a:cubicBezTo>
                <a:cubicBezTo>
                  <a:pt x="8354919" y="1990686"/>
                  <a:pt x="8361154" y="1985393"/>
                  <a:pt x="8359775" y="1977086"/>
                </a:cubicBezTo>
                <a:cubicBezTo>
                  <a:pt x="8358396" y="1968779"/>
                  <a:pt x="8349628" y="1967377"/>
                  <a:pt x="8342474" y="1967131"/>
                </a:cubicBezTo>
                <a:cubicBezTo>
                  <a:pt x="8323782" y="1965939"/>
                  <a:pt x="8320788" y="1956476"/>
                  <a:pt x="8328414" y="1942421"/>
                </a:cubicBezTo>
                <a:cubicBezTo>
                  <a:pt x="8330264" y="1936427"/>
                  <a:pt x="8330500" y="1929277"/>
                  <a:pt x="8333965" y="1924440"/>
                </a:cubicBezTo>
                <a:cubicBezTo>
                  <a:pt x="8342050" y="1913154"/>
                  <a:pt x="8338362" y="1908072"/>
                  <a:pt x="8324054" y="1907581"/>
                </a:cubicBezTo>
                <a:cubicBezTo>
                  <a:pt x="8318514" y="1908492"/>
                  <a:pt x="8311361" y="1908246"/>
                  <a:pt x="8311596" y="1901096"/>
                </a:cubicBezTo>
                <a:cubicBezTo>
                  <a:pt x="8309063" y="1894401"/>
                  <a:pt x="8314142" y="1890721"/>
                  <a:pt x="8319222" y="1887041"/>
                </a:cubicBezTo>
                <a:cubicBezTo>
                  <a:pt x="8334921" y="1878770"/>
                  <a:pt x="8340932" y="1863558"/>
                  <a:pt x="8348098" y="1846734"/>
                </a:cubicBezTo>
                <a:cubicBezTo>
                  <a:pt x="8366367" y="1793949"/>
                  <a:pt x="8405389" y="1763351"/>
                  <a:pt x="8454560" y="1742462"/>
                </a:cubicBezTo>
                <a:cubicBezTo>
                  <a:pt x="8462409" y="1738327"/>
                  <a:pt x="8472792" y="1740886"/>
                  <a:pt x="8480182" y="1733981"/>
                </a:cubicBezTo>
                <a:cubicBezTo>
                  <a:pt x="8470954" y="1729810"/>
                  <a:pt x="8463341" y="1726795"/>
                  <a:pt x="8454112" y="1722624"/>
                </a:cubicBezTo>
                <a:cubicBezTo>
                  <a:pt x="8435656" y="1714281"/>
                  <a:pt x="8430588" y="1700892"/>
                  <a:pt x="8437755" y="1684068"/>
                </a:cubicBezTo>
                <a:cubicBezTo>
                  <a:pt x="8461103" y="1627603"/>
                  <a:pt x="8484452" y="1571137"/>
                  <a:pt x="8507800" y="1514672"/>
                </a:cubicBezTo>
                <a:cubicBezTo>
                  <a:pt x="8517276" y="1494623"/>
                  <a:pt x="8531596" y="1478045"/>
                  <a:pt x="8537843" y="1455683"/>
                </a:cubicBezTo>
                <a:cubicBezTo>
                  <a:pt x="8541084" y="1440927"/>
                  <a:pt x="8540860" y="1431008"/>
                  <a:pt x="8524019" y="1423822"/>
                </a:cubicBezTo>
                <a:cubicBezTo>
                  <a:pt x="8505103" y="1412710"/>
                  <a:pt x="8504656" y="1392872"/>
                  <a:pt x="8524279" y="1382533"/>
                </a:cubicBezTo>
                <a:cubicBezTo>
                  <a:pt x="8539978" y="1374261"/>
                  <a:pt x="8545293" y="1363431"/>
                  <a:pt x="8546920" y="1347518"/>
                </a:cubicBezTo>
                <a:cubicBezTo>
                  <a:pt x="8545081" y="1336442"/>
                  <a:pt x="8549702" y="1329993"/>
                  <a:pt x="8561935" y="1326559"/>
                </a:cubicBezTo>
                <a:cubicBezTo>
                  <a:pt x="8575783" y="1324281"/>
                  <a:pt x="8584328" y="1315764"/>
                  <a:pt x="8586415" y="1302620"/>
                </a:cubicBezTo>
                <a:cubicBezTo>
                  <a:pt x="8589420" y="1295014"/>
                  <a:pt x="8590351" y="1283482"/>
                  <a:pt x="8594971" y="1277033"/>
                </a:cubicBezTo>
                <a:cubicBezTo>
                  <a:pt x="8601902" y="1267360"/>
                  <a:pt x="8599368" y="1260665"/>
                  <a:pt x="8592450" y="1253269"/>
                </a:cubicBezTo>
                <a:cubicBezTo>
                  <a:pt x="8579769" y="1236865"/>
                  <a:pt x="8580464" y="1232484"/>
                  <a:pt x="8601702" y="1223301"/>
                </a:cubicBezTo>
                <a:cubicBezTo>
                  <a:pt x="8615091" y="1218255"/>
                  <a:pt x="8630094" y="1214364"/>
                  <a:pt x="8641409" y="1205392"/>
                </a:cubicBezTo>
                <a:cubicBezTo>
                  <a:pt x="8639794" y="1204235"/>
                  <a:pt x="8640949" y="1202623"/>
                  <a:pt x="8639334" y="1201466"/>
                </a:cubicBezTo>
                <a:cubicBezTo>
                  <a:pt x="8607949" y="1200940"/>
                  <a:pt x="8607949" y="1200940"/>
                  <a:pt x="8594584" y="1171847"/>
                </a:cubicBezTo>
                <a:cubicBezTo>
                  <a:pt x="8592510" y="1167922"/>
                  <a:pt x="8590436" y="1163996"/>
                  <a:pt x="8589976" y="1161227"/>
                </a:cubicBezTo>
                <a:cubicBezTo>
                  <a:pt x="8571768" y="1128665"/>
                  <a:pt x="8580785" y="1105847"/>
                  <a:pt x="8613337" y="1087692"/>
                </a:cubicBezTo>
                <a:cubicBezTo>
                  <a:pt x="8631805" y="1078965"/>
                  <a:pt x="8633892" y="1065821"/>
                  <a:pt x="8618901" y="1052642"/>
                </a:cubicBezTo>
                <a:cubicBezTo>
                  <a:pt x="8611982" y="1045246"/>
                  <a:pt x="8603909" y="1039463"/>
                  <a:pt x="8594681" y="1035291"/>
                </a:cubicBezTo>
                <a:cubicBezTo>
                  <a:pt x="8568611" y="1023934"/>
                  <a:pt x="8547138" y="1040267"/>
                  <a:pt x="8550119" y="1066800"/>
                </a:cubicBezTo>
                <a:cubicBezTo>
                  <a:pt x="8552181" y="1087796"/>
                  <a:pt x="8547785" y="1104164"/>
                  <a:pt x="8540619" y="1120988"/>
                </a:cubicBezTo>
                <a:cubicBezTo>
                  <a:pt x="8531838" y="1136655"/>
                  <a:pt x="8527442" y="1153024"/>
                  <a:pt x="8531814" y="1170794"/>
                </a:cubicBezTo>
                <a:cubicBezTo>
                  <a:pt x="8540794" y="1199185"/>
                  <a:pt x="8536633" y="1208403"/>
                  <a:pt x="8507782" y="1214571"/>
                </a:cubicBezTo>
                <a:cubicBezTo>
                  <a:pt x="8488854" y="1220529"/>
                  <a:pt x="8477540" y="1229502"/>
                  <a:pt x="8469219" y="1247938"/>
                </a:cubicBezTo>
                <a:cubicBezTo>
                  <a:pt x="8453272" y="1280429"/>
                  <a:pt x="8446553" y="1317092"/>
                  <a:pt x="8433376" y="1349127"/>
                </a:cubicBezTo>
                <a:cubicBezTo>
                  <a:pt x="8422509" y="1377938"/>
                  <a:pt x="8405184" y="1402122"/>
                  <a:pt x="8375637" y="1412672"/>
                </a:cubicBezTo>
                <a:cubicBezTo>
                  <a:pt x="8357864" y="1417018"/>
                  <a:pt x="8356473" y="1425780"/>
                  <a:pt x="8359231" y="1442394"/>
                </a:cubicBezTo>
                <a:cubicBezTo>
                  <a:pt x="8372099" y="1519926"/>
                  <a:pt x="8357743" y="1587713"/>
                  <a:pt x="8285248" y="1630927"/>
                </a:cubicBezTo>
                <a:cubicBezTo>
                  <a:pt x="8273474" y="1637131"/>
                  <a:pt x="8270929" y="1647506"/>
                  <a:pt x="8268383" y="1657881"/>
                </a:cubicBezTo>
                <a:cubicBezTo>
                  <a:pt x="8268147" y="1665031"/>
                  <a:pt x="8269985" y="1676107"/>
                  <a:pt x="8260521" y="1679086"/>
                </a:cubicBezTo>
                <a:cubicBezTo>
                  <a:pt x="8249442" y="1680908"/>
                  <a:pt x="8246449" y="1671445"/>
                  <a:pt x="8241146" y="1665206"/>
                </a:cubicBezTo>
                <a:cubicBezTo>
                  <a:pt x="8234923" y="1653428"/>
                  <a:pt x="8228229" y="1655952"/>
                  <a:pt x="8221299" y="1665625"/>
                </a:cubicBezTo>
                <a:cubicBezTo>
                  <a:pt x="8214368" y="1675299"/>
                  <a:pt x="8210667" y="1687286"/>
                  <a:pt x="8205352" y="1698117"/>
                </a:cubicBezTo>
                <a:cubicBezTo>
                  <a:pt x="8196795" y="1723703"/>
                  <a:pt x="8192163" y="1747222"/>
                  <a:pt x="8171149" y="1766324"/>
                </a:cubicBezTo>
                <a:cubicBezTo>
                  <a:pt x="8167684" y="1771161"/>
                  <a:pt x="8170913" y="1773474"/>
                  <a:pt x="8172987" y="1777399"/>
                </a:cubicBezTo>
                <a:cubicBezTo>
                  <a:pt x="8184053" y="1792647"/>
                  <a:pt x="8179197" y="1806246"/>
                  <a:pt x="8169957" y="1819144"/>
                </a:cubicBezTo>
                <a:cubicBezTo>
                  <a:pt x="8136921" y="1868670"/>
                  <a:pt x="8107114" y="1920508"/>
                  <a:pt x="8089764" y="1978831"/>
                </a:cubicBezTo>
                <a:cubicBezTo>
                  <a:pt x="8089069" y="1983213"/>
                  <a:pt x="8085604" y="1988050"/>
                  <a:pt x="8080524" y="1991730"/>
                </a:cubicBezTo>
                <a:cubicBezTo>
                  <a:pt x="8062056" y="2000456"/>
                  <a:pt x="8059970" y="2013600"/>
                  <a:pt x="8070341" y="2033229"/>
                </a:cubicBezTo>
                <a:cubicBezTo>
                  <a:pt x="8080712" y="2052857"/>
                  <a:pt x="8075396" y="2063688"/>
                  <a:pt x="8052084" y="2068944"/>
                </a:cubicBezTo>
                <a:cubicBezTo>
                  <a:pt x="8042620" y="2071923"/>
                  <a:pt x="8034311" y="2073290"/>
                  <a:pt x="8023232" y="2075113"/>
                </a:cubicBezTo>
                <a:cubicBezTo>
                  <a:pt x="8028300" y="2088502"/>
                  <a:pt x="8033367" y="2101891"/>
                  <a:pt x="8025282" y="2113177"/>
                </a:cubicBezTo>
                <a:cubicBezTo>
                  <a:pt x="8016042" y="2126076"/>
                  <a:pt x="8008416" y="2140130"/>
                  <a:pt x="8000331" y="2151416"/>
                </a:cubicBezTo>
                <a:cubicBezTo>
                  <a:pt x="7971915" y="2194493"/>
                  <a:pt x="7971679" y="2201643"/>
                  <a:pt x="7920695" y="2177317"/>
                </a:cubicBezTo>
                <a:cubicBezTo>
                  <a:pt x="7920695" y="2177317"/>
                  <a:pt x="7919540" y="2178929"/>
                  <a:pt x="7917925" y="2177772"/>
                </a:cubicBezTo>
                <a:cubicBezTo>
                  <a:pt x="7898314" y="2171042"/>
                  <a:pt x="7888850" y="2174021"/>
                  <a:pt x="7882143" y="2193613"/>
                </a:cubicBezTo>
                <a:cubicBezTo>
                  <a:pt x="7845854" y="2274964"/>
                  <a:pt x="7803565" y="2354457"/>
                  <a:pt x="7764047" y="2433495"/>
                </a:cubicBezTo>
                <a:cubicBezTo>
                  <a:pt x="7738164" y="2483265"/>
                  <a:pt x="7709512" y="2533492"/>
                  <a:pt x="7682015" y="2582106"/>
                </a:cubicBezTo>
                <a:cubicBezTo>
                  <a:pt x="7649203" y="2641550"/>
                  <a:pt x="7628388" y="2704710"/>
                  <a:pt x="7604804" y="2768325"/>
                </a:cubicBezTo>
                <a:cubicBezTo>
                  <a:pt x="7585616" y="2815573"/>
                  <a:pt x="7564354" y="2858895"/>
                  <a:pt x="7520946" y="2888791"/>
                </a:cubicBezTo>
                <a:cubicBezTo>
                  <a:pt x="7502938" y="2900287"/>
                  <a:pt x="7495771" y="2917111"/>
                  <a:pt x="7492294" y="2939017"/>
                </a:cubicBezTo>
                <a:cubicBezTo>
                  <a:pt x="7484880" y="2980061"/>
                  <a:pt x="7467083" y="3018546"/>
                  <a:pt x="7440058" y="3052859"/>
                </a:cubicBezTo>
                <a:cubicBezTo>
                  <a:pt x="7414883" y="3081179"/>
                  <a:pt x="7393397" y="3114582"/>
                  <a:pt x="7379525" y="3150998"/>
                </a:cubicBezTo>
                <a:cubicBezTo>
                  <a:pt x="7355717" y="3204695"/>
                  <a:pt x="7327065" y="3254921"/>
                  <a:pt x="7292414" y="3303289"/>
                </a:cubicBezTo>
                <a:cubicBezTo>
                  <a:pt x="7270468" y="3333923"/>
                  <a:pt x="7252907" y="3365257"/>
                  <a:pt x="7235346" y="3396591"/>
                </a:cubicBezTo>
                <a:cubicBezTo>
                  <a:pt x="7199987" y="3466411"/>
                  <a:pt x="7158630" y="3534372"/>
                  <a:pt x="7114044" y="3600020"/>
                </a:cubicBezTo>
                <a:cubicBezTo>
                  <a:pt x="7069457" y="3665668"/>
                  <a:pt x="7021641" y="3729003"/>
                  <a:pt x="6981439" y="3795352"/>
                </a:cubicBezTo>
                <a:cubicBezTo>
                  <a:pt x="6955097" y="3842354"/>
                  <a:pt x="6931985" y="3891669"/>
                  <a:pt x="6895955" y="3931730"/>
                </a:cubicBezTo>
                <a:cubicBezTo>
                  <a:pt x="6836601" y="3994118"/>
                  <a:pt x="6794548" y="4066461"/>
                  <a:pt x="6749266" y="4136490"/>
                </a:cubicBezTo>
                <a:cubicBezTo>
                  <a:pt x="6728240" y="4172661"/>
                  <a:pt x="6708828" y="4209989"/>
                  <a:pt x="6681803" y="4244303"/>
                </a:cubicBezTo>
                <a:cubicBezTo>
                  <a:pt x="6649698" y="4282296"/>
                  <a:pt x="6626126" y="4328842"/>
                  <a:pt x="6587562" y="4362209"/>
                </a:cubicBezTo>
                <a:cubicBezTo>
                  <a:pt x="6562623" y="4383379"/>
                  <a:pt x="6545758" y="4410332"/>
                  <a:pt x="6533276" y="4437986"/>
                </a:cubicBezTo>
                <a:cubicBezTo>
                  <a:pt x="6520099" y="4470022"/>
                  <a:pt x="6503233" y="4496975"/>
                  <a:pt x="6478754" y="4520914"/>
                </a:cubicBezTo>
                <a:cubicBezTo>
                  <a:pt x="6447580" y="4547376"/>
                  <a:pt x="6420096" y="4578920"/>
                  <a:pt x="6394225" y="4611622"/>
                </a:cubicBezTo>
                <a:cubicBezTo>
                  <a:pt x="6357500" y="4656064"/>
                  <a:pt x="6323544" y="4700052"/>
                  <a:pt x="6287975" y="4742882"/>
                </a:cubicBezTo>
                <a:cubicBezTo>
                  <a:pt x="6239240" y="4800679"/>
                  <a:pt x="6190505" y="4858475"/>
                  <a:pt x="6141770" y="4916272"/>
                </a:cubicBezTo>
                <a:cubicBezTo>
                  <a:pt x="6113589" y="4952198"/>
                  <a:pt x="6084950" y="4985354"/>
                  <a:pt x="6056310" y="5018511"/>
                </a:cubicBezTo>
                <a:cubicBezTo>
                  <a:pt x="6011040" y="5071471"/>
                  <a:pt x="5958852" y="5117035"/>
                  <a:pt x="5932958" y="5183875"/>
                </a:cubicBezTo>
                <a:cubicBezTo>
                  <a:pt x="5928797" y="5193093"/>
                  <a:pt x="5923258" y="5194004"/>
                  <a:pt x="5915185" y="5188221"/>
                </a:cubicBezTo>
                <a:cubicBezTo>
                  <a:pt x="5903882" y="5180124"/>
                  <a:pt x="5900889" y="5170660"/>
                  <a:pt x="5908974" y="5159374"/>
                </a:cubicBezTo>
                <a:cubicBezTo>
                  <a:pt x="5917059" y="5148088"/>
                  <a:pt x="5926759" y="5137959"/>
                  <a:pt x="5934844" y="5126673"/>
                </a:cubicBezTo>
                <a:cubicBezTo>
                  <a:pt x="6114557" y="4889457"/>
                  <a:pt x="6298654" y="4652943"/>
                  <a:pt x="6475138" y="4413414"/>
                </a:cubicBezTo>
                <a:cubicBezTo>
                  <a:pt x="6636146" y="4192076"/>
                  <a:pt x="6795540" y="3969582"/>
                  <a:pt x="6945246" y="3740147"/>
                </a:cubicBezTo>
                <a:cubicBezTo>
                  <a:pt x="7041585" y="3592027"/>
                  <a:pt x="7133540" y="3443206"/>
                  <a:pt x="7222266" y="3292071"/>
                </a:cubicBezTo>
                <a:cubicBezTo>
                  <a:pt x="7301515" y="3160986"/>
                  <a:pt x="7375921" y="3026430"/>
                  <a:pt x="7448712" y="2890717"/>
                </a:cubicBezTo>
                <a:cubicBezTo>
                  <a:pt x="7537449" y="2722513"/>
                  <a:pt x="7612575" y="2549437"/>
                  <a:pt x="7692084" y="2377062"/>
                </a:cubicBezTo>
                <a:cubicBezTo>
                  <a:pt x="7718662" y="2322910"/>
                  <a:pt x="7737166" y="2262974"/>
                  <a:pt x="7773432" y="2215762"/>
                </a:cubicBezTo>
                <a:cubicBezTo>
                  <a:pt x="7812703" y="2160945"/>
                  <a:pt x="7844820" y="2105882"/>
                  <a:pt x="7843253" y="2036447"/>
                </a:cubicBezTo>
                <a:cubicBezTo>
                  <a:pt x="7843042" y="2009459"/>
                  <a:pt x="7857598" y="1985730"/>
                  <a:pt x="7880226" y="1967784"/>
                </a:cubicBezTo>
                <a:cubicBezTo>
                  <a:pt x="7895466" y="1956744"/>
                  <a:pt x="7904246" y="1941077"/>
                  <a:pt x="7912567" y="1922641"/>
                </a:cubicBezTo>
                <a:cubicBezTo>
                  <a:pt x="7925049" y="1894986"/>
                  <a:pt x="7932686" y="1863862"/>
                  <a:pt x="7957626" y="1842692"/>
                </a:cubicBezTo>
                <a:cubicBezTo>
                  <a:pt x="7978640" y="1823591"/>
                  <a:pt x="7983732" y="1802841"/>
                  <a:pt x="7976366" y="1775606"/>
                </a:cubicBezTo>
                <a:cubicBezTo>
                  <a:pt x="7973373" y="1766143"/>
                  <a:pt x="7976378" y="1758537"/>
                  <a:pt x="7985383" y="1752789"/>
                </a:cubicBezTo>
                <a:cubicBezTo>
                  <a:pt x="7998311" y="1744973"/>
                  <a:pt x="8009166" y="1733232"/>
                  <a:pt x="8013563" y="1716863"/>
                </a:cubicBezTo>
                <a:cubicBezTo>
                  <a:pt x="8028366" y="1668915"/>
                  <a:pt x="8056323" y="1623070"/>
                  <a:pt x="8067897" y="1572808"/>
                </a:cubicBezTo>
                <a:cubicBezTo>
                  <a:pt x="8070679" y="1555283"/>
                  <a:pt x="8078305" y="1541228"/>
                  <a:pt x="8094003" y="1532957"/>
                </a:cubicBezTo>
                <a:cubicBezTo>
                  <a:pt x="8124941" y="1513645"/>
                  <a:pt x="8129102" y="1504427"/>
                  <a:pt x="8117588" y="1469341"/>
                </a:cubicBezTo>
                <a:cubicBezTo>
                  <a:pt x="8112520" y="1455952"/>
                  <a:pt x="8111837" y="1443263"/>
                  <a:pt x="8118767" y="1433590"/>
                </a:cubicBezTo>
                <a:cubicBezTo>
                  <a:pt x="8141408" y="1398575"/>
                  <a:pt x="8150437" y="1358688"/>
                  <a:pt x="8162694" y="1321115"/>
                </a:cubicBezTo>
                <a:cubicBezTo>
                  <a:pt x="8172642" y="1286766"/>
                  <a:pt x="8184205" y="1253573"/>
                  <a:pt x="8209839" y="1228022"/>
                </a:cubicBezTo>
                <a:cubicBezTo>
                  <a:pt x="8219539" y="1217893"/>
                  <a:pt x="8220930" y="1209131"/>
                  <a:pt x="8216322" y="1198510"/>
                </a:cubicBezTo>
                <a:cubicBezTo>
                  <a:pt x="8211254" y="1185121"/>
                  <a:pt x="8205727" y="1168962"/>
                  <a:pt x="8218196" y="1158378"/>
                </a:cubicBezTo>
                <a:cubicBezTo>
                  <a:pt x="8244290" y="1135596"/>
                  <a:pt x="8249158" y="1104927"/>
                  <a:pt x="8243643" y="1071699"/>
                </a:cubicBezTo>
                <a:cubicBezTo>
                  <a:pt x="8236985" y="1023014"/>
                  <a:pt x="8252708" y="980603"/>
                  <a:pt x="8291731" y="950006"/>
                </a:cubicBezTo>
                <a:cubicBezTo>
                  <a:pt x="8305356" y="937809"/>
                  <a:pt x="8305592" y="930658"/>
                  <a:pt x="8291060" y="920248"/>
                </a:cubicBezTo>
                <a:cubicBezTo>
                  <a:pt x="8286216" y="916778"/>
                  <a:pt x="8281372" y="913308"/>
                  <a:pt x="8279298" y="909382"/>
                </a:cubicBezTo>
                <a:cubicBezTo>
                  <a:pt x="8260406" y="864132"/>
                  <a:pt x="8243129" y="820038"/>
                  <a:pt x="8266242" y="770723"/>
                </a:cubicBezTo>
                <a:cubicBezTo>
                  <a:pt x="8271557" y="759892"/>
                  <a:pt x="8265559" y="758035"/>
                  <a:pt x="8256790" y="756632"/>
                </a:cubicBezTo>
                <a:cubicBezTo>
                  <a:pt x="8252406" y="755931"/>
                  <a:pt x="8246867" y="756842"/>
                  <a:pt x="8241327" y="757753"/>
                </a:cubicBezTo>
                <a:cubicBezTo>
                  <a:pt x="8230249" y="759576"/>
                  <a:pt x="8220785" y="762555"/>
                  <a:pt x="8215717" y="749165"/>
                </a:cubicBezTo>
                <a:cubicBezTo>
                  <a:pt x="8209494" y="737388"/>
                  <a:pt x="8221728" y="733954"/>
                  <a:pt x="8229118" y="727049"/>
                </a:cubicBezTo>
                <a:cubicBezTo>
                  <a:pt x="8245512" y="714396"/>
                  <a:pt x="8263061" y="700131"/>
                  <a:pt x="8262614" y="680293"/>
                </a:cubicBezTo>
                <a:cubicBezTo>
                  <a:pt x="8262861" y="656073"/>
                  <a:pt x="8273481" y="651482"/>
                  <a:pt x="8294483" y="649450"/>
                </a:cubicBezTo>
                <a:cubicBezTo>
                  <a:pt x="8300022" y="648538"/>
                  <a:pt x="8305561" y="647627"/>
                  <a:pt x="8310641" y="643947"/>
                </a:cubicBezTo>
                <a:cubicBezTo>
                  <a:pt x="8318950" y="642580"/>
                  <a:pt x="8324030" y="638900"/>
                  <a:pt x="8322191" y="627824"/>
                </a:cubicBezTo>
                <a:cubicBezTo>
                  <a:pt x="8320813" y="619517"/>
                  <a:pt x="8314354" y="614891"/>
                  <a:pt x="8306045" y="616257"/>
                </a:cubicBezTo>
                <a:cubicBezTo>
                  <a:pt x="8296122" y="616467"/>
                  <a:pt x="8288508" y="613453"/>
                  <a:pt x="8279044" y="616432"/>
                </a:cubicBezTo>
                <a:cubicBezTo>
                  <a:pt x="8275119" y="618500"/>
                  <a:pt x="8271195" y="620567"/>
                  <a:pt x="8267506" y="615485"/>
                </a:cubicBezTo>
                <a:cubicBezTo>
                  <a:pt x="8265432" y="611559"/>
                  <a:pt x="8270511" y="607879"/>
                  <a:pt x="8272821" y="604655"/>
                </a:cubicBezTo>
                <a:cubicBezTo>
                  <a:pt x="8276286" y="599818"/>
                  <a:pt x="8278596" y="596593"/>
                  <a:pt x="8284136" y="595682"/>
                </a:cubicBezTo>
                <a:cubicBezTo>
                  <a:pt x="8289675" y="594771"/>
                  <a:pt x="8291985" y="591546"/>
                  <a:pt x="8291066" y="586009"/>
                </a:cubicBezTo>
                <a:cubicBezTo>
                  <a:pt x="8286010" y="555550"/>
                  <a:pt x="8292953" y="528806"/>
                  <a:pt x="8311893" y="505779"/>
                </a:cubicBezTo>
                <a:cubicBezTo>
                  <a:pt x="8321593" y="495650"/>
                  <a:pt x="8329678" y="484364"/>
                  <a:pt x="8336148" y="471921"/>
                </a:cubicBezTo>
                <a:cubicBezTo>
                  <a:pt x="8340768" y="465472"/>
                  <a:pt x="8347699" y="455798"/>
                  <a:pt x="8341936" y="446790"/>
                </a:cubicBezTo>
                <a:cubicBezTo>
                  <a:pt x="8336632" y="440551"/>
                  <a:pt x="8326013" y="445142"/>
                  <a:pt x="8317704" y="446509"/>
                </a:cubicBezTo>
                <a:cubicBezTo>
                  <a:pt x="8312165" y="447420"/>
                  <a:pt x="8308240" y="449488"/>
                  <a:pt x="8302701" y="450399"/>
                </a:cubicBezTo>
                <a:cubicBezTo>
                  <a:pt x="8297162" y="451310"/>
                  <a:pt x="8288157" y="457058"/>
                  <a:pt x="8284009" y="449207"/>
                </a:cubicBezTo>
                <a:cubicBezTo>
                  <a:pt x="8278705" y="442968"/>
                  <a:pt x="8284481" y="434906"/>
                  <a:pt x="8290715" y="429614"/>
                </a:cubicBezTo>
                <a:cubicBezTo>
                  <a:pt x="8301110" y="415104"/>
                  <a:pt x="8305966" y="401504"/>
                  <a:pt x="8309903" y="382367"/>
                </a:cubicBezTo>
                <a:cubicBezTo>
                  <a:pt x="8316858" y="338554"/>
                  <a:pt x="8337636" y="326602"/>
                  <a:pt x="8379169" y="336838"/>
                </a:cubicBezTo>
                <a:cubicBezTo>
                  <a:pt x="8395551" y="341255"/>
                  <a:pt x="8407784" y="337821"/>
                  <a:pt x="8415410" y="323766"/>
                </a:cubicBezTo>
                <a:cubicBezTo>
                  <a:pt x="8384732" y="301788"/>
                  <a:pt x="8355669" y="280967"/>
                  <a:pt x="8324991" y="258990"/>
                </a:cubicBezTo>
                <a:cubicBezTo>
                  <a:pt x="8307206" y="280405"/>
                  <a:pt x="8295668" y="279459"/>
                  <a:pt x="8285756" y="262599"/>
                </a:cubicBezTo>
                <a:cubicBezTo>
                  <a:pt x="8282068" y="257517"/>
                  <a:pt x="8283458" y="248754"/>
                  <a:pt x="8276305" y="248509"/>
                </a:cubicBezTo>
                <a:cubicBezTo>
                  <a:pt x="8267996" y="249876"/>
                  <a:pt x="8264990" y="257481"/>
                  <a:pt x="8263140" y="263475"/>
                </a:cubicBezTo>
                <a:cubicBezTo>
                  <a:pt x="8259675" y="268312"/>
                  <a:pt x="8258979" y="272693"/>
                  <a:pt x="8258284" y="277074"/>
                </a:cubicBezTo>
                <a:cubicBezTo>
                  <a:pt x="8254583" y="289061"/>
                  <a:pt x="8249503" y="292741"/>
                  <a:pt x="8237046" y="286257"/>
                </a:cubicBezTo>
                <a:cubicBezTo>
                  <a:pt x="8229432" y="283242"/>
                  <a:pt x="8216279" y="281139"/>
                  <a:pt x="8215348" y="292670"/>
                </a:cubicBezTo>
                <a:cubicBezTo>
                  <a:pt x="8212107" y="307427"/>
                  <a:pt x="8204022" y="318713"/>
                  <a:pt x="8197551" y="331155"/>
                </a:cubicBezTo>
                <a:cubicBezTo>
                  <a:pt x="8192235" y="341986"/>
                  <a:pt x="8187380" y="355585"/>
                  <a:pt x="8176065" y="364557"/>
                </a:cubicBezTo>
                <a:cubicBezTo>
                  <a:pt x="8165906" y="371918"/>
                  <a:pt x="8154591" y="380890"/>
                  <a:pt x="8144220" y="361262"/>
                </a:cubicBezTo>
                <a:cubicBezTo>
                  <a:pt x="8141686" y="354567"/>
                  <a:pt x="8136147" y="355478"/>
                  <a:pt x="8129912" y="360771"/>
                </a:cubicBezTo>
                <a:cubicBezTo>
                  <a:pt x="8112587" y="384955"/>
                  <a:pt x="8113270" y="397643"/>
                  <a:pt x="8136334" y="416606"/>
                </a:cubicBezTo>
                <a:cubicBezTo>
                  <a:pt x="8144408" y="422390"/>
                  <a:pt x="8149711" y="428629"/>
                  <a:pt x="8148320" y="437391"/>
                </a:cubicBezTo>
                <a:cubicBezTo>
                  <a:pt x="8145079" y="452147"/>
                  <a:pt x="8140223" y="465747"/>
                  <a:pt x="8127753" y="476331"/>
                </a:cubicBezTo>
                <a:cubicBezTo>
                  <a:pt x="8125443" y="479556"/>
                  <a:pt x="8117830" y="476542"/>
                  <a:pt x="8115756" y="472616"/>
                </a:cubicBezTo>
                <a:cubicBezTo>
                  <a:pt x="8110912" y="469146"/>
                  <a:pt x="8104453" y="464519"/>
                  <a:pt x="8098914" y="465430"/>
                </a:cubicBezTo>
                <a:cubicBezTo>
                  <a:pt x="8090605" y="466797"/>
                  <a:pt x="8074683" y="465149"/>
                  <a:pt x="8080905" y="476926"/>
                </a:cubicBezTo>
                <a:cubicBezTo>
                  <a:pt x="8089426" y="502548"/>
                  <a:pt x="8077876" y="518671"/>
                  <a:pt x="8065170" y="536406"/>
                </a:cubicBezTo>
                <a:cubicBezTo>
                  <a:pt x="8059855" y="547236"/>
                  <a:pt x="8054539" y="558067"/>
                  <a:pt x="8056837" y="571912"/>
                </a:cubicBezTo>
                <a:cubicBezTo>
                  <a:pt x="8063955" y="623366"/>
                  <a:pt x="8045015" y="646393"/>
                  <a:pt x="7993323" y="643518"/>
                </a:cubicBezTo>
                <a:cubicBezTo>
                  <a:pt x="7979015" y="643027"/>
                  <a:pt x="7970010" y="648775"/>
                  <a:pt x="7973923" y="663776"/>
                </a:cubicBezTo>
                <a:cubicBezTo>
                  <a:pt x="7979438" y="697004"/>
                  <a:pt x="7968571" y="725815"/>
                  <a:pt x="7951705" y="752768"/>
                </a:cubicBezTo>
                <a:cubicBezTo>
                  <a:pt x="7944080" y="766823"/>
                  <a:pt x="7933225" y="778565"/>
                  <a:pt x="7924444" y="794232"/>
                </a:cubicBezTo>
                <a:cubicBezTo>
                  <a:pt x="7910348" y="820730"/>
                  <a:pt x="7895333" y="841689"/>
                  <a:pt x="7859339" y="830542"/>
                </a:cubicBezTo>
                <a:cubicBezTo>
                  <a:pt x="7870642" y="838639"/>
                  <a:pt x="7879870" y="842810"/>
                  <a:pt x="7886092" y="854588"/>
                </a:cubicBezTo>
                <a:cubicBezTo>
                  <a:pt x="7895544" y="868678"/>
                  <a:pt x="7892303" y="883434"/>
                  <a:pt x="7884218" y="894720"/>
                </a:cubicBezTo>
                <a:cubicBezTo>
                  <a:pt x="7873363" y="906462"/>
                  <a:pt x="7867836" y="890303"/>
                  <a:pt x="7860222" y="887289"/>
                </a:cubicBezTo>
                <a:cubicBezTo>
                  <a:pt x="7849380" y="881961"/>
                  <a:pt x="7838301" y="883783"/>
                  <a:pt x="7836215" y="896927"/>
                </a:cubicBezTo>
                <a:cubicBezTo>
                  <a:pt x="7833433" y="914452"/>
                  <a:pt x="7825348" y="925738"/>
                  <a:pt x="7813338" y="939092"/>
                </a:cubicBezTo>
                <a:cubicBezTo>
                  <a:pt x="7795789" y="953357"/>
                  <a:pt x="7783083" y="971092"/>
                  <a:pt x="7784450" y="996468"/>
                </a:cubicBezTo>
                <a:cubicBezTo>
                  <a:pt x="7785593" y="1011925"/>
                  <a:pt x="7777048" y="1020442"/>
                  <a:pt x="7763200" y="1022720"/>
                </a:cubicBezTo>
                <a:cubicBezTo>
                  <a:pt x="7754891" y="1024087"/>
                  <a:pt x="7746582" y="1025454"/>
                  <a:pt x="7741043" y="1026365"/>
                </a:cubicBezTo>
                <a:cubicBezTo>
                  <a:pt x="7728809" y="1029800"/>
                  <a:pt x="7714042" y="1026539"/>
                  <a:pt x="7710341" y="1038527"/>
                </a:cubicBezTo>
                <a:cubicBezTo>
                  <a:pt x="7706640" y="1050514"/>
                  <a:pt x="7719097" y="1056998"/>
                  <a:pt x="7727170" y="1062782"/>
                </a:cubicBezTo>
                <a:cubicBezTo>
                  <a:pt x="7735244" y="1068565"/>
                  <a:pt x="7727394" y="1072701"/>
                  <a:pt x="7725544" y="1078695"/>
                </a:cubicBezTo>
                <a:cubicBezTo>
                  <a:pt x="7722079" y="1083531"/>
                  <a:pt x="7718614" y="1088368"/>
                  <a:pt x="7713310" y="1082129"/>
                </a:cubicBezTo>
                <a:cubicBezTo>
                  <a:pt x="7697859" y="1066181"/>
                  <a:pt x="7686085" y="1072385"/>
                  <a:pt x="7674075" y="1085738"/>
                </a:cubicBezTo>
                <a:cubicBezTo>
                  <a:pt x="7662066" y="1099092"/>
                  <a:pt x="7654452" y="1096078"/>
                  <a:pt x="7650080" y="1078307"/>
                </a:cubicBezTo>
                <a:cubicBezTo>
                  <a:pt x="7648006" y="1074381"/>
                  <a:pt x="7649856" y="1068388"/>
                  <a:pt x="7651707" y="1062394"/>
                </a:cubicBezTo>
                <a:cubicBezTo>
                  <a:pt x="7662362" y="1006594"/>
                  <a:pt x="7685015" y="954510"/>
                  <a:pt x="7713667" y="904284"/>
                </a:cubicBezTo>
                <a:cubicBezTo>
                  <a:pt x="7735389" y="863731"/>
                  <a:pt x="7751571" y="824090"/>
                  <a:pt x="7749297" y="776106"/>
                </a:cubicBezTo>
                <a:cubicBezTo>
                  <a:pt x="7747471" y="747961"/>
                  <a:pt x="7737336" y="721182"/>
                  <a:pt x="7724431" y="694859"/>
                </a:cubicBezTo>
                <a:cubicBezTo>
                  <a:pt x="7751892" y="697453"/>
                  <a:pt x="7759282" y="690549"/>
                  <a:pt x="7754686" y="662859"/>
                </a:cubicBezTo>
                <a:cubicBezTo>
                  <a:pt x="7753307" y="654552"/>
                  <a:pt x="7747544" y="645544"/>
                  <a:pt x="7738316" y="641373"/>
                </a:cubicBezTo>
                <a:cubicBezTo>
                  <a:pt x="7722629" y="632575"/>
                  <a:pt x="7725870" y="617818"/>
                  <a:pt x="7732341" y="605376"/>
                </a:cubicBezTo>
                <a:cubicBezTo>
                  <a:pt x="7737197" y="591776"/>
                  <a:pt x="7748735" y="592723"/>
                  <a:pt x="7760273" y="593670"/>
                </a:cubicBezTo>
                <a:cubicBezTo>
                  <a:pt x="7770656" y="596229"/>
                  <a:pt x="7780344" y="603169"/>
                  <a:pt x="7796962" y="600435"/>
                </a:cubicBezTo>
                <a:cubicBezTo>
                  <a:pt x="7774121" y="591392"/>
                  <a:pt x="7776208" y="578248"/>
                  <a:pt x="7782218" y="563036"/>
                </a:cubicBezTo>
                <a:cubicBezTo>
                  <a:pt x="7788689" y="550594"/>
                  <a:pt x="7789856" y="531912"/>
                  <a:pt x="7779014" y="526584"/>
                </a:cubicBezTo>
                <a:cubicBezTo>
                  <a:pt x="7758943" y="517085"/>
                  <a:pt x="7740027" y="505973"/>
                  <a:pt x="7717410" y="506849"/>
                </a:cubicBezTo>
                <a:cubicBezTo>
                  <a:pt x="7704717" y="507514"/>
                  <a:pt x="7698482" y="512807"/>
                  <a:pt x="7692012" y="525250"/>
                </a:cubicBezTo>
                <a:cubicBezTo>
                  <a:pt x="7689466" y="535624"/>
                  <a:pt x="7690385" y="541162"/>
                  <a:pt x="7701228" y="546490"/>
                </a:cubicBezTo>
                <a:cubicBezTo>
                  <a:pt x="7707686" y="551117"/>
                  <a:pt x="7707450" y="558267"/>
                  <a:pt x="7703985" y="563104"/>
                </a:cubicBezTo>
                <a:cubicBezTo>
                  <a:pt x="7688510" y="581295"/>
                  <a:pt x="7690113" y="599521"/>
                  <a:pt x="7693330" y="618904"/>
                </a:cubicBezTo>
                <a:cubicBezTo>
                  <a:pt x="7694933" y="637130"/>
                  <a:pt x="7688922" y="652342"/>
                  <a:pt x="7669534" y="655531"/>
                </a:cubicBezTo>
                <a:cubicBezTo>
                  <a:pt x="7655686" y="657809"/>
                  <a:pt x="7656605" y="663347"/>
                  <a:pt x="7667448" y="668675"/>
                </a:cubicBezTo>
                <a:cubicBezTo>
                  <a:pt x="7673906" y="673302"/>
                  <a:pt x="7673211" y="677683"/>
                  <a:pt x="7671820" y="686445"/>
                </a:cubicBezTo>
                <a:cubicBezTo>
                  <a:pt x="7661872" y="720794"/>
                  <a:pt x="7641082" y="749815"/>
                  <a:pt x="7611758" y="770284"/>
                </a:cubicBezTo>
                <a:cubicBezTo>
                  <a:pt x="7594905" y="780168"/>
                  <a:pt x="7584509" y="794678"/>
                  <a:pt x="7577343" y="811502"/>
                </a:cubicBezTo>
                <a:cubicBezTo>
                  <a:pt x="7571332" y="826714"/>
                  <a:pt x="7571320" y="843783"/>
                  <a:pt x="7572463" y="859241"/>
                </a:cubicBezTo>
                <a:cubicBezTo>
                  <a:pt x="7573842" y="867547"/>
                  <a:pt x="7577990" y="875399"/>
                  <a:pt x="7567371" y="879990"/>
                </a:cubicBezTo>
                <a:cubicBezTo>
                  <a:pt x="7556752" y="884581"/>
                  <a:pt x="7550294" y="879955"/>
                  <a:pt x="7543376" y="872559"/>
                </a:cubicBezTo>
                <a:cubicBezTo>
                  <a:pt x="7538072" y="866320"/>
                  <a:pt x="7535539" y="859625"/>
                  <a:pt x="7527925" y="856610"/>
                </a:cubicBezTo>
                <a:cubicBezTo>
                  <a:pt x="7510164" y="843887"/>
                  <a:pt x="7507866" y="830042"/>
                  <a:pt x="7516187" y="811606"/>
                </a:cubicBezTo>
                <a:cubicBezTo>
                  <a:pt x="7530519" y="777958"/>
                  <a:pt x="7540927" y="746378"/>
                  <a:pt x="7550874" y="712029"/>
                </a:cubicBezTo>
                <a:cubicBezTo>
                  <a:pt x="7554352" y="690122"/>
                  <a:pt x="7547434" y="682727"/>
                  <a:pt x="7526431" y="684759"/>
                </a:cubicBezTo>
                <a:cubicBezTo>
                  <a:pt x="7525276" y="686371"/>
                  <a:pt x="7523662" y="685215"/>
                  <a:pt x="7522047" y="684058"/>
                </a:cubicBezTo>
                <a:cubicBezTo>
                  <a:pt x="7503591" y="675715"/>
                  <a:pt x="7485818" y="680061"/>
                  <a:pt x="7469660" y="685563"/>
                </a:cubicBezTo>
                <a:cubicBezTo>
                  <a:pt x="7457426" y="688998"/>
                  <a:pt x="7458345" y="694536"/>
                  <a:pt x="7463649" y="700775"/>
                </a:cubicBezTo>
                <a:cubicBezTo>
                  <a:pt x="7475870" y="714410"/>
                  <a:pt x="7488104" y="710975"/>
                  <a:pt x="7498959" y="699234"/>
                </a:cubicBezTo>
                <a:cubicBezTo>
                  <a:pt x="7504722" y="708242"/>
                  <a:pt x="7507715" y="717706"/>
                  <a:pt x="7501940" y="725767"/>
                </a:cubicBezTo>
                <a:cubicBezTo>
                  <a:pt x="7498475" y="730604"/>
                  <a:pt x="7490861" y="727589"/>
                  <a:pt x="7484862" y="725732"/>
                </a:cubicBezTo>
                <a:cubicBezTo>
                  <a:pt x="7456023" y="714830"/>
                  <a:pt x="7446559" y="717809"/>
                  <a:pt x="7430848" y="743150"/>
                </a:cubicBezTo>
                <a:cubicBezTo>
                  <a:pt x="7417907" y="768035"/>
                  <a:pt x="7400582" y="792219"/>
                  <a:pt x="7381182" y="812478"/>
                </a:cubicBezTo>
                <a:cubicBezTo>
                  <a:pt x="7354393" y="839641"/>
                  <a:pt x="7356231" y="850717"/>
                  <a:pt x="7390374" y="867858"/>
                </a:cubicBezTo>
                <a:cubicBezTo>
                  <a:pt x="7391989" y="869014"/>
                  <a:pt x="7393603" y="870171"/>
                  <a:pt x="7395218" y="871328"/>
                </a:cubicBezTo>
                <a:cubicBezTo>
                  <a:pt x="7401217" y="873186"/>
                  <a:pt x="7411140" y="872976"/>
                  <a:pt x="7408594" y="883350"/>
                </a:cubicBezTo>
                <a:cubicBezTo>
                  <a:pt x="7404434" y="892569"/>
                  <a:pt x="7401888" y="902943"/>
                  <a:pt x="7388735" y="900840"/>
                </a:cubicBezTo>
                <a:cubicBezTo>
                  <a:pt x="7379967" y="899438"/>
                  <a:pt x="7372813" y="899192"/>
                  <a:pt x="7365199" y="896178"/>
                </a:cubicBezTo>
                <a:cubicBezTo>
                  <a:pt x="7350891" y="895687"/>
                  <a:pt x="7344656" y="900979"/>
                  <a:pt x="7344185" y="915280"/>
                </a:cubicBezTo>
                <a:cubicBezTo>
                  <a:pt x="7342099" y="928423"/>
                  <a:pt x="7351327" y="932595"/>
                  <a:pt x="7362405" y="930772"/>
                </a:cubicBezTo>
                <a:cubicBezTo>
                  <a:pt x="7366789" y="931473"/>
                  <a:pt x="7369559" y="931018"/>
                  <a:pt x="7373943" y="931719"/>
                </a:cubicBezTo>
                <a:cubicBezTo>
                  <a:pt x="7379483" y="930808"/>
                  <a:pt x="7384327" y="934278"/>
                  <a:pt x="7385246" y="939816"/>
                </a:cubicBezTo>
                <a:cubicBezTo>
                  <a:pt x="7385010" y="946966"/>
                  <a:pt x="7379011" y="945108"/>
                  <a:pt x="7375086" y="947176"/>
                </a:cubicBezTo>
                <a:cubicBezTo>
                  <a:pt x="7365622" y="950155"/>
                  <a:pt x="7355699" y="950365"/>
                  <a:pt x="7345316" y="947806"/>
                </a:cubicBezTo>
                <a:cubicBezTo>
                  <a:pt x="7316240" y="944055"/>
                  <a:pt x="7306081" y="951415"/>
                  <a:pt x="7302368" y="980472"/>
                </a:cubicBezTo>
                <a:cubicBezTo>
                  <a:pt x="7300282" y="993616"/>
                  <a:pt x="7299810" y="1007916"/>
                  <a:pt x="7297724" y="1021060"/>
                </a:cubicBezTo>
                <a:cubicBezTo>
                  <a:pt x="7296333" y="1029823"/>
                  <a:pt x="7292172" y="1039041"/>
                  <a:pt x="7279479" y="1039706"/>
                </a:cubicBezTo>
                <a:cubicBezTo>
                  <a:pt x="7264016" y="1040827"/>
                  <a:pt x="7249249" y="1037567"/>
                  <a:pt x="7239313" y="1054847"/>
                </a:cubicBezTo>
                <a:cubicBezTo>
                  <a:pt x="7233998" y="1065677"/>
                  <a:pt x="7226148" y="1069813"/>
                  <a:pt x="7226832" y="1082501"/>
                </a:cubicBezTo>
                <a:cubicBezTo>
                  <a:pt x="7231863" y="1147099"/>
                  <a:pt x="7207595" y="1198026"/>
                  <a:pt x="7162102" y="1241067"/>
                </a:cubicBezTo>
                <a:cubicBezTo>
                  <a:pt x="7154712" y="1247972"/>
                  <a:pt x="7151706" y="1255577"/>
                  <a:pt x="7151930" y="1265497"/>
                </a:cubicBezTo>
                <a:cubicBezTo>
                  <a:pt x="7156066" y="1290418"/>
                  <a:pt x="7144976" y="1309309"/>
                  <a:pt x="7127886" y="1326343"/>
                </a:cubicBezTo>
                <a:cubicBezTo>
                  <a:pt x="7101792" y="1349125"/>
                  <a:pt x="7076394" y="1367526"/>
                  <a:pt x="7046151" y="1382457"/>
                </a:cubicBezTo>
                <a:cubicBezTo>
                  <a:pt x="7031608" y="1389116"/>
                  <a:pt x="7017064" y="1395775"/>
                  <a:pt x="7009438" y="1409830"/>
                </a:cubicBezTo>
                <a:cubicBezTo>
                  <a:pt x="6989095" y="1458689"/>
                  <a:pt x="6956754" y="1503833"/>
                  <a:pt x="6950024" y="1557565"/>
                </a:cubicBezTo>
                <a:cubicBezTo>
                  <a:pt x="6949093" y="1569097"/>
                  <a:pt x="6942858" y="1574389"/>
                  <a:pt x="6930624" y="1577824"/>
                </a:cubicBezTo>
                <a:cubicBezTo>
                  <a:pt x="6925085" y="1578735"/>
                  <a:pt x="6919546" y="1579646"/>
                  <a:pt x="6915621" y="1581714"/>
                </a:cubicBezTo>
                <a:cubicBezTo>
                  <a:pt x="6908231" y="1588618"/>
                  <a:pt x="6906157" y="1584693"/>
                  <a:pt x="6902468" y="1579611"/>
                </a:cubicBezTo>
                <a:cubicBezTo>
                  <a:pt x="6895090" y="1569446"/>
                  <a:pt x="6894867" y="1559527"/>
                  <a:pt x="6901797" y="1549853"/>
                </a:cubicBezTo>
                <a:cubicBezTo>
                  <a:pt x="6909882" y="1538567"/>
                  <a:pt x="6903659" y="1526790"/>
                  <a:pt x="6892817" y="1521462"/>
                </a:cubicBezTo>
                <a:cubicBezTo>
                  <a:pt x="6883588" y="1517290"/>
                  <a:pt x="6879888" y="1529278"/>
                  <a:pt x="6876882" y="1536884"/>
                </a:cubicBezTo>
                <a:cubicBezTo>
                  <a:pt x="6867406" y="1556932"/>
                  <a:pt x="6878473" y="1572179"/>
                  <a:pt x="6887924" y="1586269"/>
                </a:cubicBezTo>
                <a:cubicBezTo>
                  <a:pt x="6916963" y="1641229"/>
                  <a:pt x="6903774" y="1690334"/>
                  <a:pt x="6848829" y="1719284"/>
                </a:cubicBezTo>
                <a:cubicBezTo>
                  <a:pt x="6835900" y="1727100"/>
                  <a:pt x="6824585" y="1736073"/>
                  <a:pt x="6818115" y="1748515"/>
                </a:cubicBezTo>
                <a:cubicBezTo>
                  <a:pt x="6812340" y="1756577"/>
                  <a:pt x="6811644" y="1760958"/>
                  <a:pt x="6819717" y="1766742"/>
                </a:cubicBezTo>
                <a:cubicBezTo>
                  <a:pt x="6833094" y="1778764"/>
                  <a:pt x="6834472" y="1787071"/>
                  <a:pt x="6819233" y="1798112"/>
                </a:cubicBezTo>
                <a:cubicBezTo>
                  <a:pt x="6791525" y="1819737"/>
                  <a:pt x="6773044" y="1845534"/>
                  <a:pt x="6753409" y="1872942"/>
                </a:cubicBezTo>
                <a:cubicBezTo>
                  <a:pt x="6723838" y="1917630"/>
                  <a:pt x="6685274" y="1950997"/>
                  <a:pt x="6628726" y="1961721"/>
                </a:cubicBezTo>
                <a:cubicBezTo>
                  <a:pt x="6628726" y="1961721"/>
                  <a:pt x="6629186" y="1964490"/>
                  <a:pt x="6630800" y="1965647"/>
                </a:cubicBezTo>
                <a:cubicBezTo>
                  <a:pt x="6636799" y="1967505"/>
                  <a:pt x="6643953" y="1967750"/>
                  <a:pt x="6651567" y="1970765"/>
                </a:cubicBezTo>
                <a:cubicBezTo>
                  <a:pt x="6668409" y="1977950"/>
                  <a:pt x="6672557" y="1985802"/>
                  <a:pt x="6665391" y="2002626"/>
                </a:cubicBezTo>
                <a:cubicBezTo>
                  <a:pt x="6655915" y="2022674"/>
                  <a:pt x="6649220" y="2025198"/>
                  <a:pt x="6630305" y="2014086"/>
                </a:cubicBezTo>
                <a:cubicBezTo>
                  <a:pt x="6625461" y="2010616"/>
                  <a:pt x="6618083" y="2000452"/>
                  <a:pt x="6611153" y="2010125"/>
                </a:cubicBezTo>
                <a:cubicBezTo>
                  <a:pt x="6599143" y="2023479"/>
                  <a:pt x="6605130" y="2042406"/>
                  <a:pt x="6622667" y="2045211"/>
                </a:cubicBezTo>
                <a:cubicBezTo>
                  <a:pt x="6634205" y="2046157"/>
                  <a:pt x="6637894" y="2051240"/>
                  <a:pt x="6634193" y="2063227"/>
                </a:cubicBezTo>
                <a:cubicBezTo>
                  <a:pt x="6627251" y="2089970"/>
                  <a:pt x="6621923" y="2117870"/>
                  <a:pt x="6620980" y="2146471"/>
                </a:cubicBezTo>
                <a:cubicBezTo>
                  <a:pt x="6619117" y="2169534"/>
                  <a:pt x="6608026" y="2188426"/>
                  <a:pt x="6584019" y="2198064"/>
                </a:cubicBezTo>
                <a:cubicBezTo>
                  <a:pt x="6575710" y="2199431"/>
                  <a:pt x="6569475" y="2204723"/>
                  <a:pt x="6563700" y="2212784"/>
                </a:cubicBezTo>
                <a:cubicBezTo>
                  <a:pt x="6556074" y="2226839"/>
                  <a:pt x="6548449" y="2240895"/>
                  <a:pt x="6540823" y="2254950"/>
                </a:cubicBezTo>
                <a:cubicBezTo>
                  <a:pt x="6533893" y="2264623"/>
                  <a:pt x="6532962" y="2276154"/>
                  <a:pt x="6541954" y="2287476"/>
                </a:cubicBezTo>
                <a:cubicBezTo>
                  <a:pt x="6552101" y="2297185"/>
                  <a:pt x="6549096" y="2304791"/>
                  <a:pt x="6538937" y="2312152"/>
                </a:cubicBezTo>
                <a:cubicBezTo>
                  <a:pt x="6531547" y="2319056"/>
                  <a:pt x="6523002" y="2327573"/>
                  <a:pt x="6515612" y="2334478"/>
                </a:cubicBezTo>
                <a:cubicBezTo>
                  <a:pt x="6496908" y="2350355"/>
                  <a:pt x="6477520" y="2353544"/>
                  <a:pt x="6455835" y="2342888"/>
                </a:cubicBezTo>
                <a:cubicBezTo>
                  <a:pt x="6448221" y="2339874"/>
                  <a:pt x="6441763" y="2335247"/>
                  <a:pt x="6434149" y="2332232"/>
                </a:cubicBezTo>
                <a:cubicBezTo>
                  <a:pt x="6479123" y="2371770"/>
                  <a:pt x="6461785" y="2413024"/>
                  <a:pt x="6441678" y="2454733"/>
                </a:cubicBezTo>
                <a:cubicBezTo>
                  <a:pt x="6436822" y="2468333"/>
                  <a:pt x="6426203" y="2472924"/>
                  <a:pt x="6413970" y="2476358"/>
                </a:cubicBezTo>
                <a:cubicBezTo>
                  <a:pt x="6401736" y="2479793"/>
                  <a:pt x="6391353" y="2477234"/>
                  <a:pt x="6383975" y="2467070"/>
                </a:cubicBezTo>
                <a:cubicBezTo>
                  <a:pt x="6378212" y="2458061"/>
                  <a:pt x="6388831" y="2453470"/>
                  <a:pt x="6393451" y="2447021"/>
                </a:cubicBezTo>
                <a:cubicBezTo>
                  <a:pt x="6396916" y="2442184"/>
                  <a:pt x="6404306" y="2435279"/>
                  <a:pt x="6397388" y="2427883"/>
                </a:cubicBezTo>
                <a:cubicBezTo>
                  <a:pt x="6392085" y="2421644"/>
                  <a:pt x="6381701" y="2419085"/>
                  <a:pt x="6373852" y="2423221"/>
                </a:cubicBezTo>
                <a:cubicBezTo>
                  <a:pt x="6364388" y="2426200"/>
                  <a:pt x="6358613" y="2434262"/>
                  <a:pt x="6353993" y="2440711"/>
                </a:cubicBezTo>
                <a:cubicBezTo>
                  <a:pt x="6348218" y="2448772"/>
                  <a:pt x="6342443" y="2456834"/>
                  <a:pt x="6332519" y="2457044"/>
                </a:cubicBezTo>
                <a:cubicBezTo>
                  <a:pt x="6326992" y="2440885"/>
                  <a:pt x="6331388" y="2424517"/>
                  <a:pt x="6339473" y="2413231"/>
                </a:cubicBezTo>
                <a:cubicBezTo>
                  <a:pt x="6360500" y="2377060"/>
                  <a:pt x="6371143" y="2338329"/>
                  <a:pt x="6381786" y="2299599"/>
                </a:cubicBezTo>
                <a:cubicBezTo>
                  <a:pt x="6388728" y="2272856"/>
                  <a:pt x="6403744" y="2251896"/>
                  <a:pt x="6431676" y="2240190"/>
                </a:cubicBezTo>
                <a:cubicBezTo>
                  <a:pt x="6441140" y="2237211"/>
                  <a:pt x="6444145" y="2229606"/>
                  <a:pt x="6442307" y="2218530"/>
                </a:cubicBezTo>
                <a:cubicBezTo>
                  <a:pt x="6437475" y="2197990"/>
                  <a:pt x="6439798" y="2177696"/>
                  <a:pt x="6442120" y="2157402"/>
                </a:cubicBezTo>
                <a:cubicBezTo>
                  <a:pt x="6444666" y="2147027"/>
                  <a:pt x="6450441" y="2138965"/>
                  <a:pt x="6461060" y="2134374"/>
                </a:cubicBezTo>
                <a:cubicBezTo>
                  <a:pt x="6482298" y="2125192"/>
                  <a:pt x="6498232" y="2109770"/>
                  <a:pt x="6506094" y="2088565"/>
                </a:cubicBezTo>
                <a:cubicBezTo>
                  <a:pt x="6512800" y="2068972"/>
                  <a:pt x="6519507" y="2049379"/>
                  <a:pt x="6525058" y="2031398"/>
                </a:cubicBezTo>
                <a:cubicBezTo>
                  <a:pt x="6528299" y="2016642"/>
                  <a:pt x="6534534" y="2011350"/>
                  <a:pt x="6548606" y="2018991"/>
                </a:cubicBezTo>
                <a:cubicBezTo>
                  <a:pt x="6557834" y="2023162"/>
                  <a:pt x="6564988" y="2023408"/>
                  <a:pt x="6570763" y="2015347"/>
                </a:cubicBezTo>
                <a:cubicBezTo>
                  <a:pt x="6585083" y="1998768"/>
                  <a:pt x="6580475" y="1988148"/>
                  <a:pt x="6560864" y="1981418"/>
                </a:cubicBezTo>
                <a:cubicBezTo>
                  <a:pt x="6533639" y="1971673"/>
                  <a:pt x="6532260" y="1963366"/>
                  <a:pt x="6548431" y="1940794"/>
                </a:cubicBezTo>
                <a:cubicBezTo>
                  <a:pt x="6558826" y="1926283"/>
                  <a:pt x="6570836" y="1912930"/>
                  <a:pt x="6581691" y="1901188"/>
                </a:cubicBezTo>
                <a:cubicBezTo>
                  <a:pt x="6596706" y="1880228"/>
                  <a:pt x="6613796" y="1863194"/>
                  <a:pt x="6619583" y="1838063"/>
                </a:cubicBezTo>
                <a:cubicBezTo>
                  <a:pt x="6624439" y="1824464"/>
                  <a:pt x="6625370" y="1812933"/>
                  <a:pt x="6606914" y="1804590"/>
                </a:cubicBezTo>
                <a:cubicBezTo>
                  <a:pt x="6593301" y="1799718"/>
                  <a:pt x="6588234" y="1786328"/>
                  <a:pt x="6597474" y="1773430"/>
                </a:cubicBezTo>
                <a:cubicBezTo>
                  <a:pt x="6624735" y="1731966"/>
                  <a:pt x="6635614" y="1686086"/>
                  <a:pt x="6644879" y="1639048"/>
                </a:cubicBezTo>
                <a:cubicBezTo>
                  <a:pt x="6653212" y="1603543"/>
                  <a:pt x="6663147" y="1586263"/>
                  <a:pt x="6703301" y="1588192"/>
                </a:cubicBezTo>
                <a:cubicBezTo>
                  <a:pt x="6704456" y="1586580"/>
                  <a:pt x="6705611" y="1584968"/>
                  <a:pt x="6705611" y="1584968"/>
                </a:cubicBezTo>
                <a:cubicBezTo>
                  <a:pt x="6705388" y="1575049"/>
                  <a:pt x="6685081" y="1572700"/>
                  <a:pt x="6692011" y="1563026"/>
                </a:cubicBezTo>
                <a:cubicBezTo>
                  <a:pt x="6697786" y="1554964"/>
                  <a:pt x="6712094" y="1555456"/>
                  <a:pt x="6723632" y="1556402"/>
                </a:cubicBezTo>
                <a:cubicBezTo>
                  <a:pt x="6726402" y="1555947"/>
                  <a:pt x="6730786" y="1556648"/>
                  <a:pt x="6733556" y="1556192"/>
                </a:cubicBezTo>
                <a:cubicBezTo>
                  <a:pt x="6749478" y="1557840"/>
                  <a:pt x="6764246" y="1561100"/>
                  <a:pt x="6777858" y="1565972"/>
                </a:cubicBezTo>
                <a:cubicBezTo>
                  <a:pt x="6788241" y="1568532"/>
                  <a:pt x="6794476" y="1563239"/>
                  <a:pt x="6797022" y="1552864"/>
                </a:cubicBezTo>
                <a:cubicBezTo>
                  <a:pt x="6797258" y="1545714"/>
                  <a:pt x="6797034" y="1535795"/>
                  <a:pt x="6788265" y="1534392"/>
                </a:cubicBezTo>
                <a:cubicBezTo>
                  <a:pt x="6756880" y="1533866"/>
                  <a:pt x="6743280" y="1511924"/>
                  <a:pt x="6728524" y="1491594"/>
                </a:cubicBezTo>
                <a:cubicBezTo>
                  <a:pt x="6719532" y="1480273"/>
                  <a:pt x="6716998" y="1473578"/>
                  <a:pt x="6733616" y="1470845"/>
                </a:cubicBezTo>
                <a:cubicBezTo>
                  <a:pt x="6758083" y="1463975"/>
                  <a:pt x="6773559" y="1445785"/>
                  <a:pt x="6789493" y="1430363"/>
                </a:cubicBezTo>
                <a:cubicBezTo>
                  <a:pt x="6795728" y="1425071"/>
                  <a:pt x="6799193" y="1420234"/>
                  <a:pt x="6795504" y="1415151"/>
                </a:cubicBezTo>
                <a:cubicBezTo>
                  <a:pt x="6783059" y="1391597"/>
                  <a:pt x="6792535" y="1371549"/>
                  <a:pt x="6802011" y="1351500"/>
                </a:cubicBezTo>
                <a:cubicBezTo>
                  <a:pt x="6808717" y="1331907"/>
                  <a:pt x="6817038" y="1313471"/>
                  <a:pt x="6808282" y="1294999"/>
                </a:cubicBezTo>
                <a:cubicBezTo>
                  <a:pt x="6802519" y="1285991"/>
                  <a:pt x="6804829" y="1282767"/>
                  <a:pt x="6812219" y="1275862"/>
                </a:cubicBezTo>
                <a:cubicBezTo>
                  <a:pt x="6841082" y="1252625"/>
                  <a:pt x="6860718" y="1225216"/>
                  <a:pt x="6860282" y="1188308"/>
                </a:cubicBezTo>
                <a:cubicBezTo>
                  <a:pt x="6860754" y="1174007"/>
                  <a:pt x="6865374" y="1167558"/>
                  <a:pt x="6877148" y="1161355"/>
                </a:cubicBezTo>
                <a:cubicBezTo>
                  <a:pt x="6901851" y="1147335"/>
                  <a:pt x="6916867" y="1126375"/>
                  <a:pt x="6917350" y="1095006"/>
                </a:cubicBezTo>
                <a:cubicBezTo>
                  <a:pt x="6915972" y="1086699"/>
                  <a:pt x="6917822" y="1080705"/>
                  <a:pt x="6925671" y="1076569"/>
                </a:cubicBezTo>
                <a:cubicBezTo>
                  <a:pt x="6954995" y="1056101"/>
                  <a:pt x="6972344" y="997778"/>
                  <a:pt x="6958520" y="965916"/>
                </a:cubicBezTo>
                <a:cubicBezTo>
                  <a:pt x="6980677" y="962272"/>
                  <a:pt x="6993842" y="947306"/>
                  <a:pt x="6999394" y="929325"/>
                </a:cubicBezTo>
                <a:cubicBezTo>
                  <a:pt x="7006336" y="902582"/>
                  <a:pt x="7020892" y="878853"/>
                  <a:pt x="7035448" y="855125"/>
                </a:cubicBezTo>
                <a:cubicBezTo>
                  <a:pt x="7054164" y="822178"/>
                  <a:pt x="7057181" y="797503"/>
                  <a:pt x="7029050" y="765150"/>
                </a:cubicBezTo>
                <a:cubicBezTo>
                  <a:pt x="7025820" y="762837"/>
                  <a:pt x="7025361" y="760068"/>
                  <a:pt x="7022132" y="757755"/>
                </a:cubicBezTo>
                <a:cubicBezTo>
                  <a:pt x="7013139" y="746433"/>
                  <a:pt x="7016145" y="738827"/>
                  <a:pt x="7029993" y="736549"/>
                </a:cubicBezTo>
                <a:cubicBezTo>
                  <a:pt x="7041072" y="734727"/>
                  <a:pt x="7052150" y="732905"/>
                  <a:pt x="7064384" y="729470"/>
                </a:cubicBezTo>
                <a:cubicBezTo>
                  <a:pt x="7109394" y="717800"/>
                  <a:pt x="7124421" y="679770"/>
                  <a:pt x="7103219" y="637745"/>
                </a:cubicBezTo>
                <a:cubicBezTo>
                  <a:pt x="7093308" y="620885"/>
                  <a:pt x="7087321" y="601958"/>
                  <a:pt x="7088029" y="580507"/>
                </a:cubicBezTo>
                <a:cubicBezTo>
                  <a:pt x="7087581" y="560669"/>
                  <a:pt x="7087134" y="540830"/>
                  <a:pt x="7078377" y="522358"/>
                </a:cubicBezTo>
                <a:cubicBezTo>
                  <a:pt x="7101454" y="524252"/>
                  <a:pt x="7113899" y="547806"/>
                  <a:pt x="7136975" y="549699"/>
                </a:cubicBezTo>
                <a:cubicBezTo>
                  <a:pt x="7126380" y="520152"/>
                  <a:pt x="7126380" y="520152"/>
                  <a:pt x="7153853" y="505676"/>
                </a:cubicBezTo>
                <a:cubicBezTo>
                  <a:pt x="7164013" y="498316"/>
                  <a:pt x="7170247" y="493024"/>
                  <a:pt x="7172334" y="479880"/>
                </a:cubicBezTo>
                <a:cubicBezTo>
                  <a:pt x="7179512" y="445986"/>
                  <a:pt x="7189919" y="414407"/>
                  <a:pt x="7200326" y="382827"/>
                </a:cubicBezTo>
                <a:cubicBezTo>
                  <a:pt x="7231089" y="285318"/>
                  <a:pt x="7272694" y="193136"/>
                  <a:pt x="7297458" y="93770"/>
                </a:cubicBezTo>
                <a:cubicBezTo>
                  <a:pt x="7300463" y="86164"/>
                  <a:pt x="7307393" y="76490"/>
                  <a:pt x="7299320" y="70706"/>
                </a:cubicBezTo>
                <a:cubicBezTo>
                  <a:pt x="7292402" y="63311"/>
                  <a:pt x="7283398" y="69059"/>
                  <a:pt x="7275089" y="70425"/>
                </a:cubicBezTo>
                <a:cubicBezTo>
                  <a:pt x="7268394" y="72949"/>
                  <a:pt x="7260545" y="77085"/>
                  <a:pt x="7256397" y="69233"/>
                </a:cubicBezTo>
                <a:cubicBezTo>
                  <a:pt x="7249479" y="61837"/>
                  <a:pt x="7250869" y="53075"/>
                  <a:pt x="7253875" y="45469"/>
                </a:cubicBezTo>
                <a:cubicBezTo>
                  <a:pt x="7257340" y="40632"/>
                  <a:pt x="7260805" y="35795"/>
                  <a:pt x="7264270" y="30958"/>
                </a:cubicBezTo>
                <a:close/>
                <a:moveTo>
                  <a:pt x="6995439" y="0"/>
                </a:moveTo>
                <a:lnTo>
                  <a:pt x="7132522" y="0"/>
                </a:lnTo>
                <a:lnTo>
                  <a:pt x="7129053" y="4842"/>
                </a:lnTo>
                <a:cubicBezTo>
                  <a:pt x="7090937" y="58048"/>
                  <a:pt x="7062050" y="115424"/>
                  <a:pt x="7070770" y="185104"/>
                </a:cubicBezTo>
                <a:cubicBezTo>
                  <a:pt x="7073751" y="211637"/>
                  <a:pt x="7061977" y="217841"/>
                  <a:pt x="7036826" y="212022"/>
                </a:cubicBezTo>
                <a:cubicBezTo>
                  <a:pt x="7032442" y="211321"/>
                  <a:pt x="7029908" y="204626"/>
                  <a:pt x="7024829" y="208306"/>
                </a:cubicBezTo>
                <a:cubicBezTo>
                  <a:pt x="7021364" y="213143"/>
                  <a:pt x="7022283" y="218681"/>
                  <a:pt x="7024357" y="222607"/>
                </a:cubicBezTo>
                <a:cubicBezTo>
                  <a:pt x="7026431" y="226532"/>
                  <a:pt x="7028505" y="230458"/>
                  <a:pt x="7028965" y="233227"/>
                </a:cubicBezTo>
                <a:cubicBezTo>
                  <a:pt x="7033573" y="243847"/>
                  <a:pt x="7035411" y="254924"/>
                  <a:pt x="7021563" y="257201"/>
                </a:cubicBezTo>
                <a:cubicBezTo>
                  <a:pt x="7006560" y="261091"/>
                  <a:pt x="7014185" y="247037"/>
                  <a:pt x="7011652" y="240342"/>
                </a:cubicBezTo>
                <a:cubicBezTo>
                  <a:pt x="7010037" y="239185"/>
                  <a:pt x="7011192" y="237573"/>
                  <a:pt x="7009577" y="236416"/>
                </a:cubicBezTo>
                <a:cubicBezTo>
                  <a:pt x="7008658" y="230878"/>
                  <a:pt x="7004969" y="225796"/>
                  <a:pt x="6999430" y="226707"/>
                </a:cubicBezTo>
                <a:cubicBezTo>
                  <a:pt x="6992276" y="226461"/>
                  <a:pt x="6989966" y="229686"/>
                  <a:pt x="6989730" y="236836"/>
                </a:cubicBezTo>
                <a:cubicBezTo>
                  <a:pt x="6985558" y="263124"/>
                  <a:pt x="6966394" y="276232"/>
                  <a:pt x="6939393" y="276407"/>
                </a:cubicBezTo>
                <a:cubicBezTo>
                  <a:pt x="6933853" y="277318"/>
                  <a:pt x="6926004" y="281453"/>
                  <a:pt x="6921160" y="277983"/>
                </a:cubicBezTo>
                <a:cubicBezTo>
                  <a:pt x="6903399" y="265260"/>
                  <a:pt x="6898344" y="234801"/>
                  <a:pt x="6913123" y="220991"/>
                </a:cubicBezTo>
                <a:cubicBezTo>
                  <a:pt x="6942683" y="193373"/>
                  <a:pt x="6959784" y="159269"/>
                  <a:pt x="6967198" y="118225"/>
                </a:cubicBezTo>
                <a:cubicBezTo>
                  <a:pt x="6972054" y="104626"/>
                  <a:pt x="6976910" y="91027"/>
                  <a:pt x="6991913" y="87137"/>
                </a:cubicBezTo>
                <a:cubicBezTo>
                  <a:pt x="7002532" y="82545"/>
                  <a:pt x="7003228" y="78164"/>
                  <a:pt x="6994695" y="69611"/>
                </a:cubicBezTo>
                <a:cubicBezTo>
                  <a:pt x="6982933" y="58745"/>
                  <a:pt x="6980635" y="44901"/>
                  <a:pt x="6986646" y="29689"/>
                </a:cubicBezTo>
                <a:close/>
                <a:moveTo>
                  <a:pt x="6276976" y="0"/>
                </a:moveTo>
                <a:lnTo>
                  <a:pt x="6675372" y="0"/>
                </a:lnTo>
                <a:lnTo>
                  <a:pt x="6673365" y="5505"/>
                </a:lnTo>
                <a:cubicBezTo>
                  <a:pt x="6672673" y="10308"/>
                  <a:pt x="6673088" y="15485"/>
                  <a:pt x="6675103" y="21198"/>
                </a:cubicBezTo>
                <a:cubicBezTo>
                  <a:pt x="6676718" y="22355"/>
                  <a:pt x="6675563" y="23967"/>
                  <a:pt x="6674408" y="25579"/>
                </a:cubicBezTo>
                <a:cubicBezTo>
                  <a:pt x="6654089" y="40300"/>
                  <a:pt x="6632627" y="39563"/>
                  <a:pt x="6610482" y="26138"/>
                </a:cubicBezTo>
                <a:cubicBezTo>
                  <a:pt x="6599180" y="18041"/>
                  <a:pt x="6587877" y="9944"/>
                  <a:pt x="6573793" y="19373"/>
                </a:cubicBezTo>
                <a:cubicBezTo>
                  <a:pt x="6571023" y="19828"/>
                  <a:pt x="6564329" y="22352"/>
                  <a:pt x="6569173" y="25822"/>
                </a:cubicBezTo>
                <a:cubicBezTo>
                  <a:pt x="6580935" y="36688"/>
                  <a:pt x="6574464" y="49130"/>
                  <a:pt x="6572378" y="62274"/>
                </a:cubicBezTo>
                <a:cubicBezTo>
                  <a:pt x="6569137" y="77030"/>
                  <a:pt x="6572590" y="89263"/>
                  <a:pt x="6586662" y="96904"/>
                </a:cubicBezTo>
                <a:cubicBezTo>
                  <a:pt x="6602348" y="105702"/>
                  <a:pt x="6609031" y="120248"/>
                  <a:pt x="6606249" y="137773"/>
                </a:cubicBezTo>
                <a:cubicBezTo>
                  <a:pt x="6606237" y="154843"/>
                  <a:pt x="6593308" y="162659"/>
                  <a:pt x="6577149" y="168161"/>
                </a:cubicBezTo>
                <a:cubicBezTo>
                  <a:pt x="6560531" y="170895"/>
                  <a:pt x="6564680" y="178746"/>
                  <a:pt x="6574368" y="185686"/>
                </a:cubicBezTo>
                <a:cubicBezTo>
                  <a:pt x="6588899" y="196097"/>
                  <a:pt x="6587968" y="207628"/>
                  <a:pt x="6575498" y="218213"/>
                </a:cubicBezTo>
                <a:cubicBezTo>
                  <a:pt x="6573188" y="221438"/>
                  <a:pt x="6570878" y="224662"/>
                  <a:pt x="6566954" y="226730"/>
                </a:cubicBezTo>
                <a:cubicBezTo>
                  <a:pt x="6553329" y="238927"/>
                  <a:pt x="6546859" y="251370"/>
                  <a:pt x="6558385" y="269386"/>
                </a:cubicBezTo>
                <a:cubicBezTo>
                  <a:pt x="6567141" y="287858"/>
                  <a:pt x="6564819" y="308152"/>
                  <a:pt x="6556038" y="323819"/>
                </a:cubicBezTo>
                <a:cubicBezTo>
                  <a:pt x="6551182" y="337418"/>
                  <a:pt x="6541942" y="350317"/>
                  <a:pt x="6526491" y="334368"/>
                </a:cubicBezTo>
                <a:cubicBezTo>
                  <a:pt x="6521647" y="330898"/>
                  <a:pt x="6514034" y="327884"/>
                  <a:pt x="6508035" y="326026"/>
                </a:cubicBezTo>
                <a:cubicBezTo>
                  <a:pt x="6496733" y="317929"/>
                  <a:pt x="6481965" y="314669"/>
                  <a:pt x="6476898" y="301279"/>
                </a:cubicBezTo>
                <a:cubicBezTo>
                  <a:pt x="6470228" y="269664"/>
                  <a:pt x="6446468" y="255082"/>
                  <a:pt x="6422249" y="237732"/>
                </a:cubicBezTo>
                <a:cubicBezTo>
                  <a:pt x="6420622" y="253644"/>
                  <a:pt x="6418995" y="269557"/>
                  <a:pt x="6409755" y="282456"/>
                </a:cubicBezTo>
                <a:cubicBezTo>
                  <a:pt x="6396590" y="297422"/>
                  <a:pt x="6391039" y="315402"/>
                  <a:pt x="6391486" y="335241"/>
                </a:cubicBezTo>
                <a:cubicBezTo>
                  <a:pt x="6391474" y="352310"/>
                  <a:pt x="6388692" y="369835"/>
                  <a:pt x="6385910" y="387360"/>
                </a:cubicBezTo>
                <a:cubicBezTo>
                  <a:pt x="6380335" y="439480"/>
                  <a:pt x="6369220" y="492511"/>
                  <a:pt x="6374028" y="547189"/>
                </a:cubicBezTo>
                <a:cubicBezTo>
                  <a:pt x="6374711" y="559878"/>
                  <a:pt x="6368017" y="562401"/>
                  <a:pt x="6357633" y="559842"/>
                </a:cubicBezTo>
                <a:cubicBezTo>
                  <a:pt x="6353249" y="559141"/>
                  <a:pt x="6345636" y="556126"/>
                  <a:pt x="6342630" y="563732"/>
                </a:cubicBezTo>
                <a:cubicBezTo>
                  <a:pt x="6340780" y="569726"/>
                  <a:pt x="6347238" y="574353"/>
                  <a:pt x="6350467" y="576666"/>
                </a:cubicBezTo>
                <a:cubicBezTo>
                  <a:pt x="6357385" y="584062"/>
                  <a:pt x="6362689" y="590301"/>
                  <a:pt x="6359683" y="597907"/>
                </a:cubicBezTo>
                <a:cubicBezTo>
                  <a:pt x="6355523" y="607125"/>
                  <a:pt x="6357361" y="618201"/>
                  <a:pt x="6353201" y="627419"/>
                </a:cubicBezTo>
                <a:cubicBezTo>
                  <a:pt x="6348345" y="641018"/>
                  <a:pt x="6353648" y="647257"/>
                  <a:pt x="6366801" y="649361"/>
                </a:cubicBezTo>
                <a:cubicBezTo>
                  <a:pt x="6389418" y="648485"/>
                  <a:pt x="6383407" y="663697"/>
                  <a:pt x="6382935" y="677997"/>
                </a:cubicBezTo>
                <a:cubicBezTo>
                  <a:pt x="6381768" y="696679"/>
                  <a:pt x="6368851" y="687425"/>
                  <a:pt x="6360083" y="686023"/>
                </a:cubicBezTo>
                <a:cubicBezTo>
                  <a:pt x="6355698" y="685322"/>
                  <a:pt x="6352469" y="683009"/>
                  <a:pt x="6349004" y="687846"/>
                </a:cubicBezTo>
                <a:cubicBezTo>
                  <a:pt x="6354767" y="696854"/>
                  <a:pt x="6359375" y="707474"/>
                  <a:pt x="6367908" y="716027"/>
                </a:cubicBezTo>
                <a:cubicBezTo>
                  <a:pt x="6372056" y="723878"/>
                  <a:pt x="6373435" y="732185"/>
                  <a:pt x="6368815" y="738634"/>
                </a:cubicBezTo>
                <a:cubicBezTo>
                  <a:pt x="6363040" y="746695"/>
                  <a:pt x="6354967" y="740912"/>
                  <a:pt x="6348968" y="739054"/>
                </a:cubicBezTo>
                <a:cubicBezTo>
                  <a:pt x="6307435" y="728818"/>
                  <a:pt x="6285502" y="742382"/>
                  <a:pt x="6275318" y="783881"/>
                </a:cubicBezTo>
                <a:cubicBezTo>
                  <a:pt x="6273927" y="792644"/>
                  <a:pt x="6270922" y="800250"/>
                  <a:pt x="6272300" y="808557"/>
                </a:cubicBezTo>
                <a:cubicBezTo>
                  <a:pt x="6267196" y="846376"/>
                  <a:pt x="6254715" y="874030"/>
                  <a:pt x="6211096" y="876938"/>
                </a:cubicBezTo>
                <a:cubicBezTo>
                  <a:pt x="6211096" y="876938"/>
                  <a:pt x="6209941" y="878550"/>
                  <a:pt x="6208326" y="877394"/>
                </a:cubicBezTo>
                <a:cubicBezTo>
                  <a:pt x="6199322" y="883142"/>
                  <a:pt x="6193087" y="888434"/>
                  <a:pt x="6192156" y="899966"/>
                </a:cubicBezTo>
                <a:cubicBezTo>
                  <a:pt x="6191460" y="904347"/>
                  <a:pt x="6192380" y="909885"/>
                  <a:pt x="6198379" y="911743"/>
                </a:cubicBezTo>
                <a:cubicBezTo>
                  <a:pt x="6207607" y="915914"/>
                  <a:pt x="6214996" y="909009"/>
                  <a:pt x="6221231" y="903717"/>
                </a:cubicBezTo>
                <a:cubicBezTo>
                  <a:pt x="6224696" y="898880"/>
                  <a:pt x="6230931" y="893587"/>
                  <a:pt x="6235775" y="897058"/>
                </a:cubicBezTo>
                <a:cubicBezTo>
                  <a:pt x="6243388" y="900072"/>
                  <a:pt x="6235999" y="906977"/>
                  <a:pt x="6236918" y="912515"/>
                </a:cubicBezTo>
                <a:cubicBezTo>
                  <a:pt x="6234372" y="922890"/>
                  <a:pt x="6230211" y="932108"/>
                  <a:pt x="6227666" y="942482"/>
                </a:cubicBezTo>
                <a:cubicBezTo>
                  <a:pt x="6222810" y="956082"/>
                  <a:pt x="6220723" y="969226"/>
                  <a:pt x="6225791" y="982615"/>
                </a:cubicBezTo>
                <a:cubicBezTo>
                  <a:pt x="6228784" y="992079"/>
                  <a:pt x="6225319" y="996915"/>
                  <a:pt x="6216315" y="1002664"/>
                </a:cubicBezTo>
                <a:cubicBezTo>
                  <a:pt x="6192071" y="1019452"/>
                  <a:pt x="6186520" y="1037433"/>
                  <a:pt x="6195500" y="1065824"/>
                </a:cubicBezTo>
                <a:cubicBezTo>
                  <a:pt x="6199413" y="1080825"/>
                  <a:pt x="6207250" y="1093759"/>
                  <a:pt x="6213932" y="1108305"/>
                </a:cubicBezTo>
                <a:cubicBezTo>
                  <a:pt x="6221074" y="1125620"/>
                  <a:pt x="6221062" y="1142690"/>
                  <a:pt x="6215510" y="1160670"/>
                </a:cubicBezTo>
                <a:cubicBezTo>
                  <a:pt x="6208804" y="1180263"/>
                  <a:pt x="6199800" y="1186011"/>
                  <a:pt x="6176264" y="1181349"/>
                </a:cubicBezTo>
                <a:cubicBezTo>
                  <a:pt x="6151113" y="1175530"/>
                  <a:pt x="6141413" y="1185659"/>
                  <a:pt x="6140010" y="1211491"/>
                </a:cubicBezTo>
                <a:cubicBezTo>
                  <a:pt x="6138619" y="1220254"/>
                  <a:pt x="6139539" y="1225792"/>
                  <a:pt x="6132149" y="1232696"/>
                </a:cubicBezTo>
                <a:cubicBezTo>
                  <a:pt x="6111830" y="1247417"/>
                  <a:pt x="6111830" y="1247417"/>
                  <a:pt x="6132820" y="1262454"/>
                </a:cubicBezTo>
                <a:cubicBezTo>
                  <a:pt x="6137204" y="1263155"/>
                  <a:pt x="6138819" y="1264312"/>
                  <a:pt x="6140893" y="1268237"/>
                </a:cubicBezTo>
                <a:cubicBezTo>
                  <a:pt x="6153810" y="1277491"/>
                  <a:pt x="6154034" y="1287410"/>
                  <a:pt x="6139950" y="1296839"/>
                </a:cubicBezTo>
                <a:cubicBezTo>
                  <a:pt x="6129790" y="1304199"/>
                  <a:pt x="6116402" y="1309246"/>
                  <a:pt x="6107857" y="1317763"/>
                </a:cubicBezTo>
                <a:cubicBezTo>
                  <a:pt x="6064909" y="1350428"/>
                  <a:pt x="6057943" y="1411311"/>
                  <a:pt x="6089764" y="1448745"/>
                </a:cubicBezTo>
                <a:cubicBezTo>
                  <a:pt x="6101985" y="1462380"/>
                  <a:pt x="6119522" y="1465184"/>
                  <a:pt x="6134054" y="1475595"/>
                </a:cubicBezTo>
                <a:cubicBezTo>
                  <a:pt x="6156199" y="1489020"/>
                  <a:pt x="6160111" y="1504021"/>
                  <a:pt x="6152709" y="1527996"/>
                </a:cubicBezTo>
                <a:cubicBezTo>
                  <a:pt x="6149009" y="1539983"/>
                  <a:pt x="6143693" y="1550813"/>
                  <a:pt x="6139992" y="1562800"/>
                </a:cubicBezTo>
                <a:cubicBezTo>
                  <a:pt x="6132590" y="1586774"/>
                  <a:pt x="6121276" y="1595747"/>
                  <a:pt x="6096125" y="1589928"/>
                </a:cubicBezTo>
                <a:cubicBezTo>
                  <a:pt x="6080203" y="1588280"/>
                  <a:pt x="6078352" y="1594273"/>
                  <a:pt x="6080650" y="1608119"/>
                </a:cubicBezTo>
                <a:cubicBezTo>
                  <a:pt x="6084091" y="1637421"/>
                  <a:pt x="6071622" y="1648006"/>
                  <a:pt x="6042087" y="1641485"/>
                </a:cubicBezTo>
                <a:cubicBezTo>
                  <a:pt x="6034473" y="1638471"/>
                  <a:pt x="6028015" y="1633844"/>
                  <a:pt x="6029406" y="1625081"/>
                </a:cubicBezTo>
                <a:cubicBezTo>
                  <a:pt x="6031952" y="1614706"/>
                  <a:pt x="6039565" y="1617721"/>
                  <a:pt x="6047179" y="1620736"/>
                </a:cubicBezTo>
                <a:cubicBezTo>
                  <a:pt x="6052022" y="1624206"/>
                  <a:pt x="6059176" y="1624451"/>
                  <a:pt x="6062182" y="1616845"/>
                </a:cubicBezTo>
                <a:cubicBezTo>
                  <a:pt x="6066802" y="1610396"/>
                  <a:pt x="6065423" y="1602090"/>
                  <a:pt x="6057810" y="1599075"/>
                </a:cubicBezTo>
                <a:cubicBezTo>
                  <a:pt x="6038894" y="1587963"/>
                  <a:pt x="6022288" y="1573627"/>
                  <a:pt x="6001758" y="1561359"/>
                </a:cubicBezTo>
                <a:cubicBezTo>
                  <a:pt x="6003136" y="1569666"/>
                  <a:pt x="6003596" y="1572435"/>
                  <a:pt x="6005670" y="1576361"/>
                </a:cubicBezTo>
                <a:cubicBezTo>
                  <a:pt x="6008428" y="1592975"/>
                  <a:pt x="5999187" y="1605873"/>
                  <a:pt x="5994332" y="1619473"/>
                </a:cubicBezTo>
                <a:cubicBezTo>
                  <a:pt x="5991326" y="1627078"/>
                  <a:pt x="5980483" y="1621750"/>
                  <a:pt x="5973789" y="1624274"/>
                </a:cubicBezTo>
                <a:cubicBezTo>
                  <a:pt x="5963170" y="1628865"/>
                  <a:pt x="5954166" y="1634613"/>
                  <a:pt x="5949310" y="1648212"/>
                </a:cubicBezTo>
                <a:cubicBezTo>
                  <a:pt x="5943994" y="1659043"/>
                  <a:pt x="5935909" y="1670329"/>
                  <a:pt x="5931053" y="1683928"/>
                </a:cubicBezTo>
                <a:cubicBezTo>
                  <a:pt x="5923216" y="1670995"/>
                  <a:pt x="5927152" y="1651857"/>
                  <a:pt x="5910535" y="1654591"/>
                </a:cubicBezTo>
                <a:cubicBezTo>
                  <a:pt x="5897841" y="1655256"/>
                  <a:pt x="5877535" y="1652907"/>
                  <a:pt x="5881671" y="1677828"/>
                </a:cubicBezTo>
                <a:cubicBezTo>
                  <a:pt x="5881671" y="1677828"/>
                  <a:pt x="5877746" y="1679896"/>
                  <a:pt x="5876132" y="1678739"/>
                </a:cubicBezTo>
                <a:cubicBezTo>
                  <a:pt x="5866904" y="1674568"/>
                  <a:pt x="5856520" y="1672009"/>
                  <a:pt x="5862991" y="1659566"/>
                </a:cubicBezTo>
                <a:cubicBezTo>
                  <a:pt x="5870616" y="1645511"/>
                  <a:pt x="5872243" y="1629598"/>
                  <a:pt x="5872715" y="1615298"/>
                </a:cubicBezTo>
                <a:cubicBezTo>
                  <a:pt x="5875497" y="1597773"/>
                  <a:pt x="5885196" y="1587644"/>
                  <a:pt x="5901119" y="1589292"/>
                </a:cubicBezTo>
                <a:cubicBezTo>
                  <a:pt x="5918196" y="1589327"/>
                  <a:pt x="5918432" y="1582177"/>
                  <a:pt x="5916594" y="1571101"/>
                </a:cubicBezTo>
                <a:cubicBezTo>
                  <a:pt x="5912917" y="1548949"/>
                  <a:pt x="5905316" y="1528865"/>
                  <a:pt x="5904409" y="1506257"/>
                </a:cubicBezTo>
                <a:cubicBezTo>
                  <a:pt x="5903725" y="1493569"/>
                  <a:pt x="5906731" y="1485963"/>
                  <a:pt x="5918505" y="1479760"/>
                </a:cubicBezTo>
                <a:cubicBezTo>
                  <a:pt x="5929124" y="1475168"/>
                  <a:pt x="5940202" y="1473346"/>
                  <a:pt x="5943903" y="1461359"/>
                </a:cubicBezTo>
                <a:cubicBezTo>
                  <a:pt x="5949219" y="1450529"/>
                  <a:pt x="5940686" y="1441976"/>
                  <a:pt x="5937693" y="1432513"/>
                </a:cubicBezTo>
                <a:cubicBezTo>
                  <a:pt x="5967464" y="1431882"/>
                  <a:pt x="5967464" y="1431882"/>
                  <a:pt x="5966792" y="1402125"/>
                </a:cubicBezTo>
                <a:cubicBezTo>
                  <a:pt x="5967724" y="1390593"/>
                  <a:pt x="5967040" y="1377905"/>
                  <a:pt x="5981584" y="1371246"/>
                </a:cubicBezTo>
                <a:cubicBezTo>
                  <a:pt x="6008597" y="1354002"/>
                  <a:pt x="6010448" y="1348008"/>
                  <a:pt x="5997083" y="1318916"/>
                </a:cubicBezTo>
                <a:cubicBezTo>
                  <a:pt x="5992015" y="1305527"/>
                  <a:pt x="5986948" y="1292138"/>
                  <a:pt x="5983035" y="1277136"/>
                </a:cubicBezTo>
                <a:cubicBezTo>
                  <a:pt x="5971521" y="1242050"/>
                  <a:pt x="5977296" y="1233989"/>
                  <a:pt x="6013761" y="1230835"/>
                </a:cubicBezTo>
                <a:cubicBezTo>
                  <a:pt x="6022070" y="1229468"/>
                  <a:pt x="6030839" y="1230871"/>
                  <a:pt x="6041918" y="1229049"/>
                </a:cubicBezTo>
                <a:cubicBezTo>
                  <a:pt x="6031311" y="1216570"/>
                  <a:pt x="6023933" y="1206406"/>
                  <a:pt x="6013326" y="1193927"/>
                </a:cubicBezTo>
                <a:cubicBezTo>
                  <a:pt x="6018865" y="1193016"/>
                  <a:pt x="6020480" y="1194173"/>
                  <a:pt x="6023250" y="1193717"/>
                </a:cubicBezTo>
                <a:cubicBezTo>
                  <a:pt x="6062708" y="1200027"/>
                  <a:pt x="6074258" y="1183905"/>
                  <a:pt x="6061130" y="1147662"/>
                </a:cubicBezTo>
                <a:cubicBezTo>
                  <a:pt x="6058596" y="1140968"/>
                  <a:pt x="6056062" y="1134273"/>
                  <a:pt x="6051914" y="1126422"/>
                </a:cubicBezTo>
                <a:cubicBezTo>
                  <a:pt x="6049840" y="1122496"/>
                  <a:pt x="6047765" y="1118570"/>
                  <a:pt x="6040611" y="1118325"/>
                </a:cubicBezTo>
                <a:cubicBezTo>
                  <a:pt x="6020069" y="1123126"/>
                  <a:pt x="6018926" y="1107669"/>
                  <a:pt x="6016628" y="1093824"/>
                </a:cubicBezTo>
                <a:cubicBezTo>
                  <a:pt x="6014578" y="1055759"/>
                  <a:pt x="6027295" y="1020954"/>
                  <a:pt x="6040013" y="986150"/>
                </a:cubicBezTo>
                <a:cubicBezTo>
                  <a:pt x="6062206" y="931297"/>
                  <a:pt x="6088784" y="877145"/>
                  <a:pt x="6086982" y="814860"/>
                </a:cubicBezTo>
                <a:cubicBezTo>
                  <a:pt x="6086534" y="795022"/>
                  <a:pt x="6093700" y="778198"/>
                  <a:pt x="6106865" y="763232"/>
                </a:cubicBezTo>
                <a:cubicBezTo>
                  <a:pt x="6117720" y="751490"/>
                  <a:pt x="6120961" y="736734"/>
                  <a:pt x="6118663" y="722889"/>
                </a:cubicBezTo>
                <a:cubicBezTo>
                  <a:pt x="6117297" y="697513"/>
                  <a:pt x="6121929" y="673994"/>
                  <a:pt x="6132100" y="649565"/>
                </a:cubicBezTo>
                <a:cubicBezTo>
                  <a:pt x="6141117" y="626747"/>
                  <a:pt x="6156132" y="605787"/>
                  <a:pt x="6155921" y="578799"/>
                </a:cubicBezTo>
                <a:cubicBezTo>
                  <a:pt x="6157783" y="555736"/>
                  <a:pt x="6164490" y="536143"/>
                  <a:pt x="6193341" y="529975"/>
                </a:cubicBezTo>
                <a:cubicBezTo>
                  <a:pt x="6167048" y="508698"/>
                  <a:pt x="6178138" y="489807"/>
                  <a:pt x="6190384" y="469303"/>
                </a:cubicBezTo>
                <a:cubicBezTo>
                  <a:pt x="6200779" y="454792"/>
                  <a:pt x="6209560" y="439125"/>
                  <a:pt x="6206343" y="419742"/>
                </a:cubicBezTo>
                <a:cubicBezTo>
                  <a:pt x="6200132" y="390895"/>
                  <a:pt x="6205920" y="365764"/>
                  <a:pt x="6212862" y="339021"/>
                </a:cubicBezTo>
                <a:cubicBezTo>
                  <a:pt x="6226511" y="292685"/>
                  <a:pt x="6244543" y="247050"/>
                  <a:pt x="6247809" y="198155"/>
                </a:cubicBezTo>
                <a:cubicBezTo>
                  <a:pt x="6251298" y="159179"/>
                  <a:pt x="6260786" y="122061"/>
                  <a:pt x="6280658" y="87502"/>
                </a:cubicBezTo>
                <a:cubicBezTo>
                  <a:pt x="6287588" y="77829"/>
                  <a:pt x="6287364" y="67909"/>
                  <a:pt x="6279987" y="57745"/>
                </a:cubicBezTo>
                <a:cubicBezTo>
                  <a:pt x="6263908" y="31588"/>
                  <a:pt x="6260538" y="24142"/>
                  <a:pt x="6270772" y="8258"/>
                </a:cubicBezTo>
                <a:close/>
                <a:moveTo>
                  <a:pt x="0" y="0"/>
                </a:moveTo>
                <a:lnTo>
                  <a:pt x="6204714" y="0"/>
                </a:lnTo>
                <a:lnTo>
                  <a:pt x="6191394" y="21114"/>
                </a:lnTo>
                <a:cubicBezTo>
                  <a:pt x="6176615" y="34924"/>
                  <a:pt x="6176379" y="42074"/>
                  <a:pt x="6190215" y="56866"/>
                </a:cubicBezTo>
                <a:cubicBezTo>
                  <a:pt x="6196673" y="61493"/>
                  <a:pt x="6203132" y="66119"/>
                  <a:pt x="6209590" y="70746"/>
                </a:cubicBezTo>
                <a:cubicBezTo>
                  <a:pt x="6220433" y="76074"/>
                  <a:pt x="6218583" y="82068"/>
                  <a:pt x="6212807" y="90129"/>
                </a:cubicBezTo>
                <a:cubicBezTo>
                  <a:pt x="6201717" y="109021"/>
                  <a:pt x="6184403" y="116136"/>
                  <a:pt x="6165016" y="119325"/>
                </a:cubicBezTo>
                <a:cubicBezTo>
                  <a:pt x="6161091" y="121393"/>
                  <a:pt x="6155092" y="119535"/>
                  <a:pt x="6153242" y="125528"/>
                </a:cubicBezTo>
                <a:cubicBezTo>
                  <a:pt x="6152546" y="129909"/>
                  <a:pt x="6157390" y="133380"/>
                  <a:pt x="6159464" y="137305"/>
                </a:cubicBezTo>
                <a:cubicBezTo>
                  <a:pt x="6162694" y="139619"/>
                  <a:pt x="6164308" y="140775"/>
                  <a:pt x="6167538" y="143089"/>
                </a:cubicBezTo>
                <a:cubicBezTo>
                  <a:pt x="6178840" y="151186"/>
                  <a:pt x="6178604" y="158336"/>
                  <a:pt x="6168445" y="165696"/>
                </a:cubicBezTo>
                <a:cubicBezTo>
                  <a:pt x="6156671" y="171900"/>
                  <a:pt x="6158049" y="180207"/>
                  <a:pt x="6162657" y="190827"/>
                </a:cubicBezTo>
                <a:cubicBezTo>
                  <a:pt x="6165651" y="200291"/>
                  <a:pt x="6173264" y="203305"/>
                  <a:pt x="6181573" y="201939"/>
                </a:cubicBezTo>
                <a:cubicBezTo>
                  <a:pt x="6191497" y="201729"/>
                  <a:pt x="6194043" y="191354"/>
                  <a:pt x="6193819" y="181435"/>
                </a:cubicBezTo>
                <a:cubicBezTo>
                  <a:pt x="6195669" y="175441"/>
                  <a:pt x="6194750" y="169903"/>
                  <a:pt x="6204674" y="169693"/>
                </a:cubicBezTo>
                <a:cubicBezTo>
                  <a:pt x="6214597" y="169483"/>
                  <a:pt x="6215517" y="175021"/>
                  <a:pt x="6218050" y="181716"/>
                </a:cubicBezTo>
                <a:cubicBezTo>
                  <a:pt x="6220348" y="195560"/>
                  <a:pt x="6193099" y="219955"/>
                  <a:pt x="6177872" y="213926"/>
                </a:cubicBezTo>
                <a:cubicBezTo>
                  <a:pt x="6152262" y="205338"/>
                  <a:pt x="6145096" y="222162"/>
                  <a:pt x="6137930" y="238986"/>
                </a:cubicBezTo>
                <a:cubicBezTo>
                  <a:pt x="6120828" y="273089"/>
                  <a:pt x="6114569" y="312520"/>
                  <a:pt x="6101852" y="347325"/>
                </a:cubicBezTo>
                <a:cubicBezTo>
                  <a:pt x="6099306" y="357700"/>
                  <a:pt x="6105765" y="362327"/>
                  <a:pt x="6114533" y="363729"/>
                </a:cubicBezTo>
                <a:cubicBezTo>
                  <a:pt x="6124916" y="366288"/>
                  <a:pt x="6135300" y="368847"/>
                  <a:pt x="6146142" y="374175"/>
                </a:cubicBezTo>
                <a:cubicBezTo>
                  <a:pt x="6155830" y="381115"/>
                  <a:pt x="6154439" y="389878"/>
                  <a:pt x="6153048" y="398640"/>
                </a:cubicBezTo>
                <a:cubicBezTo>
                  <a:pt x="6152812" y="405790"/>
                  <a:pt x="6143584" y="401619"/>
                  <a:pt x="6139660" y="403687"/>
                </a:cubicBezTo>
                <a:cubicBezTo>
                  <a:pt x="6122582" y="403651"/>
                  <a:pt x="6104350" y="405228"/>
                  <a:pt x="6087272" y="405193"/>
                </a:cubicBezTo>
                <a:cubicBezTo>
                  <a:pt x="6089346" y="409118"/>
                  <a:pt x="6090961" y="410275"/>
                  <a:pt x="6092576" y="411432"/>
                </a:cubicBezTo>
                <a:cubicBezTo>
                  <a:pt x="6110796" y="426924"/>
                  <a:pt x="6110796" y="426924"/>
                  <a:pt x="6088403" y="437719"/>
                </a:cubicBezTo>
                <a:cubicBezTo>
                  <a:pt x="6078939" y="440698"/>
                  <a:pt x="6081013" y="444624"/>
                  <a:pt x="6084702" y="449707"/>
                </a:cubicBezTo>
                <a:cubicBezTo>
                  <a:pt x="6094154" y="463797"/>
                  <a:pt x="6092068" y="476941"/>
                  <a:pt x="6080753" y="485913"/>
                </a:cubicBezTo>
                <a:cubicBezTo>
                  <a:pt x="6059975" y="497865"/>
                  <a:pt x="6048884" y="516757"/>
                  <a:pt x="6036179" y="534492"/>
                </a:cubicBezTo>
                <a:cubicBezTo>
                  <a:pt x="6029249" y="544165"/>
                  <a:pt x="6024169" y="547846"/>
                  <a:pt x="6019101" y="534456"/>
                </a:cubicBezTo>
                <a:cubicBezTo>
                  <a:pt x="6012879" y="522679"/>
                  <a:pt x="6005265" y="519665"/>
                  <a:pt x="5990721" y="526324"/>
                </a:cubicBezTo>
                <a:cubicBezTo>
                  <a:pt x="5996273" y="508343"/>
                  <a:pt x="6003439" y="491519"/>
                  <a:pt x="6006221" y="473994"/>
                </a:cubicBezTo>
                <a:cubicBezTo>
                  <a:pt x="6010617" y="457626"/>
                  <a:pt x="6013399" y="440101"/>
                  <a:pt x="6009027" y="422330"/>
                </a:cubicBezTo>
                <a:cubicBezTo>
                  <a:pt x="5989167" y="439820"/>
                  <a:pt x="5989167" y="439820"/>
                  <a:pt x="5981753" y="480863"/>
                </a:cubicBezTo>
                <a:cubicBezTo>
                  <a:pt x="5977581" y="507151"/>
                  <a:pt x="5969036" y="515668"/>
                  <a:pt x="5946419" y="516544"/>
                </a:cubicBezTo>
                <a:cubicBezTo>
                  <a:pt x="5922188" y="516263"/>
                  <a:pt x="5922188" y="516263"/>
                  <a:pt x="5933018" y="538660"/>
                </a:cubicBezTo>
                <a:cubicBezTo>
                  <a:pt x="5934633" y="539817"/>
                  <a:pt x="5935093" y="542586"/>
                  <a:pt x="5936707" y="543742"/>
                </a:cubicBezTo>
                <a:cubicBezTo>
                  <a:pt x="5962517" y="596389"/>
                  <a:pt x="5947961" y="620117"/>
                  <a:pt x="5890494" y="625303"/>
                </a:cubicBezTo>
                <a:cubicBezTo>
                  <a:pt x="5867877" y="626179"/>
                  <a:pt x="5846639" y="635361"/>
                  <a:pt x="5830705" y="650783"/>
                </a:cubicBezTo>
                <a:cubicBezTo>
                  <a:pt x="5815230" y="668974"/>
                  <a:pt x="5810138" y="689723"/>
                  <a:pt x="5803891" y="712085"/>
                </a:cubicBezTo>
                <a:cubicBezTo>
                  <a:pt x="5798563" y="739985"/>
                  <a:pt x="5792081" y="769497"/>
                  <a:pt x="5779140" y="794383"/>
                </a:cubicBezTo>
                <a:cubicBezTo>
                  <a:pt x="5768049" y="813274"/>
                  <a:pt x="5760187" y="834480"/>
                  <a:pt x="5757865" y="854774"/>
                </a:cubicBezTo>
                <a:cubicBezTo>
                  <a:pt x="5756239" y="870686"/>
                  <a:pt x="5752302" y="889824"/>
                  <a:pt x="5738218" y="899252"/>
                </a:cubicBezTo>
                <a:cubicBezTo>
                  <a:pt x="5720209" y="910748"/>
                  <a:pt x="5722507" y="924593"/>
                  <a:pt x="5728034" y="940751"/>
                </a:cubicBezTo>
                <a:cubicBezTo>
                  <a:pt x="5738629" y="970299"/>
                  <a:pt x="5757073" y="995711"/>
                  <a:pt x="5784522" y="1015375"/>
                </a:cubicBezTo>
                <a:cubicBezTo>
                  <a:pt x="5790980" y="1020002"/>
                  <a:pt x="5797439" y="1024628"/>
                  <a:pt x="5793738" y="1036615"/>
                </a:cubicBezTo>
                <a:cubicBezTo>
                  <a:pt x="5791651" y="1049759"/>
                  <a:pt x="5781268" y="1047200"/>
                  <a:pt x="5772959" y="1048567"/>
                </a:cubicBezTo>
                <a:cubicBezTo>
                  <a:pt x="5765805" y="1048322"/>
                  <a:pt x="5758651" y="1048076"/>
                  <a:pt x="5753112" y="1048987"/>
                </a:cubicBezTo>
                <a:cubicBezTo>
                  <a:pt x="5729340" y="1051475"/>
                  <a:pt x="5713406" y="1066897"/>
                  <a:pt x="5699086" y="1083475"/>
                </a:cubicBezTo>
                <a:cubicBezTo>
                  <a:pt x="5688691" y="1097986"/>
                  <a:pt x="5701607" y="1107239"/>
                  <a:pt x="5705060" y="1119472"/>
                </a:cubicBezTo>
                <a:cubicBezTo>
                  <a:pt x="5684754" y="1117123"/>
                  <a:pt x="5669055" y="1125394"/>
                  <a:pt x="5661889" y="1142218"/>
                </a:cubicBezTo>
                <a:cubicBezTo>
                  <a:pt x="5654028" y="1163424"/>
                  <a:pt x="5639708" y="1180002"/>
                  <a:pt x="5625388" y="1196580"/>
                </a:cubicBezTo>
                <a:cubicBezTo>
                  <a:pt x="5597207" y="1232506"/>
                  <a:pt x="5579870" y="1273760"/>
                  <a:pt x="5589298" y="1321989"/>
                </a:cubicBezTo>
                <a:cubicBezTo>
                  <a:pt x="5590676" y="1330296"/>
                  <a:pt x="5592055" y="1338603"/>
                  <a:pt x="5584206" y="1342739"/>
                </a:cubicBezTo>
                <a:cubicBezTo>
                  <a:pt x="5566892" y="1349854"/>
                  <a:pt x="5559267" y="1363909"/>
                  <a:pt x="5551641" y="1377964"/>
                </a:cubicBezTo>
                <a:cubicBezTo>
                  <a:pt x="5548176" y="1382800"/>
                  <a:pt x="5544251" y="1384868"/>
                  <a:pt x="5537098" y="1384623"/>
                </a:cubicBezTo>
                <a:cubicBezTo>
                  <a:pt x="5526714" y="1382064"/>
                  <a:pt x="5523709" y="1389669"/>
                  <a:pt x="5522318" y="1398432"/>
                </a:cubicBezTo>
                <a:cubicBezTo>
                  <a:pt x="5519772" y="1408807"/>
                  <a:pt x="5510072" y="1418936"/>
                  <a:pt x="5521834" y="1429802"/>
                </a:cubicBezTo>
                <a:cubicBezTo>
                  <a:pt x="5534751" y="1439056"/>
                  <a:pt x="5533820" y="1450587"/>
                  <a:pt x="5530119" y="1462574"/>
                </a:cubicBezTo>
                <a:cubicBezTo>
                  <a:pt x="5527573" y="1472949"/>
                  <a:pt x="5520643" y="1482623"/>
                  <a:pt x="5524791" y="1490474"/>
                </a:cubicBezTo>
                <a:cubicBezTo>
                  <a:pt x="5534703" y="1507334"/>
                  <a:pt x="5523388" y="1516306"/>
                  <a:pt x="5514148" y="1529204"/>
                </a:cubicBezTo>
                <a:cubicBezTo>
                  <a:pt x="5509068" y="1532885"/>
                  <a:pt x="5507218" y="1538878"/>
                  <a:pt x="5503753" y="1543715"/>
                </a:cubicBezTo>
                <a:cubicBezTo>
                  <a:pt x="5489197" y="1567444"/>
                  <a:pt x="5477871" y="1593486"/>
                  <a:pt x="5460086" y="1614901"/>
                </a:cubicBezTo>
                <a:cubicBezTo>
                  <a:pt x="5451541" y="1623418"/>
                  <a:pt x="5442301" y="1636316"/>
                  <a:pt x="5433532" y="1634914"/>
                </a:cubicBezTo>
                <a:cubicBezTo>
                  <a:pt x="5421534" y="1631198"/>
                  <a:pt x="5425931" y="1614830"/>
                  <a:pt x="5426862" y="1603299"/>
                </a:cubicBezTo>
                <a:cubicBezTo>
                  <a:pt x="5426402" y="1600529"/>
                  <a:pt x="5425943" y="1597760"/>
                  <a:pt x="5427098" y="1596148"/>
                </a:cubicBezTo>
                <a:cubicBezTo>
                  <a:pt x="5426662" y="1559240"/>
                  <a:pt x="5411212" y="1543292"/>
                  <a:pt x="5373132" y="1545289"/>
                </a:cubicBezTo>
                <a:cubicBezTo>
                  <a:pt x="5378199" y="1558678"/>
                  <a:pt x="5389266" y="1573925"/>
                  <a:pt x="5386484" y="1591451"/>
                </a:cubicBezTo>
                <a:cubicBezTo>
                  <a:pt x="5382547" y="1610588"/>
                  <a:pt x="5364775" y="1614934"/>
                  <a:pt x="5350690" y="1624361"/>
                </a:cubicBezTo>
                <a:cubicBezTo>
                  <a:pt x="5343996" y="1626885"/>
                  <a:pt x="5342146" y="1632878"/>
                  <a:pt x="5351374" y="1637050"/>
                </a:cubicBezTo>
                <a:cubicBezTo>
                  <a:pt x="5355758" y="1637751"/>
                  <a:pt x="5358987" y="1640064"/>
                  <a:pt x="5363372" y="1640765"/>
                </a:cubicBezTo>
                <a:cubicBezTo>
                  <a:pt x="5369371" y="1642623"/>
                  <a:pt x="5375369" y="1644481"/>
                  <a:pt x="5377903" y="1651176"/>
                </a:cubicBezTo>
                <a:cubicBezTo>
                  <a:pt x="5379977" y="1655102"/>
                  <a:pt x="5371668" y="1656468"/>
                  <a:pt x="5369358" y="1659693"/>
                </a:cubicBezTo>
                <a:cubicBezTo>
                  <a:pt x="5356429" y="1667508"/>
                  <a:pt x="5358963" y="1674203"/>
                  <a:pt x="5369806" y="1679531"/>
                </a:cubicBezTo>
                <a:cubicBezTo>
                  <a:pt x="5373035" y="1681844"/>
                  <a:pt x="5378574" y="1680933"/>
                  <a:pt x="5378339" y="1688084"/>
                </a:cubicBezTo>
                <a:cubicBezTo>
                  <a:pt x="5323181" y="1690045"/>
                  <a:pt x="5310712" y="1700630"/>
                  <a:pt x="5298902" y="1758042"/>
                </a:cubicBezTo>
                <a:cubicBezTo>
                  <a:pt x="5297747" y="1759654"/>
                  <a:pt x="5297747" y="1759654"/>
                  <a:pt x="5298206" y="1762423"/>
                </a:cubicBezTo>
                <a:cubicBezTo>
                  <a:pt x="5290097" y="1807848"/>
                  <a:pt x="5274374" y="1850258"/>
                  <a:pt x="5242964" y="1883871"/>
                </a:cubicBezTo>
                <a:cubicBezTo>
                  <a:pt x="5232110" y="1895612"/>
                  <a:pt x="5231178" y="1907144"/>
                  <a:pt x="5237401" y="1918921"/>
                </a:cubicBezTo>
                <a:cubicBezTo>
                  <a:pt x="5244083" y="1933467"/>
                  <a:pt x="5242456" y="1949380"/>
                  <a:pt x="5235986" y="1961823"/>
                </a:cubicBezTo>
                <a:cubicBezTo>
                  <a:pt x="5226969" y="1984640"/>
                  <a:pt x="5215183" y="2007913"/>
                  <a:pt x="5200168" y="2028873"/>
                </a:cubicBezTo>
                <a:cubicBezTo>
                  <a:pt x="5187463" y="2046608"/>
                  <a:pt x="5178694" y="2045205"/>
                  <a:pt x="5167168" y="2027189"/>
                </a:cubicBezTo>
                <a:cubicBezTo>
                  <a:pt x="5163479" y="2022107"/>
                  <a:pt x="5163715" y="2014957"/>
                  <a:pt x="5155406" y="2016323"/>
                </a:cubicBezTo>
                <a:cubicBezTo>
                  <a:pt x="5143172" y="2019758"/>
                  <a:pt x="5134640" y="2011205"/>
                  <a:pt x="5124952" y="2004265"/>
                </a:cubicBezTo>
                <a:cubicBezTo>
                  <a:pt x="5120108" y="2000795"/>
                  <a:pt x="5114805" y="1994556"/>
                  <a:pt x="5108570" y="1999849"/>
                </a:cubicBezTo>
                <a:cubicBezTo>
                  <a:pt x="5102335" y="2005141"/>
                  <a:pt x="5106484" y="2012992"/>
                  <a:pt x="5110172" y="2018075"/>
                </a:cubicBezTo>
                <a:cubicBezTo>
                  <a:pt x="5119624" y="2032165"/>
                  <a:pt x="5127462" y="2045099"/>
                  <a:pt x="5135299" y="2058033"/>
                </a:cubicBezTo>
                <a:cubicBezTo>
                  <a:pt x="5151893" y="2089438"/>
                  <a:pt x="5150949" y="2118039"/>
                  <a:pt x="5128544" y="2145904"/>
                </a:cubicBezTo>
                <a:cubicBezTo>
                  <a:pt x="5118149" y="2160414"/>
                  <a:pt x="5106139" y="2173768"/>
                  <a:pt x="5095744" y="2188279"/>
                </a:cubicBezTo>
                <a:cubicBezTo>
                  <a:pt x="5081424" y="2204857"/>
                  <a:pt x="5082567" y="2220314"/>
                  <a:pt x="5095248" y="2236718"/>
                </a:cubicBezTo>
                <a:cubicBezTo>
                  <a:pt x="5097322" y="2240644"/>
                  <a:pt x="5103321" y="2242501"/>
                  <a:pt x="5101470" y="2248495"/>
                </a:cubicBezTo>
                <a:cubicBezTo>
                  <a:pt x="5085548" y="2246847"/>
                  <a:pt x="5066856" y="2245655"/>
                  <a:pt x="5049319" y="2242851"/>
                </a:cubicBezTo>
                <a:cubicBezTo>
                  <a:pt x="5027857" y="2242114"/>
                  <a:pt x="5027857" y="2242114"/>
                  <a:pt x="5036613" y="2260586"/>
                </a:cubicBezTo>
                <a:cubicBezTo>
                  <a:pt x="5044910" y="2276289"/>
                  <a:pt x="5042364" y="2286663"/>
                  <a:pt x="5023436" y="2292621"/>
                </a:cubicBezTo>
                <a:cubicBezTo>
                  <a:pt x="5007278" y="2298124"/>
                  <a:pt x="4996423" y="2309865"/>
                  <a:pt x="4989257" y="2326689"/>
                </a:cubicBezTo>
                <a:cubicBezTo>
                  <a:pt x="4977471" y="2349962"/>
                  <a:pt x="4973299" y="2376250"/>
                  <a:pt x="4969126" y="2402537"/>
                </a:cubicBezTo>
                <a:cubicBezTo>
                  <a:pt x="4964953" y="2428825"/>
                  <a:pt x="4957563" y="2435730"/>
                  <a:pt x="4932637" y="2439830"/>
                </a:cubicBezTo>
                <a:cubicBezTo>
                  <a:pt x="4903326" y="2443229"/>
                  <a:pt x="4892235" y="2462121"/>
                  <a:pt x="4905140" y="2488444"/>
                </a:cubicBezTo>
                <a:cubicBezTo>
                  <a:pt x="4914815" y="2512453"/>
                  <a:pt x="4914815" y="2512453"/>
                  <a:pt x="4888274" y="2515397"/>
                </a:cubicBezTo>
                <a:cubicBezTo>
                  <a:pt x="4887119" y="2517010"/>
                  <a:pt x="4885504" y="2515853"/>
                  <a:pt x="4884349" y="2517465"/>
                </a:cubicBezTo>
                <a:cubicBezTo>
                  <a:pt x="4871656" y="2518131"/>
                  <a:pt x="4868651" y="2525736"/>
                  <a:pt x="4874873" y="2537513"/>
                </a:cubicBezTo>
                <a:cubicBezTo>
                  <a:pt x="4878562" y="2542596"/>
                  <a:pt x="4882251" y="2547678"/>
                  <a:pt x="4885940" y="2552761"/>
                </a:cubicBezTo>
                <a:cubicBezTo>
                  <a:pt x="4897466" y="2570777"/>
                  <a:pt x="4897454" y="2587846"/>
                  <a:pt x="4881060" y="2600499"/>
                </a:cubicBezTo>
                <a:cubicBezTo>
                  <a:pt x="4853351" y="2622124"/>
                  <a:pt x="4832101" y="2648376"/>
                  <a:pt x="4799089" y="2663763"/>
                </a:cubicBezTo>
                <a:cubicBezTo>
                  <a:pt x="4788470" y="2668354"/>
                  <a:pt x="4779925" y="2676871"/>
                  <a:pt x="4791687" y="2687737"/>
                </a:cubicBezTo>
                <a:cubicBezTo>
                  <a:pt x="4799065" y="2697902"/>
                  <a:pt x="4794444" y="2704351"/>
                  <a:pt x="4786595" y="2708486"/>
                </a:cubicBezTo>
                <a:cubicBezTo>
                  <a:pt x="4772511" y="2717914"/>
                  <a:pt x="4762116" y="2732425"/>
                  <a:pt x="4752876" y="2745323"/>
                </a:cubicBezTo>
                <a:cubicBezTo>
                  <a:pt x="4737860" y="2766283"/>
                  <a:pt x="4725626" y="2769718"/>
                  <a:pt x="4702786" y="2760674"/>
                </a:cubicBezTo>
                <a:cubicBezTo>
                  <a:pt x="4690329" y="2754189"/>
                  <a:pt x="4686864" y="2759026"/>
                  <a:pt x="4679933" y="2768700"/>
                </a:cubicBezTo>
                <a:cubicBezTo>
                  <a:pt x="4671848" y="2779986"/>
                  <a:pt x="4673451" y="2798212"/>
                  <a:pt x="4655678" y="2802558"/>
                </a:cubicBezTo>
                <a:cubicBezTo>
                  <a:pt x="4640674" y="2806448"/>
                  <a:pt x="4629608" y="2791201"/>
                  <a:pt x="4613226" y="2786784"/>
                </a:cubicBezTo>
                <a:cubicBezTo>
                  <a:pt x="4618753" y="2802942"/>
                  <a:pt x="4626131" y="2813107"/>
                  <a:pt x="4638588" y="2819592"/>
                </a:cubicBezTo>
                <a:cubicBezTo>
                  <a:pt x="4663503" y="2832561"/>
                  <a:pt x="4682903" y="2812302"/>
                  <a:pt x="4704600" y="2805889"/>
                </a:cubicBezTo>
                <a:cubicBezTo>
                  <a:pt x="4707110" y="2846722"/>
                  <a:pt x="4693945" y="2861689"/>
                  <a:pt x="4653791" y="2859760"/>
                </a:cubicBezTo>
                <a:cubicBezTo>
                  <a:pt x="4646637" y="2859514"/>
                  <a:pt x="4638328" y="2860881"/>
                  <a:pt x="4629560" y="2859479"/>
                </a:cubicBezTo>
                <a:cubicBezTo>
                  <a:pt x="4610868" y="2858286"/>
                  <a:pt x="4593790" y="2858251"/>
                  <a:pt x="4579010" y="2872060"/>
                </a:cubicBezTo>
                <a:cubicBezTo>
                  <a:pt x="4572776" y="2877352"/>
                  <a:pt x="4567932" y="2873882"/>
                  <a:pt x="4560318" y="2870868"/>
                </a:cubicBezTo>
                <a:cubicBezTo>
                  <a:pt x="4548321" y="2867152"/>
                  <a:pt x="4536559" y="2856287"/>
                  <a:pt x="4519941" y="2859020"/>
                </a:cubicBezTo>
                <a:cubicBezTo>
                  <a:pt x="4523630" y="2864102"/>
                  <a:pt x="4525704" y="2868028"/>
                  <a:pt x="4529393" y="2873110"/>
                </a:cubicBezTo>
                <a:cubicBezTo>
                  <a:pt x="4538609" y="2894351"/>
                  <a:pt x="4534908" y="2906338"/>
                  <a:pt x="4513670" y="2915521"/>
                </a:cubicBezTo>
                <a:cubicBezTo>
                  <a:pt x="4493587" y="2923091"/>
                  <a:pt x="4480422" y="2938057"/>
                  <a:pt x="4472101" y="2956494"/>
                </a:cubicBezTo>
                <a:cubicBezTo>
                  <a:pt x="4467245" y="2970093"/>
                  <a:pt x="4460774" y="2982535"/>
                  <a:pt x="4454763" y="2997747"/>
                </a:cubicBezTo>
                <a:cubicBezTo>
                  <a:pt x="4437426" y="3039001"/>
                  <a:pt x="4421703" y="3081411"/>
                  <a:pt x="4416363" y="3126381"/>
                </a:cubicBezTo>
                <a:cubicBezTo>
                  <a:pt x="4413581" y="3143906"/>
                  <a:pt x="4420499" y="3151302"/>
                  <a:pt x="4436422" y="3152949"/>
                </a:cubicBezTo>
                <a:cubicBezTo>
                  <a:pt x="4450730" y="3153441"/>
                  <a:pt x="4462963" y="3150006"/>
                  <a:pt x="4476352" y="3144959"/>
                </a:cubicBezTo>
                <a:cubicBezTo>
                  <a:pt x="4491355" y="3141069"/>
                  <a:pt x="4505439" y="3131641"/>
                  <a:pt x="4523672" y="3130064"/>
                </a:cubicBezTo>
                <a:cubicBezTo>
                  <a:pt x="4482786" y="3183724"/>
                  <a:pt x="4445825" y="3235318"/>
                  <a:pt x="4374970" y="3245550"/>
                </a:cubicBezTo>
                <a:cubicBezTo>
                  <a:pt x="4368275" y="3248074"/>
                  <a:pt x="4360426" y="3252210"/>
                  <a:pt x="4359035" y="3260972"/>
                </a:cubicBezTo>
                <a:cubicBezTo>
                  <a:pt x="4359259" y="3270891"/>
                  <a:pt x="4360637" y="3279199"/>
                  <a:pt x="4370325" y="3286138"/>
                </a:cubicBezTo>
                <a:cubicBezTo>
                  <a:pt x="4375169" y="3289609"/>
                  <a:pt x="4382323" y="3289855"/>
                  <a:pt x="4389477" y="3290100"/>
                </a:cubicBezTo>
                <a:cubicBezTo>
                  <a:pt x="4408169" y="3291292"/>
                  <a:pt x="4427097" y="3285334"/>
                  <a:pt x="4446249" y="3289295"/>
                </a:cubicBezTo>
                <a:cubicBezTo>
                  <a:pt x="4465400" y="3293256"/>
                  <a:pt x="4484540" y="3314287"/>
                  <a:pt x="4481299" y="3329043"/>
                </a:cubicBezTo>
                <a:cubicBezTo>
                  <a:pt x="4478517" y="3346568"/>
                  <a:pt x="4461899" y="3349302"/>
                  <a:pt x="4446896" y="3353192"/>
                </a:cubicBezTo>
                <a:cubicBezTo>
                  <a:pt x="4437432" y="3356171"/>
                  <a:pt x="4430973" y="3351544"/>
                  <a:pt x="4423360" y="3348530"/>
                </a:cubicBezTo>
                <a:cubicBezTo>
                  <a:pt x="4384373" y="3327919"/>
                  <a:pt x="4363831" y="3332720"/>
                  <a:pt x="4341649" y="3370504"/>
                </a:cubicBezTo>
                <a:cubicBezTo>
                  <a:pt x="4331714" y="3387783"/>
                  <a:pt x="4319704" y="3401137"/>
                  <a:pt x="4304464" y="3412178"/>
                </a:cubicBezTo>
                <a:cubicBezTo>
                  <a:pt x="4261057" y="3442074"/>
                  <a:pt x="4236566" y="3483083"/>
                  <a:pt x="4247372" y="3539619"/>
                </a:cubicBezTo>
                <a:cubicBezTo>
                  <a:pt x="4251968" y="3567309"/>
                  <a:pt x="4251968" y="3567309"/>
                  <a:pt x="4221738" y="3565170"/>
                </a:cubicBezTo>
                <a:cubicBezTo>
                  <a:pt x="4198662" y="3563276"/>
                  <a:pt x="4169798" y="3586514"/>
                  <a:pt x="4175325" y="3602672"/>
                </a:cubicBezTo>
                <a:cubicBezTo>
                  <a:pt x="4187075" y="3630608"/>
                  <a:pt x="4175984" y="3649499"/>
                  <a:pt x="4160969" y="3670459"/>
                </a:cubicBezTo>
                <a:cubicBezTo>
                  <a:pt x="4151269" y="3680589"/>
                  <a:pt x="4138799" y="3691173"/>
                  <a:pt x="4138787" y="3708243"/>
                </a:cubicBezTo>
                <a:cubicBezTo>
                  <a:pt x="4139235" y="3728081"/>
                  <a:pt x="4129771" y="3731060"/>
                  <a:pt x="4112234" y="3728256"/>
                </a:cubicBezTo>
                <a:cubicBezTo>
                  <a:pt x="4103465" y="3726853"/>
                  <a:pt x="4094697" y="3725451"/>
                  <a:pt x="4093765" y="3736983"/>
                </a:cubicBezTo>
                <a:cubicBezTo>
                  <a:pt x="4093989" y="3746902"/>
                  <a:pt x="4095368" y="3755209"/>
                  <a:pt x="4108521" y="3757312"/>
                </a:cubicBezTo>
                <a:cubicBezTo>
                  <a:pt x="4117289" y="3758715"/>
                  <a:pt x="4127213" y="3758504"/>
                  <a:pt x="4137596" y="3761064"/>
                </a:cubicBezTo>
                <a:cubicBezTo>
                  <a:pt x="4171515" y="3768285"/>
                  <a:pt x="4179340" y="3798288"/>
                  <a:pt x="4158090" y="3824540"/>
                </a:cubicBezTo>
                <a:cubicBezTo>
                  <a:pt x="4153470" y="3830989"/>
                  <a:pt x="4145621" y="3835125"/>
                  <a:pt x="4139386" y="3840417"/>
                </a:cubicBezTo>
                <a:cubicBezTo>
                  <a:pt x="4133151" y="3845710"/>
                  <a:pt x="4126917" y="3851002"/>
                  <a:pt x="4128295" y="3859309"/>
                </a:cubicBezTo>
                <a:cubicBezTo>
                  <a:pt x="4132420" y="3901299"/>
                  <a:pt x="4103556" y="3924537"/>
                  <a:pt x="4079077" y="3948476"/>
                </a:cubicBezTo>
                <a:cubicBezTo>
                  <a:pt x="4075152" y="3950544"/>
                  <a:pt x="4072842" y="3953768"/>
                  <a:pt x="4069153" y="3948686"/>
                </a:cubicBezTo>
                <a:cubicBezTo>
                  <a:pt x="4065464" y="3943604"/>
                  <a:pt x="4059006" y="3938977"/>
                  <a:pt x="4057627" y="3930670"/>
                </a:cubicBezTo>
                <a:cubicBezTo>
                  <a:pt x="4056708" y="3925131"/>
                  <a:pt x="4062707" y="3926990"/>
                  <a:pt x="4065476" y="3926534"/>
                </a:cubicBezTo>
                <a:cubicBezTo>
                  <a:pt x="4087174" y="3920120"/>
                  <a:pt x="4098029" y="3908379"/>
                  <a:pt x="4097581" y="3888540"/>
                </a:cubicBezTo>
                <a:cubicBezTo>
                  <a:pt x="4098289" y="3867090"/>
                  <a:pt x="4085148" y="3847917"/>
                  <a:pt x="4067151" y="3842343"/>
                </a:cubicBezTo>
                <a:cubicBezTo>
                  <a:pt x="4057923" y="3838172"/>
                  <a:pt x="4052843" y="3841852"/>
                  <a:pt x="4054682" y="3852928"/>
                </a:cubicBezTo>
                <a:cubicBezTo>
                  <a:pt x="4056285" y="3871154"/>
                  <a:pt x="4048435" y="3875290"/>
                  <a:pt x="4029048" y="3878479"/>
                </a:cubicBezTo>
                <a:cubicBezTo>
                  <a:pt x="4000892" y="3880266"/>
                  <a:pt x="3971792" y="3910653"/>
                  <a:pt x="3973854" y="3931649"/>
                </a:cubicBezTo>
                <a:cubicBezTo>
                  <a:pt x="3976612" y="3948263"/>
                  <a:pt x="3970837" y="3956324"/>
                  <a:pt x="3960677" y="3963684"/>
                </a:cubicBezTo>
                <a:cubicBezTo>
                  <a:pt x="3948208" y="3974269"/>
                  <a:pt x="3938968" y="3987167"/>
                  <a:pt x="3947724" y="4005639"/>
                </a:cubicBezTo>
                <a:cubicBezTo>
                  <a:pt x="3953947" y="4017416"/>
                  <a:pt x="3943787" y="4024776"/>
                  <a:pt x="3934783" y="4030524"/>
                </a:cubicBezTo>
                <a:cubicBezTo>
                  <a:pt x="3925778" y="4036272"/>
                  <a:pt x="3915159" y="4040864"/>
                  <a:pt x="3912613" y="4051239"/>
                </a:cubicBezTo>
                <a:cubicBezTo>
                  <a:pt x="3906143" y="4063681"/>
                  <a:pt x="3920910" y="4066941"/>
                  <a:pt x="3929207" y="4082644"/>
                </a:cubicBezTo>
                <a:cubicBezTo>
                  <a:pt x="3889525" y="4066415"/>
                  <a:pt x="3877267" y="4103988"/>
                  <a:pt x="3847720" y="4114538"/>
                </a:cubicBezTo>
                <a:cubicBezTo>
                  <a:pt x="3856489" y="4115940"/>
                  <a:pt x="3860873" y="4116641"/>
                  <a:pt x="3865257" y="4117342"/>
                </a:cubicBezTo>
                <a:cubicBezTo>
                  <a:pt x="3896407" y="4125019"/>
                  <a:pt x="3901474" y="4138408"/>
                  <a:pt x="3882994" y="4164205"/>
                </a:cubicBezTo>
                <a:cubicBezTo>
                  <a:pt x="3868674" y="4180783"/>
                  <a:pt x="3857124" y="4196906"/>
                  <a:pt x="3846033" y="4215798"/>
                </a:cubicBezTo>
                <a:cubicBezTo>
                  <a:pt x="3831241" y="4246677"/>
                  <a:pt x="3822449" y="4279414"/>
                  <a:pt x="3822425" y="4313552"/>
                </a:cubicBezTo>
                <a:cubicBezTo>
                  <a:pt x="3821022" y="4339384"/>
                  <a:pt x="3812017" y="4345132"/>
                  <a:pt x="3789636" y="4338858"/>
                </a:cubicBezTo>
                <a:cubicBezTo>
                  <a:pt x="3765181" y="4328658"/>
                  <a:pt x="3750637" y="4335317"/>
                  <a:pt x="3740466" y="4359746"/>
                </a:cubicBezTo>
                <a:cubicBezTo>
                  <a:pt x="3732840" y="4373802"/>
                  <a:pt x="3726829" y="4389013"/>
                  <a:pt x="3714819" y="4402367"/>
                </a:cubicBezTo>
                <a:cubicBezTo>
                  <a:pt x="3709044" y="4410428"/>
                  <a:pt x="3706498" y="4420803"/>
                  <a:pt x="3711106" y="4431423"/>
                </a:cubicBezTo>
                <a:cubicBezTo>
                  <a:pt x="3713181" y="4435349"/>
                  <a:pt x="3716410" y="4437662"/>
                  <a:pt x="3709715" y="4440186"/>
                </a:cubicBezTo>
                <a:cubicBezTo>
                  <a:pt x="3681323" y="4449123"/>
                  <a:pt x="3668382" y="4474008"/>
                  <a:pt x="3654982" y="4496125"/>
                </a:cubicBezTo>
                <a:cubicBezTo>
                  <a:pt x="3641581" y="4518241"/>
                  <a:pt x="3626106" y="4536432"/>
                  <a:pt x="3598409" y="4540988"/>
                </a:cubicBezTo>
                <a:cubicBezTo>
                  <a:pt x="3587331" y="4542810"/>
                  <a:pt x="3585480" y="4548803"/>
                  <a:pt x="3590088" y="4559424"/>
                </a:cubicBezTo>
                <a:cubicBezTo>
                  <a:pt x="3599304" y="4580665"/>
                  <a:pt x="3598150" y="4582277"/>
                  <a:pt x="3577607" y="4587078"/>
                </a:cubicBezTo>
                <a:cubicBezTo>
                  <a:pt x="3542061" y="4595769"/>
                  <a:pt x="3511818" y="4610700"/>
                  <a:pt x="3497946" y="4647117"/>
                </a:cubicBezTo>
                <a:cubicBezTo>
                  <a:pt x="3492631" y="4657948"/>
                  <a:pt x="3487775" y="4671547"/>
                  <a:pt x="3481304" y="4683989"/>
                </a:cubicBezTo>
                <a:cubicBezTo>
                  <a:pt x="3478758" y="4694364"/>
                  <a:pt x="3469058" y="4704493"/>
                  <a:pt x="3485900" y="4711679"/>
                </a:cubicBezTo>
                <a:cubicBezTo>
                  <a:pt x="3493514" y="4714694"/>
                  <a:pt x="3494197" y="4727382"/>
                  <a:pt x="3493961" y="4734532"/>
                </a:cubicBezTo>
                <a:cubicBezTo>
                  <a:pt x="3491403" y="4761977"/>
                  <a:pt x="3481232" y="4786406"/>
                  <a:pt x="3461832" y="4806665"/>
                </a:cubicBezTo>
                <a:cubicBezTo>
                  <a:pt x="3444742" y="4823699"/>
                  <a:pt x="3443128" y="4822542"/>
                  <a:pt x="3426062" y="4805437"/>
                </a:cubicBezTo>
                <a:cubicBezTo>
                  <a:pt x="3417070" y="4794116"/>
                  <a:pt x="3407842" y="4789945"/>
                  <a:pt x="3392839" y="4793834"/>
                </a:cubicBezTo>
                <a:cubicBezTo>
                  <a:pt x="3411295" y="4802177"/>
                  <a:pt x="3417977" y="4816723"/>
                  <a:pt x="3410811" y="4833547"/>
                </a:cubicBezTo>
                <a:cubicBezTo>
                  <a:pt x="3399025" y="4856820"/>
                  <a:pt x="3392778" y="4879182"/>
                  <a:pt x="3424151" y="4896778"/>
                </a:cubicBezTo>
                <a:cubicBezTo>
                  <a:pt x="3391847" y="4890714"/>
                  <a:pt x="3377527" y="4907292"/>
                  <a:pt x="3367355" y="4931722"/>
                </a:cubicBezTo>
                <a:cubicBezTo>
                  <a:pt x="3363654" y="4943709"/>
                  <a:pt x="3353035" y="4948300"/>
                  <a:pt x="3342416" y="4952891"/>
                </a:cubicBezTo>
                <a:cubicBezTo>
                  <a:pt x="3313329" y="4966210"/>
                  <a:pt x="3308933" y="4982578"/>
                  <a:pt x="3329687" y="5004766"/>
                </a:cubicBezTo>
                <a:cubicBezTo>
                  <a:pt x="3340294" y="5017244"/>
                  <a:pt x="3335214" y="5020924"/>
                  <a:pt x="3322521" y="5021589"/>
                </a:cubicBezTo>
                <a:cubicBezTo>
                  <a:pt x="3305903" y="5024323"/>
                  <a:pt x="3294129" y="5030526"/>
                  <a:pt x="3293421" y="5051977"/>
                </a:cubicBezTo>
                <a:cubicBezTo>
                  <a:pt x="3301730" y="5050611"/>
                  <a:pt x="3308425" y="5048087"/>
                  <a:pt x="3313964" y="5047176"/>
                </a:cubicBezTo>
                <a:cubicBezTo>
                  <a:pt x="3327812" y="5044898"/>
                  <a:pt x="3335885" y="5050681"/>
                  <a:pt x="3335414" y="5064982"/>
                </a:cubicBezTo>
                <a:cubicBezTo>
                  <a:pt x="3336097" y="5077670"/>
                  <a:pt x="3331477" y="5084119"/>
                  <a:pt x="3318324" y="5082016"/>
                </a:cubicBezTo>
                <a:cubicBezTo>
                  <a:pt x="3289708" y="5081034"/>
                  <a:pt x="3266161" y="5093441"/>
                  <a:pt x="3242153" y="5103079"/>
                </a:cubicBezTo>
                <a:cubicBezTo>
                  <a:pt x="3226454" y="5111350"/>
                  <a:pt x="3213985" y="5121935"/>
                  <a:pt x="3208433" y="5139916"/>
                </a:cubicBezTo>
                <a:cubicBezTo>
                  <a:pt x="3202882" y="5157897"/>
                  <a:pt x="3192487" y="5172407"/>
                  <a:pt x="3180477" y="5185761"/>
                </a:cubicBezTo>
                <a:cubicBezTo>
                  <a:pt x="3165697" y="5199570"/>
                  <a:pt x="3151377" y="5216149"/>
                  <a:pt x="3155054" y="5238300"/>
                </a:cubicBezTo>
                <a:cubicBezTo>
                  <a:pt x="3157576" y="5262065"/>
                  <a:pt x="3146957" y="5266656"/>
                  <a:pt x="3127569" y="5269845"/>
                </a:cubicBezTo>
                <a:cubicBezTo>
                  <a:pt x="3103102" y="5276714"/>
                  <a:pt x="3096172" y="5286388"/>
                  <a:pt x="3100308" y="5311309"/>
                </a:cubicBezTo>
                <a:cubicBezTo>
                  <a:pt x="3100072" y="5318459"/>
                  <a:pt x="3102606" y="5325154"/>
                  <a:pt x="3103525" y="5330692"/>
                </a:cubicBezTo>
                <a:cubicBezTo>
                  <a:pt x="3107202" y="5352844"/>
                  <a:pt x="3100036" y="5369668"/>
                  <a:pt x="3085716" y="5386246"/>
                </a:cubicBezTo>
                <a:cubicBezTo>
                  <a:pt x="3073706" y="5399600"/>
                  <a:pt x="3058939" y="5396340"/>
                  <a:pt x="3044171" y="5393080"/>
                </a:cubicBezTo>
                <a:cubicBezTo>
                  <a:pt x="3025019" y="5389119"/>
                  <a:pt x="2998242" y="5399212"/>
                  <a:pt x="2996615" y="5415125"/>
                </a:cubicBezTo>
                <a:cubicBezTo>
                  <a:pt x="2991052" y="5450175"/>
                  <a:pt x="2968199" y="5458201"/>
                  <a:pt x="2943036" y="5469452"/>
                </a:cubicBezTo>
                <a:cubicBezTo>
                  <a:pt x="2937957" y="5473131"/>
                  <a:pt x="2933337" y="5479581"/>
                  <a:pt x="2928257" y="5483261"/>
                </a:cubicBezTo>
                <a:cubicBezTo>
                  <a:pt x="2904237" y="5509968"/>
                  <a:pt x="2894749" y="5547087"/>
                  <a:pt x="2868420" y="5577019"/>
                </a:cubicBezTo>
                <a:cubicBezTo>
                  <a:pt x="2887347" y="5571061"/>
                  <a:pt x="2900500" y="5573164"/>
                  <a:pt x="2915727" y="5579193"/>
                </a:cubicBezTo>
                <a:cubicBezTo>
                  <a:pt x="2921726" y="5581051"/>
                  <a:pt x="2928185" y="5585678"/>
                  <a:pt x="2934879" y="5583155"/>
                </a:cubicBezTo>
                <a:cubicBezTo>
                  <a:pt x="2943188" y="5581788"/>
                  <a:pt x="2951956" y="5583190"/>
                  <a:pt x="2952180" y="5593109"/>
                </a:cubicBezTo>
                <a:cubicBezTo>
                  <a:pt x="2952404" y="5603028"/>
                  <a:pt x="2947324" y="5606708"/>
                  <a:pt x="2939015" y="5608075"/>
                </a:cubicBezTo>
                <a:cubicBezTo>
                  <a:pt x="2927936" y="5609898"/>
                  <a:pt x="2918013" y="5610108"/>
                  <a:pt x="2906935" y="5611930"/>
                </a:cubicBezTo>
                <a:cubicBezTo>
                  <a:pt x="2897011" y="5612140"/>
                  <a:pt x="2895160" y="5618133"/>
                  <a:pt x="2900923" y="5627141"/>
                </a:cubicBezTo>
                <a:cubicBezTo>
                  <a:pt x="2905072" y="5634993"/>
                  <a:pt x="2911531" y="5639619"/>
                  <a:pt x="2911754" y="5649539"/>
                </a:cubicBezTo>
                <a:cubicBezTo>
                  <a:pt x="2909879" y="5689672"/>
                  <a:pt x="2883550" y="5719604"/>
                  <a:pt x="2844775" y="5725982"/>
                </a:cubicBezTo>
                <a:cubicBezTo>
                  <a:pt x="2835311" y="5728961"/>
                  <a:pt x="2824232" y="5730783"/>
                  <a:pt x="2813153" y="5732605"/>
                </a:cubicBezTo>
                <a:cubicBezTo>
                  <a:pt x="2819612" y="5737232"/>
                  <a:pt x="2826070" y="5741859"/>
                  <a:pt x="2833684" y="5744873"/>
                </a:cubicBezTo>
                <a:cubicBezTo>
                  <a:pt x="2848215" y="5755284"/>
                  <a:pt x="2847980" y="5762434"/>
                  <a:pt x="2835510" y="5773019"/>
                </a:cubicBezTo>
                <a:lnTo>
                  <a:pt x="2829076" y="5778636"/>
                </a:lnTo>
                <a:lnTo>
                  <a:pt x="2762510" y="5778636"/>
                </a:lnTo>
                <a:lnTo>
                  <a:pt x="2751973" y="5766848"/>
                </a:lnTo>
                <a:lnTo>
                  <a:pt x="2752608" y="5778636"/>
                </a:lnTo>
                <a:lnTo>
                  <a:pt x="0" y="5778636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alpha val="80000"/>
                </a:schemeClr>
              </a:gs>
              <a:gs pos="100000">
                <a:schemeClr val="accent2">
                  <a:alpha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D01835-DB58-4051-8B5D-36BF448A8CA8}"/>
              </a:ext>
            </a:extLst>
          </p:cNvPr>
          <p:cNvSpPr txBox="1"/>
          <p:nvPr/>
        </p:nvSpPr>
        <p:spPr>
          <a:xfrm>
            <a:off x="250974" y="2505670"/>
            <a:ext cx="11218214" cy="923330"/>
          </a:xfrm>
          <a:prstGeom prst="rect">
            <a:avLst/>
          </a:prstGeom>
          <a:noFill/>
        </p:spPr>
        <p:txBody>
          <a:bodyPr wrap="square" lIns="36000" tIns="0" rIns="36000" bIns="0" rtlCol="0" anchor="ctr">
            <a:spAutoFit/>
          </a:bodyPr>
          <a:lstStyle/>
          <a:p>
            <a:pPr algn="r"/>
            <a:r>
              <a:rPr lang="ro-RO" altLang="ko-KR" sz="6000" b="1" dirty="0" smtClean="0">
                <a:solidFill>
                  <a:schemeClr val="bg1"/>
                </a:solidFill>
              </a:rPr>
              <a:t>Vă mulțumesc pentru atenție!</a:t>
            </a:r>
            <a:endParaRPr lang="ko-KR" altLang="en-US" sz="6000" b="1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98CF959-4651-4C64-A08C-8F2BDE46A824}"/>
              </a:ext>
            </a:extLst>
          </p:cNvPr>
          <p:cNvSpPr txBox="1"/>
          <p:nvPr/>
        </p:nvSpPr>
        <p:spPr>
          <a:xfrm>
            <a:off x="8403770" y="6098826"/>
            <a:ext cx="3888637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veveritat@gmail.com</a:t>
            </a:r>
            <a:endParaRPr lang="ko-KR" altLang="en-US" sz="1867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05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 txBox="1">
            <a:spLocks/>
          </p:cNvSpPr>
          <p:nvPr/>
        </p:nvSpPr>
        <p:spPr>
          <a:xfrm>
            <a:off x="1371599" y="685800"/>
            <a:ext cx="10346267" cy="7202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o-RO" sz="2800" b="1" dirty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Întrebări puse pe parcursul sesiunii </a:t>
            </a:r>
            <a:r>
              <a:rPr lang="ro-RO" sz="28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precedente</a:t>
            </a:r>
            <a:endParaRPr lang="en-US" sz="28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 txBox="1">
            <a:spLocks/>
          </p:cNvSpPr>
          <p:nvPr/>
        </p:nvSpPr>
        <p:spPr>
          <a:xfrm>
            <a:off x="1233889" y="1494971"/>
            <a:ext cx="10763480" cy="444862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o-RO" sz="3200" dirty="0" smtClean="0">
                <a:solidFill>
                  <a:schemeClr val="accent5">
                    <a:lumMod val="20000"/>
                    <a:lumOff val="80000"/>
                  </a:schemeClr>
                </a:solidFill>
                <a:cs typeface="Courier New" pitchFamily="49" charset="0"/>
              </a:rPr>
              <a:t>Ce aplicații se pot utiliza pentru scrierea formulelor chimice</a:t>
            </a:r>
            <a:r>
              <a:rPr lang="en-US" sz="3200" dirty="0" smtClean="0">
                <a:solidFill>
                  <a:schemeClr val="accent5">
                    <a:lumMod val="20000"/>
                    <a:lumOff val="80000"/>
                  </a:schemeClr>
                </a:solidFill>
                <a:cs typeface="Courier New" pitchFamily="49" charset="0"/>
              </a:rPr>
              <a:t>? </a:t>
            </a:r>
            <a:endParaRPr lang="ro-RO" sz="3200" dirty="0" smtClean="0">
              <a:solidFill>
                <a:schemeClr val="accent5">
                  <a:lumMod val="20000"/>
                  <a:lumOff val="80000"/>
                </a:schemeClr>
              </a:solidFill>
              <a:cs typeface="Courier New" pitchFamily="49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chemeClr val="accent6">
                    <a:lumMod val="60000"/>
                    <a:lumOff val="40000"/>
                  </a:schemeClr>
                </a:solidFill>
                <a:cs typeface="Courier New" pitchFamily="49" charset="0"/>
              </a:rPr>
              <a:t>ChemBioOffice2012</a:t>
            </a:r>
          </a:p>
        </p:txBody>
      </p:sp>
    </p:spTree>
    <p:extLst>
      <p:ext uri="{BB962C8B-B14F-4D97-AF65-F5344CB8AC3E}">
        <p14:creationId xmlns:p14="http://schemas.microsoft.com/office/powerpoint/2010/main" val="1525997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EB20B591-6EFE-45A9-87B8-B170F39E7543}"/>
              </a:ext>
            </a:extLst>
          </p:cNvPr>
          <p:cNvPicPr>
            <a:picLocks noGrp="1" noChangeAspect="1"/>
          </p:cNvPicPr>
          <p:nvPr>
            <p:ph type="pic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41" r="20541"/>
          <a:stretch>
            <a:fillRect/>
          </a:stretch>
        </p:blipFill>
        <p:spPr/>
      </p:pic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B44DC4E7-4D22-481A-95D0-198DD4C56735}"/>
              </a:ext>
            </a:extLst>
          </p:cNvPr>
          <p:cNvSpPr/>
          <p:nvPr/>
        </p:nvSpPr>
        <p:spPr>
          <a:xfrm>
            <a:off x="1" y="-1"/>
            <a:ext cx="3810000" cy="6886575"/>
          </a:xfrm>
          <a:custGeom>
            <a:avLst/>
            <a:gdLst>
              <a:gd name="connsiteX0" fmla="*/ 0 w 3810000"/>
              <a:gd name="connsiteY0" fmla="*/ 2084361 h 6886575"/>
              <a:gd name="connsiteX1" fmla="*/ 2965975 w 3810000"/>
              <a:gd name="connsiteY1" fmla="*/ 6866704 h 6886575"/>
              <a:gd name="connsiteX2" fmla="*/ 2953727 w 3810000"/>
              <a:gd name="connsiteY2" fmla="*/ 6886575 h 6886575"/>
              <a:gd name="connsiteX3" fmla="*/ 2380553 w 3810000"/>
              <a:gd name="connsiteY3" fmla="*/ 6882874 h 6886575"/>
              <a:gd name="connsiteX4" fmla="*/ 0 w 3810000"/>
              <a:gd name="connsiteY4" fmla="*/ 3053080 h 6886575"/>
              <a:gd name="connsiteX5" fmla="*/ 0 w 3810000"/>
              <a:gd name="connsiteY5" fmla="*/ 0 h 6886575"/>
              <a:gd name="connsiteX6" fmla="*/ 392918 w 3810000"/>
              <a:gd name="connsiteY6" fmla="*/ 2 h 6886575"/>
              <a:gd name="connsiteX7" fmla="*/ 3810000 w 3810000"/>
              <a:gd name="connsiteY7" fmla="*/ 5497349 h 6886575"/>
              <a:gd name="connsiteX8" fmla="*/ 3486139 w 3810000"/>
              <a:gd name="connsiteY8" fmla="*/ 6022786 h 6886575"/>
              <a:gd name="connsiteX9" fmla="*/ 0 w 3810000"/>
              <a:gd name="connsiteY9" fmla="*/ 414344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10000" h="6886575">
                <a:moveTo>
                  <a:pt x="0" y="2084361"/>
                </a:moveTo>
                <a:lnTo>
                  <a:pt x="2965975" y="6866704"/>
                </a:lnTo>
                <a:lnTo>
                  <a:pt x="2953727" y="6886575"/>
                </a:lnTo>
                <a:lnTo>
                  <a:pt x="2380553" y="6882874"/>
                </a:lnTo>
                <a:lnTo>
                  <a:pt x="0" y="3053080"/>
                </a:lnTo>
                <a:close/>
                <a:moveTo>
                  <a:pt x="0" y="0"/>
                </a:moveTo>
                <a:lnTo>
                  <a:pt x="392918" y="2"/>
                </a:lnTo>
                <a:lnTo>
                  <a:pt x="3810000" y="5497349"/>
                </a:lnTo>
                <a:lnTo>
                  <a:pt x="3486139" y="6022786"/>
                </a:lnTo>
                <a:lnTo>
                  <a:pt x="0" y="414344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alpha val="70000"/>
                </a:schemeClr>
              </a:gs>
              <a:gs pos="100000">
                <a:schemeClr val="accent2">
                  <a:alpha val="7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22039A14-C7B1-472C-A3E2-384F9703E6A0}"/>
              </a:ext>
            </a:extLst>
          </p:cNvPr>
          <p:cNvSpPr/>
          <p:nvPr/>
        </p:nvSpPr>
        <p:spPr>
          <a:xfrm>
            <a:off x="6379641" y="2945714"/>
            <a:ext cx="1228435" cy="469354"/>
          </a:xfrm>
          <a:custGeom>
            <a:avLst/>
            <a:gdLst/>
            <a:ahLst/>
            <a:cxnLst/>
            <a:rect l="l" t="t" r="r" b="b"/>
            <a:pathLst>
              <a:path w="1228435" h="469354">
                <a:moveTo>
                  <a:pt x="257175" y="0"/>
                </a:moveTo>
                <a:lnTo>
                  <a:pt x="508354" y="0"/>
                </a:lnTo>
                <a:lnTo>
                  <a:pt x="998029" y="0"/>
                </a:lnTo>
                <a:lnTo>
                  <a:pt x="1228435" y="0"/>
                </a:lnTo>
                <a:lnTo>
                  <a:pt x="1018622" y="378693"/>
                </a:lnTo>
                <a:lnTo>
                  <a:pt x="1021491" y="378693"/>
                </a:lnTo>
                <a:lnTo>
                  <a:pt x="971260" y="469354"/>
                </a:lnTo>
                <a:lnTo>
                  <a:pt x="251179" y="469354"/>
                </a:lnTo>
                <a:lnTo>
                  <a:pt x="0" y="469354"/>
                </a:lnTo>
                <a:lnTo>
                  <a:pt x="50231" y="378693"/>
                </a:lnTo>
                <a:lnTo>
                  <a:pt x="47362" y="378693"/>
                </a:lnTo>
                <a:close/>
              </a:path>
            </a:pathLst>
          </a:custGeom>
          <a:solidFill>
            <a:srgbClr val="F567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330192-5765-4A9F-94B0-F2D31E77CD4B}"/>
              </a:ext>
            </a:extLst>
          </p:cNvPr>
          <p:cNvSpPr txBox="1"/>
          <p:nvPr/>
        </p:nvSpPr>
        <p:spPr>
          <a:xfrm>
            <a:off x="6610113" y="2989861"/>
            <a:ext cx="740787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01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6ED359A-1792-4B56-B4C2-DA9F1728A188}"/>
              </a:ext>
            </a:extLst>
          </p:cNvPr>
          <p:cNvSpPr txBox="1"/>
          <p:nvPr/>
        </p:nvSpPr>
        <p:spPr>
          <a:xfrm>
            <a:off x="7726942" y="3026600"/>
            <a:ext cx="4054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ko-KR" sz="24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Google Drive</a:t>
            </a:r>
            <a:endParaRPr lang="ko-KR" altLang="en-US" sz="2400" b="1" dirty="0">
              <a:solidFill>
                <a:schemeClr val="accent3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3A9537C4-BD4C-4080-B09C-B3D9656262DB}"/>
              </a:ext>
            </a:extLst>
          </p:cNvPr>
          <p:cNvSpPr/>
          <p:nvPr/>
        </p:nvSpPr>
        <p:spPr>
          <a:xfrm>
            <a:off x="5800456" y="3829215"/>
            <a:ext cx="1228435" cy="469354"/>
          </a:xfrm>
          <a:custGeom>
            <a:avLst/>
            <a:gdLst/>
            <a:ahLst/>
            <a:cxnLst/>
            <a:rect l="l" t="t" r="r" b="b"/>
            <a:pathLst>
              <a:path w="1228435" h="469354">
                <a:moveTo>
                  <a:pt x="257175" y="0"/>
                </a:moveTo>
                <a:lnTo>
                  <a:pt x="508354" y="0"/>
                </a:lnTo>
                <a:lnTo>
                  <a:pt x="998029" y="0"/>
                </a:lnTo>
                <a:lnTo>
                  <a:pt x="1228435" y="0"/>
                </a:lnTo>
                <a:lnTo>
                  <a:pt x="1018622" y="378693"/>
                </a:lnTo>
                <a:lnTo>
                  <a:pt x="1021491" y="378693"/>
                </a:lnTo>
                <a:lnTo>
                  <a:pt x="971260" y="469354"/>
                </a:lnTo>
                <a:lnTo>
                  <a:pt x="251179" y="469354"/>
                </a:lnTo>
                <a:lnTo>
                  <a:pt x="0" y="469354"/>
                </a:lnTo>
                <a:lnTo>
                  <a:pt x="50231" y="378693"/>
                </a:lnTo>
                <a:lnTo>
                  <a:pt x="47362" y="37869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532C237-8D4C-43D4-839C-04F28D4F7592}"/>
              </a:ext>
            </a:extLst>
          </p:cNvPr>
          <p:cNvSpPr txBox="1"/>
          <p:nvPr/>
        </p:nvSpPr>
        <p:spPr>
          <a:xfrm>
            <a:off x="6034754" y="3869665"/>
            <a:ext cx="740787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02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557E146-DE9C-4AB9-A0EC-EF4C96274C67}"/>
              </a:ext>
            </a:extLst>
          </p:cNvPr>
          <p:cNvSpPr txBox="1"/>
          <p:nvPr/>
        </p:nvSpPr>
        <p:spPr>
          <a:xfrm>
            <a:off x="7119902" y="3900508"/>
            <a:ext cx="4408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ko-KR" sz="24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Google </a:t>
            </a:r>
            <a:r>
              <a:rPr lang="ro-RO" altLang="ko-KR" sz="2400" b="1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Docs</a:t>
            </a:r>
            <a:endParaRPr lang="ko-KR" altLang="en-US" sz="2400" b="1" dirty="0">
              <a:solidFill>
                <a:schemeClr val="accent3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635973F8-7B57-40A2-A645-91012446BE0C}"/>
              </a:ext>
            </a:extLst>
          </p:cNvPr>
          <p:cNvSpPr/>
          <p:nvPr/>
        </p:nvSpPr>
        <p:spPr>
          <a:xfrm>
            <a:off x="5245358" y="4731766"/>
            <a:ext cx="1228435" cy="469354"/>
          </a:xfrm>
          <a:custGeom>
            <a:avLst/>
            <a:gdLst/>
            <a:ahLst/>
            <a:cxnLst/>
            <a:rect l="l" t="t" r="r" b="b"/>
            <a:pathLst>
              <a:path w="1228435" h="469354">
                <a:moveTo>
                  <a:pt x="257175" y="0"/>
                </a:moveTo>
                <a:lnTo>
                  <a:pt x="508354" y="0"/>
                </a:lnTo>
                <a:lnTo>
                  <a:pt x="998029" y="0"/>
                </a:lnTo>
                <a:lnTo>
                  <a:pt x="1228435" y="0"/>
                </a:lnTo>
                <a:lnTo>
                  <a:pt x="1018622" y="378693"/>
                </a:lnTo>
                <a:lnTo>
                  <a:pt x="1021491" y="378693"/>
                </a:lnTo>
                <a:lnTo>
                  <a:pt x="971260" y="469354"/>
                </a:lnTo>
                <a:lnTo>
                  <a:pt x="251179" y="469354"/>
                </a:lnTo>
                <a:lnTo>
                  <a:pt x="0" y="469354"/>
                </a:lnTo>
                <a:lnTo>
                  <a:pt x="50231" y="378693"/>
                </a:lnTo>
                <a:lnTo>
                  <a:pt x="47362" y="37869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F8C6A8E-B737-4AFA-98CA-DC3291E9F082}"/>
              </a:ext>
            </a:extLst>
          </p:cNvPr>
          <p:cNvSpPr txBox="1"/>
          <p:nvPr/>
        </p:nvSpPr>
        <p:spPr>
          <a:xfrm>
            <a:off x="5473958" y="4758994"/>
            <a:ext cx="740787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03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ECF94293-4CC6-4014-A997-5F065169253B}"/>
              </a:ext>
            </a:extLst>
          </p:cNvPr>
          <p:cNvSpPr/>
          <p:nvPr/>
        </p:nvSpPr>
        <p:spPr>
          <a:xfrm>
            <a:off x="4685773" y="5615268"/>
            <a:ext cx="1228435" cy="469354"/>
          </a:xfrm>
          <a:custGeom>
            <a:avLst/>
            <a:gdLst/>
            <a:ahLst/>
            <a:cxnLst/>
            <a:rect l="l" t="t" r="r" b="b"/>
            <a:pathLst>
              <a:path w="1228435" h="469354">
                <a:moveTo>
                  <a:pt x="257175" y="0"/>
                </a:moveTo>
                <a:lnTo>
                  <a:pt x="508354" y="0"/>
                </a:lnTo>
                <a:lnTo>
                  <a:pt x="998029" y="0"/>
                </a:lnTo>
                <a:lnTo>
                  <a:pt x="1228435" y="0"/>
                </a:lnTo>
                <a:lnTo>
                  <a:pt x="1018622" y="378693"/>
                </a:lnTo>
                <a:lnTo>
                  <a:pt x="1021491" y="378693"/>
                </a:lnTo>
                <a:lnTo>
                  <a:pt x="971260" y="469354"/>
                </a:lnTo>
                <a:lnTo>
                  <a:pt x="251179" y="469354"/>
                </a:lnTo>
                <a:lnTo>
                  <a:pt x="0" y="469354"/>
                </a:lnTo>
                <a:lnTo>
                  <a:pt x="50231" y="378693"/>
                </a:lnTo>
                <a:lnTo>
                  <a:pt x="47362" y="37869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C56C2B2-76FB-4523-BACF-0095071AAA86}"/>
              </a:ext>
            </a:extLst>
          </p:cNvPr>
          <p:cNvSpPr txBox="1"/>
          <p:nvPr/>
        </p:nvSpPr>
        <p:spPr>
          <a:xfrm>
            <a:off x="4899150" y="5648324"/>
            <a:ext cx="740787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04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Parallelogram 38">
            <a:extLst>
              <a:ext uri="{FF2B5EF4-FFF2-40B4-BE49-F238E27FC236}">
                <a16:creationId xmlns:a16="http://schemas.microsoft.com/office/drawing/2014/main" id="{3C6386F8-5933-46CE-8CBE-00A7BF33875C}"/>
              </a:ext>
            </a:extLst>
          </p:cNvPr>
          <p:cNvSpPr/>
          <p:nvPr/>
        </p:nvSpPr>
        <p:spPr>
          <a:xfrm>
            <a:off x="3156343" y="-19049"/>
            <a:ext cx="4804271" cy="6877049"/>
          </a:xfrm>
          <a:prstGeom prst="parallelogram">
            <a:avLst>
              <a:gd name="adj" fmla="val 8813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 Placeholder 10">
            <a:extLst>
              <a:ext uri="{FF2B5EF4-FFF2-40B4-BE49-F238E27FC236}">
                <a16:creationId xmlns:a16="http://schemas.microsoft.com/office/drawing/2014/main" id="{05FB2947-CCF9-4323-9ED2-60CD05F68EB0}"/>
              </a:ext>
            </a:extLst>
          </p:cNvPr>
          <p:cNvSpPr txBox="1">
            <a:spLocks/>
          </p:cNvSpPr>
          <p:nvPr/>
        </p:nvSpPr>
        <p:spPr>
          <a:xfrm>
            <a:off x="7960614" y="460339"/>
            <a:ext cx="3769627" cy="2186757"/>
          </a:xfrm>
          <a:prstGeom prst="rect">
            <a:avLst/>
          </a:prstGeom>
          <a:noFill/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altLang="ko-KR" sz="6000" b="1" dirty="0" err="1" smtClean="0">
                <a:solidFill>
                  <a:schemeClr val="accent2"/>
                </a:solidFill>
                <a:latin typeface="+mj-lt"/>
                <a:cs typeface="Arial" pitchFamily="34" charset="0"/>
              </a:rPr>
              <a:t>Cuprins</a:t>
            </a:r>
            <a:endParaRPr lang="en-US" altLang="ko-KR" sz="6000" b="1" dirty="0">
              <a:solidFill>
                <a:schemeClr val="accent2"/>
              </a:solidFill>
              <a:latin typeface="+mj-lt"/>
              <a:cs typeface="Arial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557E146-DE9C-4AB9-A0EC-EF4C96274C67}"/>
              </a:ext>
            </a:extLst>
          </p:cNvPr>
          <p:cNvSpPr txBox="1"/>
          <p:nvPr/>
        </p:nvSpPr>
        <p:spPr>
          <a:xfrm>
            <a:off x="6731737" y="4774416"/>
            <a:ext cx="4408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ko-KR" sz="24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Google </a:t>
            </a:r>
            <a:r>
              <a:rPr lang="ro-RO" altLang="ko-KR" sz="2400" b="1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Slides</a:t>
            </a:r>
            <a:endParaRPr lang="ko-KR" altLang="en-US" sz="2400" b="1" dirty="0">
              <a:solidFill>
                <a:schemeClr val="accent3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557E146-DE9C-4AB9-A0EC-EF4C96274C67}"/>
              </a:ext>
            </a:extLst>
          </p:cNvPr>
          <p:cNvSpPr txBox="1"/>
          <p:nvPr/>
        </p:nvSpPr>
        <p:spPr>
          <a:xfrm>
            <a:off x="6279189" y="5648324"/>
            <a:ext cx="4408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ko-KR" sz="24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Google </a:t>
            </a:r>
            <a:r>
              <a:rPr lang="ro-RO" altLang="ko-KR" sz="2400" b="1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Forms</a:t>
            </a:r>
            <a:endParaRPr lang="ko-KR" altLang="en-US" sz="2400" b="1" dirty="0">
              <a:solidFill>
                <a:schemeClr val="accent3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082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9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29B5E0-EC47-4278-B835-F09E3851C6DF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33A799AE-21F6-4CEC-9D80-CC7214A46BD0}"/>
              </a:ext>
            </a:extLst>
          </p:cNvPr>
          <p:cNvSpPr/>
          <p:nvPr/>
        </p:nvSpPr>
        <p:spPr>
          <a:xfrm rot="16200000" flipH="1">
            <a:off x="2991218" y="-2414954"/>
            <a:ext cx="6244738" cy="11687908"/>
          </a:xfrm>
          <a:prstGeom prst="parallelogram">
            <a:avLst>
              <a:gd name="adj" fmla="val 50682"/>
            </a:avLst>
          </a:prstGeom>
          <a:gradFill flip="none" rotWithShape="1">
            <a:gsLst>
              <a:gs pos="0">
                <a:schemeClr val="accent1">
                  <a:alpha val="70000"/>
                </a:schemeClr>
              </a:gs>
              <a:gs pos="100000">
                <a:schemeClr val="accent2">
                  <a:alpha val="7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B8269CA4-DB36-452D-BB02-71263D6840AF}"/>
              </a:ext>
            </a:extLst>
          </p:cNvPr>
          <p:cNvSpPr txBox="1">
            <a:spLocks/>
          </p:cNvSpPr>
          <p:nvPr/>
        </p:nvSpPr>
        <p:spPr>
          <a:xfrm>
            <a:off x="519141" y="306630"/>
            <a:ext cx="4808997" cy="2154436"/>
          </a:xfrm>
          <a:prstGeom prst="rect">
            <a:avLst/>
          </a:prstGeom>
          <a:noFill/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ro-RO" altLang="ko-KR" sz="4000" b="1" dirty="0" smtClean="0">
                <a:solidFill>
                  <a:schemeClr val="accent2"/>
                </a:solidFill>
                <a:latin typeface="+mj-lt"/>
                <a:cs typeface="Arial" pitchFamily="34" charset="0"/>
              </a:rPr>
              <a:t>1. Google Drive</a:t>
            </a:r>
            <a:endParaRPr lang="en-US" altLang="ko-KR" sz="4000" b="1" dirty="0">
              <a:solidFill>
                <a:schemeClr val="accent2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6144" y="4718941"/>
            <a:ext cx="2339543" cy="179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66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F7B866F8-88C1-44F6-92C9-795634119EE0}"/>
              </a:ext>
            </a:extLst>
          </p:cNvPr>
          <p:cNvSpPr/>
          <p:nvPr/>
        </p:nvSpPr>
        <p:spPr>
          <a:xfrm>
            <a:off x="5067300" y="-4"/>
            <a:ext cx="836082" cy="685800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80000"/>
                </a:schemeClr>
              </a:gs>
              <a:gs pos="100000">
                <a:schemeClr val="accent2">
                  <a:alpha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직사각형 1">
            <a:extLst>
              <a:ext uri="{FF2B5EF4-FFF2-40B4-BE49-F238E27FC236}">
                <a16:creationId xmlns:a16="http://schemas.microsoft.com/office/drawing/2014/main" id="{B2763A5C-BE6F-4182-9454-718FD10688F9}"/>
              </a:ext>
            </a:extLst>
          </p:cNvPr>
          <p:cNvSpPr/>
          <p:nvPr/>
        </p:nvSpPr>
        <p:spPr>
          <a:xfrm rot="16200000">
            <a:off x="2056339" y="3101760"/>
            <a:ext cx="6858004" cy="654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o-RO" altLang="ko-KR" sz="3600" b="1" spc="3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1. </a:t>
            </a:r>
            <a:r>
              <a:rPr lang="ro-RO" altLang="ko-KR" sz="3600" b="1" spc="300" dirty="0" err="1" smtClean="0">
                <a:solidFill>
                  <a:schemeClr val="bg1"/>
                </a:solidFill>
                <a:latin typeface="+mj-lt"/>
                <a:cs typeface="Arial" pitchFamily="34" charset="0"/>
              </a:rPr>
              <a:t>Logarea</a:t>
            </a:r>
            <a:endParaRPr lang="en-US" altLang="ko-KR" sz="3600" b="1" spc="3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37" name="L-Shape 36">
            <a:extLst>
              <a:ext uri="{FF2B5EF4-FFF2-40B4-BE49-F238E27FC236}">
                <a16:creationId xmlns:a16="http://schemas.microsoft.com/office/drawing/2014/main" id="{B38E703A-6A2E-475D-9786-D7A754C76CE2}"/>
              </a:ext>
            </a:extLst>
          </p:cNvPr>
          <p:cNvSpPr/>
          <p:nvPr/>
        </p:nvSpPr>
        <p:spPr>
          <a:xfrm rot="5400000">
            <a:off x="6179133" y="460487"/>
            <a:ext cx="457200" cy="457200"/>
          </a:xfrm>
          <a:prstGeom prst="corner">
            <a:avLst>
              <a:gd name="adj1" fmla="val 27084"/>
              <a:gd name="adj2" fmla="val 2604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bg1"/>
              </a:solidFill>
            </a:endParaRPr>
          </a:p>
        </p:txBody>
      </p:sp>
      <p:sp>
        <p:nvSpPr>
          <p:cNvPr id="40" name="L-Shape 39">
            <a:extLst>
              <a:ext uri="{FF2B5EF4-FFF2-40B4-BE49-F238E27FC236}">
                <a16:creationId xmlns:a16="http://schemas.microsoft.com/office/drawing/2014/main" id="{E97E80EA-FEDC-477E-9D65-6F216E5F9D00}"/>
              </a:ext>
            </a:extLst>
          </p:cNvPr>
          <p:cNvSpPr/>
          <p:nvPr/>
        </p:nvSpPr>
        <p:spPr>
          <a:xfrm rot="16200000">
            <a:off x="11398113" y="2830950"/>
            <a:ext cx="457200" cy="457200"/>
          </a:xfrm>
          <a:prstGeom prst="corner">
            <a:avLst>
              <a:gd name="adj1" fmla="val 27084"/>
              <a:gd name="adj2" fmla="val 2604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bg1"/>
              </a:solidFill>
            </a:endParaRPr>
          </a:p>
        </p:txBody>
      </p:sp>
      <p:sp>
        <p:nvSpPr>
          <p:cNvPr id="41" name="L-Shape 40">
            <a:extLst>
              <a:ext uri="{FF2B5EF4-FFF2-40B4-BE49-F238E27FC236}">
                <a16:creationId xmlns:a16="http://schemas.microsoft.com/office/drawing/2014/main" id="{A8288B2F-2179-4760-8C8E-FC8909938C23}"/>
              </a:ext>
            </a:extLst>
          </p:cNvPr>
          <p:cNvSpPr/>
          <p:nvPr/>
        </p:nvSpPr>
        <p:spPr>
          <a:xfrm rot="16200000">
            <a:off x="8526922" y="2821595"/>
            <a:ext cx="457200" cy="457200"/>
          </a:xfrm>
          <a:prstGeom prst="corner">
            <a:avLst>
              <a:gd name="adj1" fmla="val 27084"/>
              <a:gd name="adj2" fmla="val 2604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bg1"/>
              </a:solidFill>
            </a:endParaRPr>
          </a:p>
        </p:txBody>
      </p:sp>
      <p:sp>
        <p:nvSpPr>
          <p:cNvPr id="42" name="L-Shape 41">
            <a:extLst>
              <a:ext uri="{FF2B5EF4-FFF2-40B4-BE49-F238E27FC236}">
                <a16:creationId xmlns:a16="http://schemas.microsoft.com/office/drawing/2014/main" id="{DE19215A-E674-4951-9DCC-C9B569625784}"/>
              </a:ext>
            </a:extLst>
          </p:cNvPr>
          <p:cNvSpPr/>
          <p:nvPr/>
        </p:nvSpPr>
        <p:spPr>
          <a:xfrm rot="5400000">
            <a:off x="9050782" y="463774"/>
            <a:ext cx="457200" cy="457200"/>
          </a:xfrm>
          <a:prstGeom prst="corner">
            <a:avLst>
              <a:gd name="adj1" fmla="val 27084"/>
              <a:gd name="adj2" fmla="val 2604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076860" y="4660424"/>
            <a:ext cx="317907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o-RO" altLang="ko-KR" sz="4000" dirty="0" smtClean="0">
                <a:solidFill>
                  <a:schemeClr val="accent1"/>
                </a:solidFill>
                <a:cs typeface="Arial" pitchFamily="34" charset="0"/>
              </a:rPr>
              <a:t>Aplicația </a:t>
            </a:r>
          </a:p>
          <a:p>
            <a:pPr algn="ctr">
              <a:lnSpc>
                <a:spcPct val="120000"/>
              </a:lnSpc>
            </a:pPr>
            <a:r>
              <a:rPr lang="ro-RO" altLang="ko-KR" sz="4000" dirty="0" smtClean="0">
                <a:solidFill>
                  <a:schemeClr val="accent1"/>
                </a:solidFill>
                <a:cs typeface="Arial" pitchFamily="34" charset="0"/>
              </a:rPr>
              <a:t>Google Drive</a:t>
            </a:r>
            <a:endParaRPr lang="ko-KR" altLang="en-US" sz="4000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9572071" y="4660424"/>
            <a:ext cx="2409634" cy="15017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o-RO" altLang="ko-KR" sz="4000" dirty="0" smtClean="0">
                <a:solidFill>
                  <a:schemeClr val="accent1"/>
                </a:solidFill>
                <a:cs typeface="Arial" pitchFamily="34" charset="0"/>
              </a:rPr>
              <a:t>Crearea </a:t>
            </a:r>
          </a:p>
          <a:p>
            <a:pPr algn="ctr">
              <a:lnSpc>
                <a:spcPct val="120000"/>
              </a:lnSpc>
            </a:pPr>
            <a:r>
              <a:rPr lang="ro-RO" altLang="ko-KR" sz="4000" dirty="0" smtClean="0">
                <a:solidFill>
                  <a:schemeClr val="accent1"/>
                </a:solidFill>
                <a:cs typeface="Arial" pitchFamily="34" charset="0"/>
              </a:rPr>
              <a:t>Dosarelor</a:t>
            </a:r>
            <a:endParaRPr lang="ko-KR" altLang="en-US" sz="4000" dirty="0">
              <a:solidFill>
                <a:schemeClr val="accent1"/>
              </a:solidFill>
              <a:cs typeface="Arial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7561889" y="3428997"/>
            <a:ext cx="0" cy="1166124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202" y="645856"/>
            <a:ext cx="4320914" cy="5584227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>
          <a:xfrm flipH="1" flipV="1">
            <a:off x="2098766" y="2569029"/>
            <a:ext cx="1060940" cy="2026092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984" y="645856"/>
            <a:ext cx="2459810" cy="23492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395" y="689087"/>
            <a:ext cx="2466507" cy="2306026"/>
          </a:xfrm>
          <a:prstGeom prst="rect">
            <a:avLst/>
          </a:prstGeom>
        </p:spPr>
      </p:pic>
      <p:cxnSp>
        <p:nvCxnSpPr>
          <p:cNvPr id="38" name="Straight Arrow Connector 37"/>
          <p:cNvCxnSpPr/>
          <p:nvPr/>
        </p:nvCxnSpPr>
        <p:spPr>
          <a:xfrm flipV="1">
            <a:off x="10964091" y="2821595"/>
            <a:ext cx="6043" cy="1706862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39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7"/>
          <p:cNvSpPr txBox="1">
            <a:spLocks noGrp="1"/>
          </p:cNvSpPr>
          <p:nvPr>
            <p:ph type="ctrTitle"/>
          </p:nvPr>
        </p:nvSpPr>
        <p:spPr>
          <a:xfrm>
            <a:off x="2379372" y="1998367"/>
            <a:ext cx="9591200" cy="1546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r>
              <a:rPr lang="en" dirty="0">
                <a:solidFill>
                  <a:schemeClr val="bg1"/>
                </a:solidFill>
                <a:latin typeface="+mn-lt"/>
              </a:rPr>
              <a:t>1. </a:t>
            </a:r>
            <a:r>
              <a:rPr lang="ro-RO" dirty="0" smtClean="0">
                <a:solidFill>
                  <a:schemeClr val="bg1"/>
                </a:solidFill>
                <a:latin typeface="+mn-lt"/>
              </a:rPr>
              <a:t>Utilizarea OCR </a:t>
            </a:r>
            <a:br>
              <a:rPr lang="ro-RO" dirty="0" smtClean="0">
                <a:solidFill>
                  <a:schemeClr val="bg1"/>
                </a:solidFill>
                <a:latin typeface="+mn-lt"/>
              </a:rPr>
            </a:br>
            <a:r>
              <a:rPr lang="ro-RO" dirty="0" smtClean="0">
                <a:solidFill>
                  <a:schemeClr val="bg1"/>
                </a:solidFill>
                <a:latin typeface="+mn-lt"/>
              </a:rPr>
              <a:t>(</a:t>
            </a:r>
            <a:r>
              <a:rPr lang="ro-RO" dirty="0" err="1" smtClean="0">
                <a:solidFill>
                  <a:schemeClr val="bg1"/>
                </a:solidFill>
                <a:latin typeface="+mn-lt"/>
              </a:rPr>
              <a:t>Optical</a:t>
            </a:r>
            <a:r>
              <a:rPr lang="ro-RO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ro-RO" dirty="0" err="1" smtClean="0">
                <a:solidFill>
                  <a:schemeClr val="bg1"/>
                </a:solidFill>
                <a:latin typeface="+mn-lt"/>
              </a:rPr>
              <a:t>Character</a:t>
            </a:r>
            <a:r>
              <a:rPr lang="ro-RO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ro-RO" dirty="0" err="1" smtClean="0">
                <a:solidFill>
                  <a:schemeClr val="bg1"/>
                </a:solidFill>
                <a:latin typeface="+mn-lt"/>
              </a:rPr>
              <a:t>Recognition</a:t>
            </a:r>
            <a:r>
              <a:rPr lang="ro-RO" dirty="0" smtClean="0">
                <a:solidFill>
                  <a:schemeClr val="bg1"/>
                </a:solidFill>
                <a:latin typeface="+mn-lt"/>
              </a:rPr>
              <a:t>)</a:t>
            </a:r>
            <a:endParaRPr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6" name="Google Shape;116;p17"/>
          <p:cNvSpPr txBox="1">
            <a:spLocks noGrp="1"/>
          </p:cNvSpPr>
          <p:nvPr>
            <p:ph type="subTitle" idx="1"/>
          </p:nvPr>
        </p:nvSpPr>
        <p:spPr>
          <a:xfrm>
            <a:off x="2379372" y="3622359"/>
            <a:ext cx="9591200" cy="499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ro-RO" dirty="0" smtClean="0">
                <a:latin typeface="+mn-lt"/>
              </a:rPr>
              <a:t>Recunoașterea </a:t>
            </a:r>
            <a:r>
              <a:rPr lang="ro-RO" dirty="0">
                <a:latin typeface="+mn-lt"/>
              </a:rPr>
              <a:t>optică a caracterelor</a:t>
            </a:r>
            <a:endParaRPr dirty="0">
              <a:latin typeface="+mn-lt"/>
            </a:endParaRP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444E6227-4972-4DE6-BEB0-C3FC42991182}"/>
              </a:ext>
            </a:extLst>
          </p:cNvPr>
          <p:cNvSpPr/>
          <p:nvPr/>
        </p:nvSpPr>
        <p:spPr>
          <a:xfrm>
            <a:off x="1478680" y="2092964"/>
            <a:ext cx="527335" cy="493633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131559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8"/>
          <p:cNvSpPr txBox="1">
            <a:spLocks noGrp="1"/>
          </p:cNvSpPr>
          <p:nvPr>
            <p:ph type="title"/>
          </p:nvPr>
        </p:nvSpPr>
        <p:spPr>
          <a:xfrm>
            <a:off x="1300333" y="1420356"/>
            <a:ext cx="95912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ro-RO" dirty="0" smtClean="0">
                <a:solidFill>
                  <a:schemeClr val="bg1"/>
                </a:solidFill>
              </a:rPr>
              <a:t>OCR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25" name="Google Shape;125;p18"/>
          <p:cNvSpPr txBox="1">
            <a:spLocks noGrp="1"/>
          </p:cNvSpPr>
          <p:nvPr>
            <p:ph type="body" idx="1"/>
          </p:nvPr>
        </p:nvSpPr>
        <p:spPr>
          <a:xfrm>
            <a:off x="1300333" y="2100161"/>
            <a:ext cx="9591200" cy="360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fontAlgn="base"/>
            <a:r>
              <a:rPr lang="ro-RO" dirty="0" err="1">
                <a:solidFill>
                  <a:schemeClr val="accent5"/>
                </a:solidFill>
              </a:rPr>
              <a:t>Recunoaşterea</a:t>
            </a:r>
            <a:r>
              <a:rPr lang="ro-RO" dirty="0">
                <a:solidFill>
                  <a:schemeClr val="accent5"/>
                </a:solidFill>
              </a:rPr>
              <a:t> scrisului din documente </a:t>
            </a:r>
            <a:r>
              <a:rPr lang="ro-RO" dirty="0" err="1">
                <a:solidFill>
                  <a:schemeClr val="accent5"/>
                </a:solidFill>
              </a:rPr>
              <a:t>pdf</a:t>
            </a:r>
            <a:endParaRPr lang="ro-RO" dirty="0">
              <a:solidFill>
                <a:schemeClr val="accent5"/>
              </a:solidFill>
            </a:endParaRPr>
          </a:p>
          <a:p>
            <a:pPr fontAlgn="base"/>
            <a:r>
              <a:rPr lang="ro-RO" dirty="0" err="1">
                <a:solidFill>
                  <a:schemeClr val="accent5"/>
                </a:solidFill>
              </a:rPr>
              <a:t>Recunoaşterea</a:t>
            </a:r>
            <a:r>
              <a:rPr lang="ro-RO" dirty="0">
                <a:solidFill>
                  <a:schemeClr val="accent5"/>
                </a:solidFill>
              </a:rPr>
              <a:t> scrisului din imagini</a:t>
            </a:r>
          </a:p>
          <a:p>
            <a:pPr fontAlgn="base"/>
            <a:r>
              <a:rPr lang="ro-RO" dirty="0" err="1">
                <a:solidFill>
                  <a:schemeClr val="accent5"/>
                </a:solidFill>
              </a:rPr>
              <a:t>Recunoaşterea</a:t>
            </a:r>
            <a:r>
              <a:rPr lang="ro-RO" dirty="0">
                <a:solidFill>
                  <a:schemeClr val="accent5"/>
                </a:solidFill>
              </a:rPr>
              <a:t> documente scanate</a:t>
            </a:r>
          </a:p>
          <a:p>
            <a:pPr fontAlgn="base"/>
            <a:r>
              <a:rPr lang="ro-RO" dirty="0">
                <a:solidFill>
                  <a:schemeClr val="accent5"/>
                </a:solidFill>
              </a:rPr>
              <a:t>Recunoașterea scrisului de mână din imagini</a:t>
            </a:r>
          </a:p>
          <a:p>
            <a:pPr fontAlgn="base"/>
            <a:endParaRPr lang="ro-RO" dirty="0">
              <a:solidFill>
                <a:schemeClr val="accent5"/>
              </a:solidFill>
            </a:endParaRPr>
          </a:p>
        </p:txBody>
      </p:sp>
      <p:sp>
        <p:nvSpPr>
          <p:cNvPr id="126" name="Google Shape;126;p18"/>
          <p:cNvSpPr txBox="1">
            <a:spLocks noGrp="1"/>
          </p:cNvSpPr>
          <p:nvPr>
            <p:ph type="sldNum" idx="12"/>
          </p:nvPr>
        </p:nvSpPr>
        <p:spPr>
          <a:xfrm>
            <a:off x="11205845" y="6231535"/>
            <a:ext cx="7316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r"/>
            <a:fld id="{00000000-1234-1234-1234-123412341234}" type="slidenum">
              <a:rPr lang="en"/>
              <a:pPr algn="r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354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7"/>
          <p:cNvSpPr txBox="1">
            <a:spLocks noGrp="1"/>
          </p:cNvSpPr>
          <p:nvPr>
            <p:ph type="ctrTitle"/>
          </p:nvPr>
        </p:nvSpPr>
        <p:spPr>
          <a:xfrm>
            <a:off x="2379372" y="1998367"/>
            <a:ext cx="9591200" cy="1546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+mn-lt"/>
              </a:rPr>
              <a:t>2</a:t>
            </a:r>
            <a:r>
              <a:rPr lang="en" dirty="0" smtClean="0">
                <a:solidFill>
                  <a:schemeClr val="bg1"/>
                </a:solidFill>
                <a:latin typeface="+mn-lt"/>
              </a:rPr>
              <a:t>. </a:t>
            </a:r>
            <a:r>
              <a:rPr lang="ro-RO" dirty="0" smtClean="0">
                <a:solidFill>
                  <a:schemeClr val="bg1"/>
                </a:solidFill>
                <a:latin typeface="+mn-lt"/>
              </a:rPr>
              <a:t>Lucrul Offline</a:t>
            </a:r>
            <a:br>
              <a:rPr lang="ro-RO" dirty="0" smtClean="0">
                <a:solidFill>
                  <a:schemeClr val="bg1"/>
                </a:solidFill>
                <a:latin typeface="+mn-lt"/>
              </a:rPr>
            </a:br>
            <a:endParaRPr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44E6227-4972-4DE6-BEB0-C3FC42991182}"/>
              </a:ext>
            </a:extLst>
          </p:cNvPr>
          <p:cNvSpPr/>
          <p:nvPr/>
        </p:nvSpPr>
        <p:spPr>
          <a:xfrm>
            <a:off x="1523504" y="2092964"/>
            <a:ext cx="527335" cy="493633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86773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ALLPPT-COLOR-A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5679D"/>
      </a:accent1>
      <a:accent2>
        <a:srgbClr val="B754BA"/>
      </a:accent2>
      <a:accent3>
        <a:srgbClr val="F5679D"/>
      </a:accent3>
      <a:accent4>
        <a:srgbClr val="B754BA"/>
      </a:accent4>
      <a:accent5>
        <a:srgbClr val="F5679D"/>
      </a:accent5>
      <a:accent6>
        <a:srgbClr val="B754BA"/>
      </a:accent6>
      <a:hlink>
        <a:srgbClr val="0000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COLOR-A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5679D"/>
      </a:accent1>
      <a:accent2>
        <a:srgbClr val="B754BA"/>
      </a:accent2>
      <a:accent3>
        <a:srgbClr val="F5679D"/>
      </a:accent3>
      <a:accent4>
        <a:srgbClr val="B754BA"/>
      </a:accent4>
      <a:accent5>
        <a:srgbClr val="F5679D"/>
      </a:accent5>
      <a:accent6>
        <a:srgbClr val="B754BA"/>
      </a:accent6>
      <a:hlink>
        <a:srgbClr val="0000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COLOR-A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5679D"/>
      </a:accent1>
      <a:accent2>
        <a:srgbClr val="B754BA"/>
      </a:accent2>
      <a:accent3>
        <a:srgbClr val="F5679D"/>
      </a:accent3>
      <a:accent4>
        <a:srgbClr val="B754BA"/>
      </a:accent4>
      <a:accent5>
        <a:srgbClr val="F5679D"/>
      </a:accent5>
      <a:accent6>
        <a:srgbClr val="B754BA"/>
      </a:accent6>
      <a:hlink>
        <a:srgbClr val="0000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5016</TotalTime>
  <Words>595</Words>
  <Application>Microsoft Office PowerPoint</Application>
  <PresentationFormat>Widescreen</PresentationFormat>
  <Paragraphs>115</Paragraphs>
  <Slides>26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Arial Unicode MS</vt:lpstr>
      <vt:lpstr>Calibri</vt:lpstr>
      <vt:lpstr>Courier New</vt:lpstr>
      <vt:lpstr>Wingdings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1. Utilizarea OCR  (Optical Character Recognition)</vt:lpstr>
      <vt:lpstr>OCR</vt:lpstr>
      <vt:lpstr>2. Lucrul Offline </vt:lpstr>
      <vt:lpstr>Offline</vt:lpstr>
      <vt:lpstr>3. Evidența modificărilor </vt:lpstr>
      <vt:lpstr>Istoricul versiunilor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HP</cp:lastModifiedBy>
  <cp:revision>193</cp:revision>
  <dcterms:created xsi:type="dcterms:W3CDTF">2019-01-14T06:35:35Z</dcterms:created>
  <dcterms:modified xsi:type="dcterms:W3CDTF">2020-04-20T12:03:47Z</dcterms:modified>
</cp:coreProperties>
</file>