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>
        <p:scale>
          <a:sx n="125" d="100"/>
          <a:sy n="125" d="100"/>
        </p:scale>
        <p:origin x="178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2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4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3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8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4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0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1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8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4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A72DF-B751-489C-B4AD-3313A2A657E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CBA3A-2350-4621-9C93-216C0D830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1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300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98" y="2228836"/>
            <a:ext cx="2729163" cy="272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667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brush4me@outlook.com</dc:creator>
  <cp:lastModifiedBy>brush4me@outlook.com</cp:lastModifiedBy>
  <cp:revision>2</cp:revision>
  <dcterms:created xsi:type="dcterms:W3CDTF">2021-10-20T15:14:22Z</dcterms:created>
  <dcterms:modified xsi:type="dcterms:W3CDTF">2021-10-20T15:20:19Z</dcterms:modified>
</cp:coreProperties>
</file>