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4660"/>
  </p:normalViewPr>
  <p:slideViewPr>
    <p:cSldViewPr snapToGrid="0">
      <p:cViewPr>
        <p:scale>
          <a:sx n="125" d="100"/>
          <a:sy n="125" d="100"/>
        </p:scale>
        <p:origin x="178" y="3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A72DF-B751-489C-B4AD-3313A2A657EC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BA3A-2350-4621-9C93-216C0D830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25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A72DF-B751-489C-B4AD-3313A2A657EC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BA3A-2350-4621-9C93-216C0D830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57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A72DF-B751-489C-B4AD-3313A2A657EC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BA3A-2350-4621-9C93-216C0D830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242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A72DF-B751-489C-B4AD-3313A2A657EC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BA3A-2350-4621-9C93-216C0D830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831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A72DF-B751-489C-B4AD-3313A2A657EC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BA3A-2350-4621-9C93-216C0D830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78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A72DF-B751-489C-B4AD-3313A2A657EC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BA3A-2350-4621-9C93-216C0D830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97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A72DF-B751-489C-B4AD-3313A2A657EC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BA3A-2350-4621-9C93-216C0D830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645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A72DF-B751-489C-B4AD-3313A2A657EC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BA3A-2350-4621-9C93-216C0D830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004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A72DF-B751-489C-B4AD-3313A2A657EC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BA3A-2350-4621-9C93-216C0D830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615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A72DF-B751-489C-B4AD-3313A2A657EC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BA3A-2350-4621-9C93-216C0D830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985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A72DF-B751-489C-B4AD-3313A2A657EC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CBA3A-2350-4621-9C93-216C0D830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444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A72DF-B751-489C-B4AD-3313A2A657EC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CBA3A-2350-4621-9C93-216C0D830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12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5300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9998" y="2228836"/>
            <a:ext cx="2729163" cy="2729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667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brush4me@outlook.com</dc:creator>
  <cp:lastModifiedBy>brush4me@outlook.com</cp:lastModifiedBy>
  <cp:revision>2</cp:revision>
  <dcterms:created xsi:type="dcterms:W3CDTF">2021-10-20T15:14:22Z</dcterms:created>
  <dcterms:modified xsi:type="dcterms:W3CDTF">2021-10-20T15:20:19Z</dcterms:modified>
</cp:coreProperties>
</file>